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5" r:id="rId7"/>
    <p:sldId id="263" r:id="rId8"/>
    <p:sldId id="264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929A7F-0428-4078-B084-758AF1418D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476185E-58A1-4368-B14D-97D968681C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04510FD-A7D6-43C9-BEC4-1559F62CF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DB69F-2A90-40F9-815D-021D126FC3CB}" type="datetimeFigureOut">
              <a:rPr lang="it-IT" smtClean="0"/>
              <a:t>30/04/2021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6F69EB3-27C1-4A8C-A42B-8700D0D1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4974F82-3512-4DDA-8BD5-D4D877041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17156-F332-4491-B306-8447B99636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3918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C7C34D-949B-47BD-9F08-A02ED6577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18DF93-71BE-48CE-91DC-03650D652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2D77EB-944B-425C-A7C7-2E69607A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DB69F-2A90-40F9-815D-021D126FC3CB}" type="datetimeFigureOut">
              <a:rPr lang="it-IT" smtClean="0"/>
              <a:t>30/04/2021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C58541-D562-4916-AE43-E133B926F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59A8431-76A8-443E-BB38-3C0A7BDA8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17156-F332-4491-B306-8447B99636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2513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0D9449-A8A0-4AB9-A6D7-D0AE4CF9C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397965A-EB5F-4D7F-B933-3A6C3D67CF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4EB3AF6-6B84-41CC-B59E-0F61C9BD1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DB69F-2A90-40F9-815D-021D126FC3CB}" type="datetimeFigureOut">
              <a:rPr lang="it-IT" smtClean="0"/>
              <a:t>30/04/2021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EFB8B17-840B-4219-B87C-7282CA370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2E786D0-4604-4860-8A7C-81C3F7788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17156-F332-4491-B306-8447B99636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4121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2BC084-9196-4E34-9E94-A0078DEC2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DD7926-DE94-4892-9D87-F1120C21C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48EAF18-BE2B-484A-9C8B-4852FD6DC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EB5CBE3-7DDF-450F-9148-7F0B2B533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DB69F-2A90-40F9-815D-021D126FC3CB}" type="datetimeFigureOut">
              <a:rPr lang="it-IT" smtClean="0"/>
              <a:t>30/04/2021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F276F60-EF23-4BA3-B9DA-A83149CC5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54B3BA4-170C-4D5A-942C-B03981C54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17156-F332-4491-B306-8447B99636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7729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7A7002-9719-46E9-AD6E-456C21551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E036B5D-D417-4AC4-9144-B34EACB52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5AAE61D-9B31-455E-8C78-E43E48C0F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78341E5-70E6-4B76-85AC-4F0BE40732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906075C-5519-4864-B2A7-D38670D088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F5DF248-A144-425F-83E8-EC7AAA7A8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DB69F-2A90-40F9-815D-021D126FC3CB}" type="datetimeFigureOut">
              <a:rPr lang="it-IT" smtClean="0"/>
              <a:t>30/04/2021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B5A58CA-7C73-4CD4-894B-7CF800327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8B878D1-B762-4CF1-AED5-84F397891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17156-F332-4491-B306-8447B99636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40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9971B2-DF51-4D40-8995-DC285ED77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4C3D171-53F5-45B4-8850-B9A7E514A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DB69F-2A90-40F9-815D-021D126FC3CB}" type="datetimeFigureOut">
              <a:rPr lang="it-IT" smtClean="0"/>
              <a:t>30/04/2021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45B9392-8839-4B8C-A259-C64BD7212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7F85703-895B-426D-ACF4-6E12AAE97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17156-F332-4491-B306-8447B99636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0063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E890F92-4121-4D7B-8816-9203C78E1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DB69F-2A90-40F9-815D-021D126FC3CB}" type="datetimeFigureOut">
              <a:rPr lang="it-IT" smtClean="0"/>
              <a:t>30/04/2021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DE5CB30-4A17-4243-BAA7-A09A9C48C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9893C84-CAF9-433F-AD4C-026C1B09A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17156-F332-4491-B306-8447B99636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2228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F36A90-CA74-4723-8FB2-1B500743D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C22EA7-BB65-4E61-A841-94542F0D5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4DD2A1E-87E3-4263-8926-49B8EAE215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71057DA-A707-4CD5-B504-5BC5ED0D8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DB69F-2A90-40F9-815D-021D126FC3CB}" type="datetimeFigureOut">
              <a:rPr lang="it-IT" smtClean="0"/>
              <a:t>30/04/2021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1B3043B-AFD6-48B4-8979-914147B73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06BECA3-E45C-4544-8C17-E0E2EC893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17156-F332-4491-B306-8447B99636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6755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78D03F-0337-4C32-B29B-4EFBC4659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A336CA2-1318-4D89-A2C3-3C67BC2CCB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1E284FE-0E01-44E6-B115-2AE1FE896E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157DE76-8257-4562-9E3F-4E483C01E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DB69F-2A90-40F9-815D-021D126FC3CB}" type="datetimeFigureOut">
              <a:rPr lang="it-IT" smtClean="0"/>
              <a:t>30/04/2021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72E12B2-1E3E-48BF-BDFE-E97A0B3A8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4686C1B-EFE3-4AB9-A019-CFC089C2F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17156-F332-4491-B306-8447B99636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9748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6A4ED9-2CBA-492B-8753-84B679A35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CC3E343-03E6-4BC2-B356-ADD373FEB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D7B8D6F-D334-4D78-BDE7-D5D968883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DB69F-2A90-40F9-815D-021D126FC3CB}" type="datetimeFigureOut">
              <a:rPr lang="it-IT" smtClean="0"/>
              <a:t>30/04/2021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0ECF299-5707-4D63-BD30-90B347621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D2C53D2-71F0-484A-87E4-A4C319BD5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17156-F332-4491-B306-8447B99636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4438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87DC8A2-B689-41CA-84DD-333F31465D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DE81360-DC77-4480-ABF0-AD798E24E1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F4FC9D8-0B7B-4A3B-AF09-BB678105D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DB69F-2A90-40F9-815D-021D126FC3CB}" type="datetimeFigureOut">
              <a:rPr lang="it-IT" smtClean="0"/>
              <a:t>30/04/2021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F64F3B-D4E6-4B04-8D27-9DEB686A6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BA7BE8A-AB7F-489C-B58D-16F87CE41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17156-F332-4491-B306-8447B99636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5753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C61B40A-1A88-4FAD-AC71-3D4C1C6B5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0A68EAD-79F5-426A-928B-F6A06B137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1C625CD-9879-43E6-B218-3E8DBD9026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DB69F-2A90-40F9-815D-021D126FC3CB}" type="datetimeFigureOut">
              <a:rPr lang="it-IT" smtClean="0"/>
              <a:t>30/04/2021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B985B4F-920A-43EE-80F0-39A1C9ABAE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1E7D19-045C-4E37-8247-82BF0D867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17156-F332-4491-B306-8447B99636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2137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E477213A-7635-4339-97A8-515135378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530" y="696633"/>
            <a:ext cx="7770056" cy="491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585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C6CB64E1-A71A-4673-B0D9-3F28E40662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236" y="1394116"/>
            <a:ext cx="5160332" cy="3443608"/>
          </a:xfrm>
        </p:spPr>
      </p:pic>
    </p:spTree>
    <p:extLst>
      <p:ext uri="{BB962C8B-B14F-4D97-AF65-F5344CB8AC3E}">
        <p14:creationId xmlns:p14="http://schemas.microsoft.com/office/powerpoint/2010/main" val="2338094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77654C57-8976-4BB4-BDF3-6A3332EEAC7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3723" y="1148861"/>
            <a:ext cx="5564553" cy="417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246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6E6FF31C-773D-4D3C-9055-36C1FCF9576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8457" y="734646"/>
            <a:ext cx="3235569" cy="431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48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FDCA5B25-6695-40B2-AE15-3FB5E5E78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479" y="1142610"/>
            <a:ext cx="5569042" cy="3712694"/>
          </a:xfrm>
        </p:spPr>
      </p:pic>
    </p:spTree>
    <p:extLst>
      <p:ext uri="{BB962C8B-B14F-4D97-AF65-F5344CB8AC3E}">
        <p14:creationId xmlns:p14="http://schemas.microsoft.com/office/powerpoint/2010/main" val="3225744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62E70FF5-9B7C-439C-A74B-F37A72ACDA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908" y="734463"/>
            <a:ext cx="6471139" cy="4314093"/>
          </a:xfrm>
        </p:spPr>
      </p:pic>
    </p:spTree>
    <p:extLst>
      <p:ext uri="{BB962C8B-B14F-4D97-AF65-F5344CB8AC3E}">
        <p14:creationId xmlns:p14="http://schemas.microsoft.com/office/powerpoint/2010/main" val="2913558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C5955AC1-BAA9-414B-AE46-B87AD0FD45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7322" y="1869387"/>
            <a:ext cx="7208313" cy="3119225"/>
          </a:xfrm>
        </p:spPr>
      </p:pic>
    </p:spTree>
    <p:extLst>
      <p:ext uri="{BB962C8B-B14F-4D97-AF65-F5344CB8AC3E}">
        <p14:creationId xmlns:p14="http://schemas.microsoft.com/office/powerpoint/2010/main" val="4221930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14AB40D2-FE69-41AF-AF96-A2254F203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534" y="289288"/>
            <a:ext cx="8900931" cy="627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7064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Riccardi Giovanni</dc:creator>
  <cp:lastModifiedBy>Riccardi Giovanni</cp:lastModifiedBy>
  <cp:revision>3</cp:revision>
  <dcterms:created xsi:type="dcterms:W3CDTF">2021-04-30T09:46:48Z</dcterms:created>
  <dcterms:modified xsi:type="dcterms:W3CDTF">2021-04-30T09:54:42Z</dcterms:modified>
</cp:coreProperties>
</file>