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61" r:id="rId2"/>
  </p:sldIdLst>
  <p:sldSz cx="28800425" cy="50399950"/>
  <p:notesSz cx="6858000" cy="9144000"/>
  <p:defaultTextStyle>
    <a:defPPr>
      <a:defRPr lang="nl-BE"/>
    </a:defPPr>
    <a:lvl1pPr marL="0" algn="l" defTabSz="3834216" rtl="0" eaLnBrk="1" latinLnBrk="0" hangingPunct="1">
      <a:defRPr sz="7552" kern="1200">
        <a:solidFill>
          <a:schemeClr val="tx1"/>
        </a:solidFill>
        <a:latin typeface="+mn-lt"/>
        <a:ea typeface="+mn-ea"/>
        <a:cs typeface="+mn-cs"/>
      </a:defRPr>
    </a:lvl1pPr>
    <a:lvl2pPr marL="1917108" algn="l" defTabSz="3834216" rtl="0" eaLnBrk="1" latinLnBrk="0" hangingPunct="1">
      <a:defRPr sz="7552" kern="1200">
        <a:solidFill>
          <a:schemeClr val="tx1"/>
        </a:solidFill>
        <a:latin typeface="+mn-lt"/>
        <a:ea typeface="+mn-ea"/>
        <a:cs typeface="+mn-cs"/>
      </a:defRPr>
    </a:lvl2pPr>
    <a:lvl3pPr marL="3834216" algn="l" defTabSz="3834216" rtl="0" eaLnBrk="1" latinLnBrk="0" hangingPunct="1">
      <a:defRPr sz="7552" kern="1200">
        <a:solidFill>
          <a:schemeClr val="tx1"/>
        </a:solidFill>
        <a:latin typeface="+mn-lt"/>
        <a:ea typeface="+mn-ea"/>
        <a:cs typeface="+mn-cs"/>
      </a:defRPr>
    </a:lvl3pPr>
    <a:lvl4pPr marL="5751327" algn="l" defTabSz="3834216" rtl="0" eaLnBrk="1" latinLnBrk="0" hangingPunct="1">
      <a:defRPr sz="7552" kern="1200">
        <a:solidFill>
          <a:schemeClr val="tx1"/>
        </a:solidFill>
        <a:latin typeface="+mn-lt"/>
        <a:ea typeface="+mn-ea"/>
        <a:cs typeface="+mn-cs"/>
      </a:defRPr>
    </a:lvl4pPr>
    <a:lvl5pPr marL="7668437" algn="l" defTabSz="3834216" rtl="0" eaLnBrk="1" latinLnBrk="0" hangingPunct="1">
      <a:defRPr sz="7552" kern="1200">
        <a:solidFill>
          <a:schemeClr val="tx1"/>
        </a:solidFill>
        <a:latin typeface="+mn-lt"/>
        <a:ea typeface="+mn-ea"/>
        <a:cs typeface="+mn-cs"/>
      </a:defRPr>
    </a:lvl5pPr>
    <a:lvl6pPr marL="9585548" algn="l" defTabSz="3834216" rtl="0" eaLnBrk="1" latinLnBrk="0" hangingPunct="1">
      <a:defRPr sz="7552" kern="1200">
        <a:solidFill>
          <a:schemeClr val="tx1"/>
        </a:solidFill>
        <a:latin typeface="+mn-lt"/>
        <a:ea typeface="+mn-ea"/>
        <a:cs typeface="+mn-cs"/>
      </a:defRPr>
    </a:lvl6pPr>
    <a:lvl7pPr marL="11502656" algn="l" defTabSz="3834216" rtl="0" eaLnBrk="1" latinLnBrk="0" hangingPunct="1">
      <a:defRPr sz="7552" kern="1200">
        <a:solidFill>
          <a:schemeClr val="tx1"/>
        </a:solidFill>
        <a:latin typeface="+mn-lt"/>
        <a:ea typeface="+mn-ea"/>
        <a:cs typeface="+mn-cs"/>
      </a:defRPr>
    </a:lvl7pPr>
    <a:lvl8pPr marL="13419764" algn="l" defTabSz="3834216" rtl="0" eaLnBrk="1" latinLnBrk="0" hangingPunct="1">
      <a:defRPr sz="7552" kern="1200">
        <a:solidFill>
          <a:schemeClr val="tx1"/>
        </a:solidFill>
        <a:latin typeface="+mn-lt"/>
        <a:ea typeface="+mn-ea"/>
        <a:cs typeface="+mn-cs"/>
      </a:defRPr>
    </a:lvl8pPr>
    <a:lvl9pPr marL="15336874" algn="l" defTabSz="3834216" rtl="0" eaLnBrk="1" latinLnBrk="0" hangingPunct="1">
      <a:defRPr sz="7552"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937" userDrawn="1">
          <p15:clr>
            <a:srgbClr val="A4A3A4"/>
          </p15:clr>
        </p15:guide>
        <p15:guide id="2" pos="9071" userDrawn="1">
          <p15:clr>
            <a:srgbClr val="A4A3A4"/>
          </p15:clr>
        </p15:guide>
        <p15:guide id="3" orient="horz" pos="14017" userDrawn="1">
          <p15:clr>
            <a:srgbClr val="A4A3A4"/>
          </p15:clr>
        </p15:guide>
        <p15:guide id="4" pos="945" userDrawn="1">
          <p15:clr>
            <a:srgbClr val="A4A3A4"/>
          </p15:clr>
        </p15:guide>
        <p15:guide id="5" orient="horz" pos="569"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64799"/>
    <a:srgbClr val="22388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0" autoAdjust="0"/>
    <p:restoredTop sz="94674"/>
  </p:normalViewPr>
  <p:slideViewPr>
    <p:cSldViewPr snapToGrid="0" snapToObjects="1" showGuides="1">
      <p:cViewPr>
        <p:scale>
          <a:sx n="33" d="100"/>
          <a:sy n="33" d="100"/>
        </p:scale>
        <p:origin x="605" y="-4195"/>
      </p:cViewPr>
      <p:guideLst>
        <p:guide orient="horz" pos="4937"/>
        <p:guide pos="9071"/>
        <p:guide orient="horz" pos="14017"/>
        <p:guide pos="945"/>
        <p:guide orient="horz" pos="569"/>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le 1"/>
          <p:cNvSpPr>
            <a:spLocks noGrp="1"/>
          </p:cNvSpPr>
          <p:nvPr>
            <p:ph type="ctrTitle"/>
          </p:nvPr>
        </p:nvSpPr>
        <p:spPr>
          <a:xfrm>
            <a:off x="2160035" y="8248346"/>
            <a:ext cx="24480361" cy="17546649"/>
          </a:xfrm>
        </p:spPr>
        <p:txBody>
          <a:bodyPr anchor="b"/>
          <a:lstStyle>
            <a:lvl1pPr algn="ctr">
              <a:defRPr sz="24281"/>
            </a:lvl1pPr>
          </a:lstStyle>
          <a:p>
            <a:r>
              <a:rPr lang="en-US"/>
              <a:t>Click to edit Master title style</a:t>
            </a:r>
            <a:endParaRPr lang="en-US" dirty="0"/>
          </a:p>
        </p:txBody>
      </p:sp>
      <p:sp>
        <p:nvSpPr>
          <p:cNvPr id="3" name="Subtitle 2"/>
          <p:cNvSpPr>
            <a:spLocks noGrp="1"/>
          </p:cNvSpPr>
          <p:nvPr>
            <p:ph type="subTitle" idx="1"/>
          </p:nvPr>
        </p:nvSpPr>
        <p:spPr>
          <a:xfrm>
            <a:off x="3600055" y="26471659"/>
            <a:ext cx="21600319" cy="12168321"/>
          </a:xfrm>
        </p:spPr>
        <p:txBody>
          <a:bodyPr/>
          <a:lstStyle>
            <a:lvl1pPr marL="0" indent="0" algn="ctr">
              <a:buNone/>
              <a:defRPr sz="9714"/>
            </a:lvl1pPr>
            <a:lvl2pPr marL="1850566" indent="0" algn="ctr">
              <a:buNone/>
              <a:defRPr sz="8100"/>
            </a:lvl2pPr>
            <a:lvl3pPr marL="3701141" indent="0" algn="ctr">
              <a:buNone/>
              <a:defRPr sz="7288"/>
            </a:lvl3pPr>
            <a:lvl4pPr marL="5551708" indent="0" algn="ctr">
              <a:buNone/>
              <a:defRPr sz="6476"/>
            </a:lvl4pPr>
            <a:lvl5pPr marL="7402282" indent="0" algn="ctr">
              <a:buNone/>
              <a:defRPr sz="6476"/>
            </a:lvl5pPr>
            <a:lvl6pPr marL="9252849" indent="0" algn="ctr">
              <a:buNone/>
              <a:defRPr sz="6476"/>
            </a:lvl6pPr>
            <a:lvl7pPr marL="11103424" indent="0" algn="ctr">
              <a:buNone/>
              <a:defRPr sz="6476"/>
            </a:lvl7pPr>
            <a:lvl8pPr marL="12953990" indent="0" algn="ctr">
              <a:buNone/>
              <a:defRPr sz="6476"/>
            </a:lvl8pPr>
            <a:lvl9pPr marL="14804555" indent="0" algn="ctr">
              <a:buNone/>
              <a:defRPr sz="6476"/>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E182D22-8B60-4745-8FFD-DBD0C369538E}" type="datetimeFigureOut">
              <a:rPr lang="nl-BE" smtClean="0"/>
              <a:t>7/05/2021</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C51FE323-A299-1E4E-8BBA-569C10911867}" type="slidenum">
              <a:rPr lang="nl-BE" smtClean="0"/>
              <a:t>‹Nº›</a:t>
            </a:fld>
            <a:endParaRPr lang="nl-BE"/>
          </a:p>
        </p:txBody>
      </p:sp>
    </p:spTree>
    <p:extLst>
      <p:ext uri="{BB962C8B-B14F-4D97-AF65-F5344CB8AC3E}">
        <p14:creationId xmlns:p14="http://schemas.microsoft.com/office/powerpoint/2010/main" val="24096181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p:txBody>
      </p:sp>
      <p:sp>
        <p:nvSpPr>
          <p:cNvPr id="4" name="Date Placeholder 3"/>
          <p:cNvSpPr>
            <a:spLocks noGrp="1"/>
          </p:cNvSpPr>
          <p:nvPr>
            <p:ph type="dt" sz="half" idx="10"/>
          </p:nvPr>
        </p:nvSpPr>
        <p:spPr/>
        <p:txBody>
          <a:bodyPr/>
          <a:lstStyle/>
          <a:p>
            <a:fld id="{FE182D22-8B60-4745-8FFD-DBD0C369538E}" type="datetimeFigureOut">
              <a:rPr lang="nl-BE" smtClean="0"/>
              <a:t>7/05/2021</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C51FE323-A299-1E4E-8BBA-569C10911867}" type="slidenum">
              <a:rPr lang="nl-BE" smtClean="0"/>
              <a:t>‹Nº›</a:t>
            </a:fld>
            <a:endParaRPr lang="nl-BE"/>
          </a:p>
        </p:txBody>
      </p:sp>
    </p:spTree>
    <p:extLst>
      <p:ext uri="{BB962C8B-B14F-4D97-AF65-F5344CB8AC3E}">
        <p14:creationId xmlns:p14="http://schemas.microsoft.com/office/powerpoint/2010/main" val="11123329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le 1"/>
          <p:cNvSpPr>
            <a:spLocks noGrp="1"/>
          </p:cNvSpPr>
          <p:nvPr>
            <p:ph type="title"/>
          </p:nvPr>
        </p:nvSpPr>
        <p:spPr>
          <a:xfrm>
            <a:off x="1965034" y="12565003"/>
            <a:ext cx="24840367" cy="20964972"/>
          </a:xfrm>
        </p:spPr>
        <p:txBody>
          <a:bodyPr anchor="b"/>
          <a:lstStyle>
            <a:lvl1pPr>
              <a:defRPr sz="24281"/>
            </a:lvl1pPr>
          </a:lstStyle>
          <a:p>
            <a:r>
              <a:rPr lang="en-US"/>
              <a:t>Click to edit Master title style</a:t>
            </a:r>
            <a:endParaRPr lang="en-US" dirty="0"/>
          </a:p>
        </p:txBody>
      </p:sp>
      <p:sp>
        <p:nvSpPr>
          <p:cNvPr id="3" name="Text Placeholder 2"/>
          <p:cNvSpPr>
            <a:spLocks noGrp="1"/>
          </p:cNvSpPr>
          <p:nvPr>
            <p:ph type="body" idx="1"/>
          </p:nvPr>
        </p:nvSpPr>
        <p:spPr>
          <a:xfrm>
            <a:off x="1965034" y="33728316"/>
            <a:ext cx="24840367" cy="11024983"/>
          </a:xfrm>
        </p:spPr>
        <p:txBody>
          <a:bodyPr/>
          <a:lstStyle>
            <a:lvl1pPr marL="0" indent="0">
              <a:buNone/>
              <a:defRPr sz="9714">
                <a:solidFill>
                  <a:schemeClr val="tx1"/>
                </a:solidFill>
              </a:defRPr>
            </a:lvl1pPr>
            <a:lvl2pPr marL="1850566" indent="0">
              <a:buNone/>
              <a:defRPr sz="8100">
                <a:solidFill>
                  <a:schemeClr val="tx1">
                    <a:tint val="75000"/>
                  </a:schemeClr>
                </a:solidFill>
              </a:defRPr>
            </a:lvl2pPr>
            <a:lvl3pPr marL="3701141" indent="0">
              <a:buNone/>
              <a:defRPr sz="7288">
                <a:solidFill>
                  <a:schemeClr val="tx1">
                    <a:tint val="75000"/>
                  </a:schemeClr>
                </a:solidFill>
              </a:defRPr>
            </a:lvl3pPr>
            <a:lvl4pPr marL="5551708" indent="0">
              <a:buNone/>
              <a:defRPr sz="6476">
                <a:solidFill>
                  <a:schemeClr val="tx1">
                    <a:tint val="75000"/>
                  </a:schemeClr>
                </a:solidFill>
              </a:defRPr>
            </a:lvl4pPr>
            <a:lvl5pPr marL="7402282" indent="0">
              <a:buNone/>
              <a:defRPr sz="6476">
                <a:solidFill>
                  <a:schemeClr val="tx1">
                    <a:tint val="75000"/>
                  </a:schemeClr>
                </a:solidFill>
              </a:defRPr>
            </a:lvl5pPr>
            <a:lvl6pPr marL="9252849" indent="0">
              <a:buNone/>
              <a:defRPr sz="6476">
                <a:solidFill>
                  <a:schemeClr val="tx1">
                    <a:tint val="75000"/>
                  </a:schemeClr>
                </a:solidFill>
              </a:defRPr>
            </a:lvl6pPr>
            <a:lvl7pPr marL="11103424" indent="0">
              <a:buNone/>
              <a:defRPr sz="6476">
                <a:solidFill>
                  <a:schemeClr val="tx1">
                    <a:tint val="75000"/>
                  </a:schemeClr>
                </a:solidFill>
              </a:defRPr>
            </a:lvl7pPr>
            <a:lvl8pPr marL="12953990" indent="0">
              <a:buNone/>
              <a:defRPr sz="6476">
                <a:solidFill>
                  <a:schemeClr val="tx1">
                    <a:tint val="75000"/>
                  </a:schemeClr>
                </a:solidFill>
              </a:defRPr>
            </a:lvl8pPr>
            <a:lvl9pPr marL="14804555" indent="0">
              <a:buNone/>
              <a:defRPr sz="6476">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E182D22-8B60-4745-8FFD-DBD0C369538E}" type="datetimeFigureOut">
              <a:rPr lang="nl-BE" smtClean="0"/>
              <a:t>7/05/2021</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C51FE323-A299-1E4E-8BBA-569C10911867}" type="slidenum">
              <a:rPr lang="nl-BE" smtClean="0"/>
              <a:t>‹Nº›</a:t>
            </a:fld>
            <a:endParaRPr lang="nl-BE"/>
          </a:p>
        </p:txBody>
      </p:sp>
    </p:spTree>
    <p:extLst>
      <p:ext uri="{BB962C8B-B14F-4D97-AF65-F5344CB8AC3E}">
        <p14:creationId xmlns:p14="http://schemas.microsoft.com/office/powerpoint/2010/main" val="30950385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980030" y="13416660"/>
            <a:ext cx="12240181" cy="31978309"/>
          </a:xfrm>
        </p:spPr>
        <p:txBody>
          <a:bodyPr/>
          <a:lstStyle/>
          <a:p>
            <a:pPr lvl="0"/>
            <a:r>
              <a:rPr lang="en-US"/>
              <a:t>Edit Master text styles</a:t>
            </a:r>
          </a:p>
        </p:txBody>
      </p:sp>
      <p:sp>
        <p:nvSpPr>
          <p:cNvPr id="4" name="Content Placeholder 3"/>
          <p:cNvSpPr>
            <a:spLocks noGrp="1"/>
          </p:cNvSpPr>
          <p:nvPr>
            <p:ph sz="half" idx="2"/>
          </p:nvPr>
        </p:nvSpPr>
        <p:spPr>
          <a:xfrm>
            <a:off x="14580216" y="13416660"/>
            <a:ext cx="12240181" cy="31978309"/>
          </a:xfrm>
        </p:spPr>
        <p:txBody>
          <a:bodyPr/>
          <a:lstStyle/>
          <a:p>
            <a:pPr lvl="0"/>
            <a:r>
              <a:rPr lang="en-US"/>
              <a:t>Edit Master text styles</a:t>
            </a:r>
          </a:p>
        </p:txBody>
      </p:sp>
      <p:sp>
        <p:nvSpPr>
          <p:cNvPr id="5" name="Date Placeholder 4"/>
          <p:cNvSpPr>
            <a:spLocks noGrp="1"/>
          </p:cNvSpPr>
          <p:nvPr>
            <p:ph type="dt" sz="half" idx="10"/>
          </p:nvPr>
        </p:nvSpPr>
        <p:spPr/>
        <p:txBody>
          <a:bodyPr/>
          <a:lstStyle/>
          <a:p>
            <a:fld id="{FE182D22-8B60-4745-8FFD-DBD0C369538E}" type="datetimeFigureOut">
              <a:rPr lang="nl-BE" smtClean="0"/>
              <a:t>7/05/2021</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C51FE323-A299-1E4E-8BBA-569C10911867}" type="slidenum">
              <a:rPr lang="nl-BE" smtClean="0"/>
              <a:t>‹Nº›</a:t>
            </a:fld>
            <a:endParaRPr lang="nl-BE"/>
          </a:p>
        </p:txBody>
      </p:sp>
    </p:spTree>
    <p:extLst>
      <p:ext uri="{BB962C8B-B14F-4D97-AF65-F5344CB8AC3E}">
        <p14:creationId xmlns:p14="http://schemas.microsoft.com/office/powerpoint/2010/main" val="11206971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le 1"/>
          <p:cNvSpPr>
            <a:spLocks noGrp="1"/>
          </p:cNvSpPr>
          <p:nvPr>
            <p:ph type="title"/>
          </p:nvPr>
        </p:nvSpPr>
        <p:spPr>
          <a:xfrm>
            <a:off x="1983782" y="2683357"/>
            <a:ext cx="24840367" cy="9741662"/>
          </a:xfrm>
        </p:spPr>
        <p:txBody>
          <a:bodyPr/>
          <a:lstStyle/>
          <a:p>
            <a:r>
              <a:rPr lang="en-US"/>
              <a:t>Click to edit Master title style</a:t>
            </a:r>
            <a:endParaRPr lang="en-US" dirty="0"/>
          </a:p>
        </p:txBody>
      </p:sp>
      <p:sp>
        <p:nvSpPr>
          <p:cNvPr id="3" name="Text Placeholder 2"/>
          <p:cNvSpPr>
            <a:spLocks noGrp="1"/>
          </p:cNvSpPr>
          <p:nvPr>
            <p:ph type="body" idx="1"/>
          </p:nvPr>
        </p:nvSpPr>
        <p:spPr>
          <a:xfrm>
            <a:off x="1983783" y="12355007"/>
            <a:ext cx="12183928" cy="6054993"/>
          </a:xfrm>
        </p:spPr>
        <p:txBody>
          <a:bodyPr anchor="b"/>
          <a:lstStyle>
            <a:lvl1pPr marL="0" indent="0">
              <a:buNone/>
              <a:defRPr sz="9714" b="1"/>
            </a:lvl1pPr>
            <a:lvl2pPr marL="1850566" indent="0">
              <a:buNone/>
              <a:defRPr sz="8100" b="1"/>
            </a:lvl2pPr>
            <a:lvl3pPr marL="3701141" indent="0">
              <a:buNone/>
              <a:defRPr sz="7288" b="1"/>
            </a:lvl3pPr>
            <a:lvl4pPr marL="5551708" indent="0">
              <a:buNone/>
              <a:defRPr sz="6476" b="1"/>
            </a:lvl4pPr>
            <a:lvl5pPr marL="7402282" indent="0">
              <a:buNone/>
              <a:defRPr sz="6476" b="1"/>
            </a:lvl5pPr>
            <a:lvl6pPr marL="9252849" indent="0">
              <a:buNone/>
              <a:defRPr sz="6476" b="1"/>
            </a:lvl6pPr>
            <a:lvl7pPr marL="11103424" indent="0">
              <a:buNone/>
              <a:defRPr sz="6476" b="1"/>
            </a:lvl7pPr>
            <a:lvl8pPr marL="12953990" indent="0">
              <a:buNone/>
              <a:defRPr sz="6476" b="1"/>
            </a:lvl8pPr>
            <a:lvl9pPr marL="14804555" indent="0">
              <a:buNone/>
              <a:defRPr sz="6476" b="1"/>
            </a:lvl9pPr>
          </a:lstStyle>
          <a:p>
            <a:pPr lvl="0"/>
            <a:r>
              <a:rPr lang="en-US"/>
              <a:t>Edit Master text styles</a:t>
            </a:r>
          </a:p>
        </p:txBody>
      </p:sp>
      <p:sp>
        <p:nvSpPr>
          <p:cNvPr id="4" name="Content Placeholder 3"/>
          <p:cNvSpPr>
            <a:spLocks noGrp="1"/>
          </p:cNvSpPr>
          <p:nvPr>
            <p:ph sz="half" idx="2"/>
          </p:nvPr>
        </p:nvSpPr>
        <p:spPr>
          <a:xfrm>
            <a:off x="1983783" y="18410001"/>
            <a:ext cx="12183928" cy="27078309"/>
          </a:xfrm>
        </p:spPr>
        <p:txBody>
          <a:bodyPr/>
          <a:lstStyle/>
          <a:p>
            <a:pPr lvl="0"/>
            <a:r>
              <a:rPr lang="en-US"/>
              <a:t>Edit Master text styles</a:t>
            </a:r>
          </a:p>
        </p:txBody>
      </p:sp>
      <p:sp>
        <p:nvSpPr>
          <p:cNvPr id="5" name="Text Placeholder 4"/>
          <p:cNvSpPr>
            <a:spLocks noGrp="1"/>
          </p:cNvSpPr>
          <p:nvPr>
            <p:ph type="body" sz="quarter" idx="3"/>
          </p:nvPr>
        </p:nvSpPr>
        <p:spPr>
          <a:xfrm>
            <a:off x="14580217" y="12355007"/>
            <a:ext cx="12243932" cy="6054993"/>
          </a:xfrm>
        </p:spPr>
        <p:txBody>
          <a:bodyPr anchor="b"/>
          <a:lstStyle>
            <a:lvl1pPr marL="0" indent="0">
              <a:buNone/>
              <a:defRPr sz="9714" b="1"/>
            </a:lvl1pPr>
            <a:lvl2pPr marL="1850566" indent="0">
              <a:buNone/>
              <a:defRPr sz="8100" b="1"/>
            </a:lvl2pPr>
            <a:lvl3pPr marL="3701141" indent="0">
              <a:buNone/>
              <a:defRPr sz="7288" b="1"/>
            </a:lvl3pPr>
            <a:lvl4pPr marL="5551708" indent="0">
              <a:buNone/>
              <a:defRPr sz="6476" b="1"/>
            </a:lvl4pPr>
            <a:lvl5pPr marL="7402282" indent="0">
              <a:buNone/>
              <a:defRPr sz="6476" b="1"/>
            </a:lvl5pPr>
            <a:lvl6pPr marL="9252849" indent="0">
              <a:buNone/>
              <a:defRPr sz="6476" b="1"/>
            </a:lvl6pPr>
            <a:lvl7pPr marL="11103424" indent="0">
              <a:buNone/>
              <a:defRPr sz="6476" b="1"/>
            </a:lvl7pPr>
            <a:lvl8pPr marL="12953990" indent="0">
              <a:buNone/>
              <a:defRPr sz="6476" b="1"/>
            </a:lvl8pPr>
            <a:lvl9pPr marL="14804555" indent="0">
              <a:buNone/>
              <a:defRPr sz="6476" b="1"/>
            </a:lvl9pPr>
          </a:lstStyle>
          <a:p>
            <a:pPr lvl="0"/>
            <a:r>
              <a:rPr lang="en-US"/>
              <a:t>Edit Master text styles</a:t>
            </a:r>
          </a:p>
        </p:txBody>
      </p:sp>
      <p:sp>
        <p:nvSpPr>
          <p:cNvPr id="6" name="Content Placeholder 5"/>
          <p:cNvSpPr>
            <a:spLocks noGrp="1"/>
          </p:cNvSpPr>
          <p:nvPr>
            <p:ph sz="quarter" idx="4"/>
          </p:nvPr>
        </p:nvSpPr>
        <p:spPr>
          <a:xfrm>
            <a:off x="14580217" y="18410001"/>
            <a:ext cx="12243932" cy="27078309"/>
          </a:xfrm>
        </p:spPr>
        <p:txBody>
          <a:bodyPr/>
          <a:lstStyle/>
          <a:p>
            <a:pPr lvl="0"/>
            <a:r>
              <a:rPr lang="en-US"/>
              <a:t>Edit Master text styles</a:t>
            </a:r>
          </a:p>
        </p:txBody>
      </p:sp>
      <p:sp>
        <p:nvSpPr>
          <p:cNvPr id="7" name="Date Placeholder 6"/>
          <p:cNvSpPr>
            <a:spLocks noGrp="1"/>
          </p:cNvSpPr>
          <p:nvPr>
            <p:ph type="dt" sz="half" idx="10"/>
          </p:nvPr>
        </p:nvSpPr>
        <p:spPr/>
        <p:txBody>
          <a:bodyPr/>
          <a:lstStyle/>
          <a:p>
            <a:fld id="{FE182D22-8B60-4745-8FFD-DBD0C369538E}" type="datetimeFigureOut">
              <a:rPr lang="nl-BE" smtClean="0"/>
              <a:t>7/05/2021</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C51FE323-A299-1E4E-8BBA-569C10911867}" type="slidenum">
              <a:rPr lang="nl-BE" smtClean="0"/>
              <a:t>‹Nº›</a:t>
            </a:fld>
            <a:endParaRPr lang="nl-BE"/>
          </a:p>
        </p:txBody>
      </p:sp>
    </p:spTree>
    <p:extLst>
      <p:ext uri="{BB962C8B-B14F-4D97-AF65-F5344CB8AC3E}">
        <p14:creationId xmlns:p14="http://schemas.microsoft.com/office/powerpoint/2010/main" val="4803354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E182D22-8B60-4745-8FFD-DBD0C369538E}" type="datetimeFigureOut">
              <a:rPr lang="nl-BE" smtClean="0"/>
              <a:t>7/05/2021</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C51FE323-A299-1E4E-8BBA-569C10911867}" type="slidenum">
              <a:rPr lang="nl-BE" smtClean="0"/>
              <a:t>‹Nº›</a:t>
            </a:fld>
            <a:endParaRPr lang="nl-BE"/>
          </a:p>
        </p:txBody>
      </p:sp>
    </p:spTree>
    <p:extLst>
      <p:ext uri="{BB962C8B-B14F-4D97-AF65-F5344CB8AC3E}">
        <p14:creationId xmlns:p14="http://schemas.microsoft.com/office/powerpoint/2010/main" val="30585656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E182D22-8B60-4745-8FFD-DBD0C369538E}" type="datetimeFigureOut">
              <a:rPr lang="nl-BE" smtClean="0"/>
              <a:t>7/05/2021</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C51FE323-A299-1E4E-8BBA-569C10911867}" type="slidenum">
              <a:rPr lang="nl-BE" smtClean="0"/>
              <a:t>‹Nº›</a:t>
            </a:fld>
            <a:endParaRPr lang="nl-BE"/>
          </a:p>
        </p:txBody>
      </p:sp>
    </p:spTree>
    <p:extLst>
      <p:ext uri="{BB962C8B-B14F-4D97-AF65-F5344CB8AC3E}">
        <p14:creationId xmlns:p14="http://schemas.microsoft.com/office/powerpoint/2010/main" val="26186256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1983783" y="3359998"/>
            <a:ext cx="9288887" cy="11759993"/>
          </a:xfrm>
        </p:spPr>
        <p:txBody>
          <a:bodyPr anchor="b"/>
          <a:lstStyle>
            <a:lvl1pPr>
              <a:defRPr sz="12953"/>
            </a:lvl1pPr>
          </a:lstStyle>
          <a:p>
            <a:r>
              <a:rPr lang="en-US"/>
              <a:t>Click to edit Master title style</a:t>
            </a:r>
            <a:endParaRPr lang="en-US" dirty="0"/>
          </a:p>
        </p:txBody>
      </p:sp>
      <p:sp>
        <p:nvSpPr>
          <p:cNvPr id="3" name="Content Placeholder 2"/>
          <p:cNvSpPr>
            <a:spLocks noGrp="1"/>
          </p:cNvSpPr>
          <p:nvPr>
            <p:ph idx="1"/>
          </p:nvPr>
        </p:nvSpPr>
        <p:spPr>
          <a:xfrm>
            <a:off x="12243935" y="7256669"/>
            <a:ext cx="14580215" cy="35816634"/>
          </a:xfrm>
        </p:spPr>
        <p:txBody>
          <a:bodyPr/>
          <a:lstStyle>
            <a:lvl1pPr>
              <a:defRPr sz="12953"/>
            </a:lvl1pPr>
            <a:lvl2pPr>
              <a:defRPr sz="11338"/>
            </a:lvl2pPr>
            <a:lvl3pPr>
              <a:defRPr sz="9714"/>
            </a:lvl3pPr>
            <a:lvl4pPr>
              <a:defRPr sz="8100"/>
            </a:lvl4pPr>
            <a:lvl5pPr>
              <a:defRPr sz="8100"/>
            </a:lvl5pPr>
            <a:lvl6pPr>
              <a:defRPr sz="8100"/>
            </a:lvl6pPr>
            <a:lvl7pPr>
              <a:defRPr sz="8100"/>
            </a:lvl7pPr>
            <a:lvl8pPr>
              <a:defRPr sz="8100"/>
            </a:lvl8pPr>
            <a:lvl9pPr>
              <a:defRPr sz="8100"/>
            </a:lvl9pPr>
          </a:lstStyle>
          <a:p>
            <a:pPr lvl="0"/>
            <a:r>
              <a:rPr lang="en-US"/>
              <a:t>Edit Master text styles</a:t>
            </a:r>
          </a:p>
        </p:txBody>
      </p:sp>
      <p:sp>
        <p:nvSpPr>
          <p:cNvPr id="4" name="Text Placeholder 3"/>
          <p:cNvSpPr>
            <a:spLocks noGrp="1"/>
          </p:cNvSpPr>
          <p:nvPr>
            <p:ph type="body" sz="half" idx="2"/>
          </p:nvPr>
        </p:nvSpPr>
        <p:spPr>
          <a:xfrm>
            <a:off x="1983783" y="15119980"/>
            <a:ext cx="9288887" cy="28011647"/>
          </a:xfrm>
        </p:spPr>
        <p:txBody>
          <a:bodyPr/>
          <a:lstStyle>
            <a:lvl1pPr marL="0" indent="0">
              <a:buNone/>
              <a:defRPr sz="6476"/>
            </a:lvl1pPr>
            <a:lvl2pPr marL="1850566" indent="0">
              <a:buNone/>
              <a:defRPr sz="5664"/>
            </a:lvl2pPr>
            <a:lvl3pPr marL="3701141" indent="0">
              <a:buNone/>
              <a:defRPr sz="4853"/>
            </a:lvl3pPr>
            <a:lvl4pPr marL="5551708" indent="0">
              <a:buNone/>
              <a:defRPr sz="4050"/>
            </a:lvl4pPr>
            <a:lvl5pPr marL="7402282" indent="0">
              <a:buNone/>
              <a:defRPr sz="4050"/>
            </a:lvl5pPr>
            <a:lvl6pPr marL="9252849" indent="0">
              <a:buNone/>
              <a:defRPr sz="4050"/>
            </a:lvl6pPr>
            <a:lvl7pPr marL="11103424" indent="0">
              <a:buNone/>
              <a:defRPr sz="4050"/>
            </a:lvl7pPr>
            <a:lvl8pPr marL="12953990" indent="0">
              <a:buNone/>
              <a:defRPr sz="4050"/>
            </a:lvl8pPr>
            <a:lvl9pPr marL="14804555" indent="0">
              <a:buNone/>
              <a:defRPr sz="4050"/>
            </a:lvl9pPr>
          </a:lstStyle>
          <a:p>
            <a:pPr lvl="0"/>
            <a:r>
              <a:rPr lang="en-US"/>
              <a:t>Edit Master text styles</a:t>
            </a:r>
          </a:p>
        </p:txBody>
      </p:sp>
      <p:sp>
        <p:nvSpPr>
          <p:cNvPr id="5" name="Date Placeholder 4"/>
          <p:cNvSpPr>
            <a:spLocks noGrp="1"/>
          </p:cNvSpPr>
          <p:nvPr>
            <p:ph type="dt" sz="half" idx="10"/>
          </p:nvPr>
        </p:nvSpPr>
        <p:spPr/>
        <p:txBody>
          <a:bodyPr/>
          <a:lstStyle/>
          <a:p>
            <a:fld id="{FE182D22-8B60-4745-8FFD-DBD0C369538E}" type="datetimeFigureOut">
              <a:rPr lang="nl-BE" smtClean="0"/>
              <a:t>7/05/2021</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C51FE323-A299-1E4E-8BBA-569C10911867}" type="slidenum">
              <a:rPr lang="nl-BE" smtClean="0"/>
              <a:t>‹Nº›</a:t>
            </a:fld>
            <a:endParaRPr lang="nl-BE"/>
          </a:p>
        </p:txBody>
      </p:sp>
    </p:spTree>
    <p:extLst>
      <p:ext uri="{BB962C8B-B14F-4D97-AF65-F5344CB8AC3E}">
        <p14:creationId xmlns:p14="http://schemas.microsoft.com/office/powerpoint/2010/main" val="3575565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1983783" y="3359998"/>
            <a:ext cx="9288887" cy="11759993"/>
          </a:xfrm>
        </p:spPr>
        <p:txBody>
          <a:bodyPr anchor="b"/>
          <a:lstStyle>
            <a:lvl1pPr>
              <a:defRPr sz="12953"/>
            </a:lvl1pPr>
          </a:lstStyle>
          <a:p>
            <a:r>
              <a:rPr lang="en-US"/>
              <a:t>Click to edit Master title style</a:t>
            </a:r>
            <a:endParaRPr lang="en-US" dirty="0"/>
          </a:p>
        </p:txBody>
      </p:sp>
      <p:sp>
        <p:nvSpPr>
          <p:cNvPr id="3" name="Picture Placeholder 2"/>
          <p:cNvSpPr>
            <a:spLocks noGrp="1" noChangeAspect="1"/>
          </p:cNvSpPr>
          <p:nvPr>
            <p:ph type="pic" idx="1"/>
          </p:nvPr>
        </p:nvSpPr>
        <p:spPr>
          <a:xfrm>
            <a:off x="12243935" y="7256669"/>
            <a:ext cx="14580215" cy="35816634"/>
          </a:xfrm>
        </p:spPr>
        <p:txBody>
          <a:bodyPr anchor="t"/>
          <a:lstStyle>
            <a:lvl1pPr marL="0" indent="0">
              <a:buNone/>
              <a:defRPr sz="12953"/>
            </a:lvl1pPr>
            <a:lvl2pPr marL="1850566" indent="0">
              <a:buNone/>
              <a:defRPr sz="11338"/>
            </a:lvl2pPr>
            <a:lvl3pPr marL="3701141" indent="0">
              <a:buNone/>
              <a:defRPr sz="9714"/>
            </a:lvl3pPr>
            <a:lvl4pPr marL="5551708" indent="0">
              <a:buNone/>
              <a:defRPr sz="8100"/>
            </a:lvl4pPr>
            <a:lvl5pPr marL="7402282" indent="0">
              <a:buNone/>
              <a:defRPr sz="8100"/>
            </a:lvl5pPr>
            <a:lvl6pPr marL="9252849" indent="0">
              <a:buNone/>
              <a:defRPr sz="8100"/>
            </a:lvl6pPr>
            <a:lvl7pPr marL="11103424" indent="0">
              <a:buNone/>
              <a:defRPr sz="8100"/>
            </a:lvl7pPr>
            <a:lvl8pPr marL="12953990" indent="0">
              <a:buNone/>
              <a:defRPr sz="8100"/>
            </a:lvl8pPr>
            <a:lvl9pPr marL="14804555" indent="0">
              <a:buNone/>
              <a:defRPr sz="8100"/>
            </a:lvl9pPr>
          </a:lstStyle>
          <a:p>
            <a:r>
              <a:rPr lang="en-US"/>
              <a:t>Click icon to add picture</a:t>
            </a:r>
            <a:endParaRPr lang="en-US" dirty="0"/>
          </a:p>
        </p:txBody>
      </p:sp>
      <p:sp>
        <p:nvSpPr>
          <p:cNvPr id="4" name="Text Placeholder 3"/>
          <p:cNvSpPr>
            <a:spLocks noGrp="1"/>
          </p:cNvSpPr>
          <p:nvPr>
            <p:ph type="body" sz="half" idx="2"/>
          </p:nvPr>
        </p:nvSpPr>
        <p:spPr>
          <a:xfrm>
            <a:off x="1983783" y="15119980"/>
            <a:ext cx="9288887" cy="28011647"/>
          </a:xfrm>
        </p:spPr>
        <p:txBody>
          <a:bodyPr/>
          <a:lstStyle>
            <a:lvl1pPr marL="0" indent="0">
              <a:buNone/>
              <a:defRPr sz="6476"/>
            </a:lvl1pPr>
            <a:lvl2pPr marL="1850566" indent="0">
              <a:buNone/>
              <a:defRPr sz="5664"/>
            </a:lvl2pPr>
            <a:lvl3pPr marL="3701141" indent="0">
              <a:buNone/>
              <a:defRPr sz="4853"/>
            </a:lvl3pPr>
            <a:lvl4pPr marL="5551708" indent="0">
              <a:buNone/>
              <a:defRPr sz="4050"/>
            </a:lvl4pPr>
            <a:lvl5pPr marL="7402282" indent="0">
              <a:buNone/>
              <a:defRPr sz="4050"/>
            </a:lvl5pPr>
            <a:lvl6pPr marL="9252849" indent="0">
              <a:buNone/>
              <a:defRPr sz="4050"/>
            </a:lvl6pPr>
            <a:lvl7pPr marL="11103424" indent="0">
              <a:buNone/>
              <a:defRPr sz="4050"/>
            </a:lvl7pPr>
            <a:lvl8pPr marL="12953990" indent="0">
              <a:buNone/>
              <a:defRPr sz="4050"/>
            </a:lvl8pPr>
            <a:lvl9pPr marL="14804555" indent="0">
              <a:buNone/>
              <a:defRPr sz="4050"/>
            </a:lvl9pPr>
          </a:lstStyle>
          <a:p>
            <a:pPr lvl="0"/>
            <a:r>
              <a:rPr lang="en-US"/>
              <a:t>Edit Master text styles</a:t>
            </a:r>
          </a:p>
        </p:txBody>
      </p:sp>
      <p:sp>
        <p:nvSpPr>
          <p:cNvPr id="5" name="Date Placeholder 4"/>
          <p:cNvSpPr>
            <a:spLocks noGrp="1"/>
          </p:cNvSpPr>
          <p:nvPr>
            <p:ph type="dt" sz="half" idx="10"/>
          </p:nvPr>
        </p:nvSpPr>
        <p:spPr/>
        <p:txBody>
          <a:bodyPr/>
          <a:lstStyle/>
          <a:p>
            <a:fld id="{FE182D22-8B60-4745-8FFD-DBD0C369538E}" type="datetimeFigureOut">
              <a:rPr lang="nl-BE" smtClean="0"/>
              <a:t>7/05/2021</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C51FE323-A299-1E4E-8BBA-569C10911867}" type="slidenum">
              <a:rPr lang="nl-BE" smtClean="0"/>
              <a:t>‹Nº›</a:t>
            </a:fld>
            <a:endParaRPr lang="nl-BE"/>
          </a:p>
        </p:txBody>
      </p:sp>
    </p:spTree>
    <p:extLst>
      <p:ext uri="{BB962C8B-B14F-4D97-AF65-F5344CB8AC3E}">
        <p14:creationId xmlns:p14="http://schemas.microsoft.com/office/powerpoint/2010/main" val="32734061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p:txBody>
      </p:sp>
      <p:sp>
        <p:nvSpPr>
          <p:cNvPr id="4" name="Date Placeholder 3"/>
          <p:cNvSpPr>
            <a:spLocks noGrp="1"/>
          </p:cNvSpPr>
          <p:nvPr>
            <p:ph type="dt" sz="half" idx="10"/>
          </p:nvPr>
        </p:nvSpPr>
        <p:spPr/>
        <p:txBody>
          <a:bodyPr/>
          <a:lstStyle/>
          <a:p>
            <a:fld id="{FE182D22-8B60-4745-8FFD-DBD0C369538E}" type="datetimeFigureOut">
              <a:rPr lang="nl-BE" smtClean="0"/>
              <a:t>7/05/2021</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C51FE323-A299-1E4E-8BBA-569C10911867}" type="slidenum">
              <a:rPr lang="nl-BE" smtClean="0"/>
              <a:t>‹Nº›</a:t>
            </a:fld>
            <a:endParaRPr lang="nl-BE"/>
          </a:p>
        </p:txBody>
      </p:sp>
    </p:spTree>
    <p:extLst>
      <p:ext uri="{BB962C8B-B14F-4D97-AF65-F5344CB8AC3E}">
        <p14:creationId xmlns:p14="http://schemas.microsoft.com/office/powerpoint/2010/main" val="17577728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0610306" y="2683331"/>
            <a:ext cx="6210092" cy="4271162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980034" y="2683331"/>
            <a:ext cx="18270269" cy="42711624"/>
          </a:xfrm>
        </p:spPr>
        <p:txBody>
          <a:bodyPr vert="eaVert"/>
          <a:lstStyle/>
          <a:p>
            <a:pPr lvl="0"/>
            <a:r>
              <a:rPr lang="en-US"/>
              <a:t>Edit Master text styles</a:t>
            </a:r>
          </a:p>
        </p:txBody>
      </p:sp>
      <p:sp>
        <p:nvSpPr>
          <p:cNvPr id="4" name="Date Placeholder 3"/>
          <p:cNvSpPr>
            <a:spLocks noGrp="1"/>
          </p:cNvSpPr>
          <p:nvPr>
            <p:ph type="dt" sz="half" idx="10"/>
          </p:nvPr>
        </p:nvSpPr>
        <p:spPr/>
        <p:txBody>
          <a:bodyPr/>
          <a:lstStyle/>
          <a:p>
            <a:fld id="{FE182D22-8B60-4745-8FFD-DBD0C369538E}" type="datetimeFigureOut">
              <a:rPr lang="nl-BE" smtClean="0"/>
              <a:t>7/05/2021</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C51FE323-A299-1E4E-8BBA-569C10911867}" type="slidenum">
              <a:rPr lang="nl-BE" smtClean="0"/>
              <a:t>‹Nº›</a:t>
            </a:fld>
            <a:endParaRPr lang="nl-BE"/>
          </a:p>
        </p:txBody>
      </p:sp>
    </p:spTree>
    <p:extLst>
      <p:ext uri="{BB962C8B-B14F-4D97-AF65-F5344CB8AC3E}">
        <p14:creationId xmlns:p14="http://schemas.microsoft.com/office/powerpoint/2010/main" val="30997251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980032" y="2683357"/>
            <a:ext cx="24840367" cy="9741662"/>
          </a:xfrm>
          <a:prstGeom prst="rect">
            <a:avLst/>
          </a:prstGeom>
        </p:spPr>
        <p:txBody>
          <a:bodyPr vert="horz" lIns="91440" tIns="45720" rIns="91440" bIns="45720" rtlCol="0" anchor="ctr">
            <a:normAutofit/>
          </a:bodyPr>
          <a:lstStyle/>
          <a:p>
            <a:r>
              <a:rPr lang="nl-NL"/>
              <a:t>Klik om stijl te bewerken</a:t>
            </a:r>
            <a:endParaRPr lang="en-US" dirty="0"/>
          </a:p>
        </p:txBody>
      </p:sp>
      <p:sp>
        <p:nvSpPr>
          <p:cNvPr id="3" name="Text Placeholder 2"/>
          <p:cNvSpPr>
            <a:spLocks noGrp="1"/>
          </p:cNvSpPr>
          <p:nvPr>
            <p:ph type="body" idx="1"/>
          </p:nvPr>
        </p:nvSpPr>
        <p:spPr>
          <a:xfrm>
            <a:off x="1980032" y="13416660"/>
            <a:ext cx="24840367" cy="31978309"/>
          </a:xfrm>
          <a:prstGeom prst="rect">
            <a:avLst/>
          </a:prstGeom>
        </p:spPr>
        <p:txBody>
          <a:bodyPr vert="horz" lIns="91440" tIns="45720" rIns="91440" bIns="45720" rtlCol="0">
            <a:normAutofit/>
          </a:bodyPr>
          <a:lstStyle/>
          <a:p>
            <a:pPr lvl="0"/>
            <a:r>
              <a:rPr lang="nl-NL"/>
              <a:t>Tekststijl van het model bewerken
Tweede niveau
Derde niveau
Vierde niveau
Vijfde niveau</a:t>
            </a:r>
            <a:endParaRPr lang="en-US" dirty="0"/>
          </a:p>
        </p:txBody>
      </p:sp>
      <p:sp>
        <p:nvSpPr>
          <p:cNvPr id="4" name="Date Placeholder 3"/>
          <p:cNvSpPr>
            <a:spLocks noGrp="1"/>
          </p:cNvSpPr>
          <p:nvPr>
            <p:ph type="dt" sz="half" idx="2"/>
          </p:nvPr>
        </p:nvSpPr>
        <p:spPr>
          <a:xfrm>
            <a:off x="1980029" y="46713302"/>
            <a:ext cx="6480096" cy="2683331"/>
          </a:xfrm>
          <a:prstGeom prst="rect">
            <a:avLst/>
          </a:prstGeom>
        </p:spPr>
        <p:txBody>
          <a:bodyPr vert="horz" lIns="91440" tIns="45720" rIns="91440" bIns="45720" rtlCol="0" anchor="ctr"/>
          <a:lstStyle>
            <a:lvl1pPr algn="l">
              <a:defRPr sz="4853">
                <a:solidFill>
                  <a:schemeClr val="tx1">
                    <a:tint val="75000"/>
                  </a:schemeClr>
                </a:solidFill>
              </a:defRPr>
            </a:lvl1pPr>
          </a:lstStyle>
          <a:p>
            <a:fld id="{FE182D22-8B60-4745-8FFD-DBD0C369538E}" type="datetimeFigureOut">
              <a:rPr lang="nl-BE" smtClean="0"/>
              <a:t>7/05/2021</a:t>
            </a:fld>
            <a:endParaRPr lang="nl-BE"/>
          </a:p>
        </p:txBody>
      </p:sp>
      <p:sp>
        <p:nvSpPr>
          <p:cNvPr id="5" name="Footer Placeholder 4"/>
          <p:cNvSpPr>
            <a:spLocks noGrp="1"/>
          </p:cNvSpPr>
          <p:nvPr>
            <p:ph type="ftr" sz="quarter" idx="3"/>
          </p:nvPr>
        </p:nvSpPr>
        <p:spPr>
          <a:xfrm>
            <a:off x="9540144" y="46713302"/>
            <a:ext cx="9720143" cy="2683331"/>
          </a:xfrm>
          <a:prstGeom prst="rect">
            <a:avLst/>
          </a:prstGeom>
        </p:spPr>
        <p:txBody>
          <a:bodyPr vert="horz" lIns="91440" tIns="45720" rIns="91440" bIns="45720" rtlCol="0" anchor="ctr"/>
          <a:lstStyle>
            <a:lvl1pPr algn="ctr">
              <a:defRPr sz="4853">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20340300" y="46713302"/>
            <a:ext cx="6480096" cy="2683331"/>
          </a:xfrm>
          <a:prstGeom prst="rect">
            <a:avLst/>
          </a:prstGeom>
        </p:spPr>
        <p:txBody>
          <a:bodyPr vert="horz" lIns="91440" tIns="45720" rIns="91440" bIns="45720" rtlCol="0" anchor="ctr"/>
          <a:lstStyle>
            <a:lvl1pPr algn="r">
              <a:defRPr sz="4853">
                <a:solidFill>
                  <a:schemeClr val="tx1">
                    <a:tint val="75000"/>
                  </a:schemeClr>
                </a:solidFill>
              </a:defRPr>
            </a:lvl1pPr>
          </a:lstStyle>
          <a:p>
            <a:fld id="{C51FE323-A299-1E4E-8BBA-569C10911867}" type="slidenum">
              <a:rPr lang="nl-BE" smtClean="0"/>
              <a:t>‹Nº›</a:t>
            </a:fld>
            <a:endParaRPr lang="nl-BE"/>
          </a:p>
        </p:txBody>
      </p:sp>
    </p:spTree>
    <p:extLst>
      <p:ext uri="{BB962C8B-B14F-4D97-AF65-F5344CB8AC3E}">
        <p14:creationId xmlns:p14="http://schemas.microsoft.com/office/powerpoint/2010/main" val="80299349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701141" rtl="0" eaLnBrk="1" latinLnBrk="0" hangingPunct="1">
        <a:lnSpc>
          <a:spcPct val="90000"/>
        </a:lnSpc>
        <a:spcBef>
          <a:spcPct val="0"/>
        </a:spcBef>
        <a:buNone/>
        <a:defRPr sz="17805" kern="1200">
          <a:solidFill>
            <a:schemeClr val="tx1"/>
          </a:solidFill>
          <a:latin typeface="+mj-lt"/>
          <a:ea typeface="+mj-ea"/>
          <a:cs typeface="+mj-cs"/>
        </a:defRPr>
      </a:lvl1pPr>
    </p:titleStyle>
    <p:bodyStyle>
      <a:lvl1pPr marL="925283" indent="-925283" algn="l" defTabSz="3701141" rtl="0" eaLnBrk="1" latinLnBrk="0" hangingPunct="1">
        <a:lnSpc>
          <a:spcPct val="90000"/>
        </a:lnSpc>
        <a:spcBef>
          <a:spcPts val="4050"/>
        </a:spcBef>
        <a:buFont typeface="Arial" panose="020B0604020202020204" pitchFamily="34" charset="0"/>
        <a:buChar char="•"/>
        <a:defRPr sz="11338" kern="1200">
          <a:solidFill>
            <a:schemeClr val="tx1"/>
          </a:solidFill>
          <a:latin typeface="+mn-lt"/>
          <a:ea typeface="+mn-ea"/>
          <a:cs typeface="+mn-cs"/>
        </a:defRPr>
      </a:lvl1pPr>
      <a:lvl2pPr marL="2775859" indent="-925283" algn="l" defTabSz="3701141" rtl="0" eaLnBrk="1" latinLnBrk="0" hangingPunct="1">
        <a:lnSpc>
          <a:spcPct val="90000"/>
        </a:lnSpc>
        <a:spcBef>
          <a:spcPts val="2026"/>
        </a:spcBef>
        <a:buFont typeface="Arial" panose="020B0604020202020204" pitchFamily="34" charset="0"/>
        <a:buChar char="•"/>
        <a:defRPr sz="9714" kern="1200">
          <a:solidFill>
            <a:schemeClr val="tx1"/>
          </a:solidFill>
          <a:latin typeface="+mn-lt"/>
          <a:ea typeface="+mn-ea"/>
          <a:cs typeface="+mn-cs"/>
        </a:defRPr>
      </a:lvl2pPr>
      <a:lvl3pPr marL="4626424" indent="-925283" algn="l" defTabSz="3701141" rtl="0" eaLnBrk="1" latinLnBrk="0" hangingPunct="1">
        <a:lnSpc>
          <a:spcPct val="90000"/>
        </a:lnSpc>
        <a:spcBef>
          <a:spcPts val="2026"/>
        </a:spcBef>
        <a:buFont typeface="Arial" panose="020B0604020202020204" pitchFamily="34" charset="0"/>
        <a:buChar char="•"/>
        <a:defRPr sz="8100" kern="1200">
          <a:solidFill>
            <a:schemeClr val="tx1"/>
          </a:solidFill>
          <a:latin typeface="+mn-lt"/>
          <a:ea typeface="+mn-ea"/>
          <a:cs typeface="+mn-cs"/>
        </a:defRPr>
      </a:lvl3pPr>
      <a:lvl4pPr marL="6476990" indent="-925283" algn="l" defTabSz="3701141" rtl="0" eaLnBrk="1" latinLnBrk="0" hangingPunct="1">
        <a:lnSpc>
          <a:spcPct val="90000"/>
        </a:lnSpc>
        <a:spcBef>
          <a:spcPts val="2026"/>
        </a:spcBef>
        <a:buFont typeface="Arial" panose="020B0604020202020204" pitchFamily="34" charset="0"/>
        <a:buChar char="•"/>
        <a:defRPr sz="7288" kern="1200">
          <a:solidFill>
            <a:schemeClr val="tx1"/>
          </a:solidFill>
          <a:latin typeface="+mn-lt"/>
          <a:ea typeface="+mn-ea"/>
          <a:cs typeface="+mn-cs"/>
        </a:defRPr>
      </a:lvl4pPr>
      <a:lvl5pPr marL="8327565" indent="-925283" algn="l" defTabSz="3701141" rtl="0" eaLnBrk="1" latinLnBrk="0" hangingPunct="1">
        <a:lnSpc>
          <a:spcPct val="90000"/>
        </a:lnSpc>
        <a:spcBef>
          <a:spcPts val="2026"/>
        </a:spcBef>
        <a:buFont typeface="Arial" panose="020B0604020202020204" pitchFamily="34" charset="0"/>
        <a:buChar char="•"/>
        <a:defRPr sz="7288" kern="1200">
          <a:solidFill>
            <a:schemeClr val="tx1"/>
          </a:solidFill>
          <a:latin typeface="+mn-lt"/>
          <a:ea typeface="+mn-ea"/>
          <a:cs typeface="+mn-cs"/>
        </a:defRPr>
      </a:lvl5pPr>
      <a:lvl6pPr marL="10178131" indent="-925283" algn="l" defTabSz="3701141" rtl="0" eaLnBrk="1" latinLnBrk="0" hangingPunct="1">
        <a:lnSpc>
          <a:spcPct val="90000"/>
        </a:lnSpc>
        <a:spcBef>
          <a:spcPts val="2026"/>
        </a:spcBef>
        <a:buFont typeface="Arial" panose="020B0604020202020204" pitchFamily="34" charset="0"/>
        <a:buChar char="•"/>
        <a:defRPr sz="7288" kern="1200">
          <a:solidFill>
            <a:schemeClr val="tx1"/>
          </a:solidFill>
          <a:latin typeface="+mn-lt"/>
          <a:ea typeface="+mn-ea"/>
          <a:cs typeface="+mn-cs"/>
        </a:defRPr>
      </a:lvl6pPr>
      <a:lvl7pPr marL="12028706" indent="-925283" algn="l" defTabSz="3701141" rtl="0" eaLnBrk="1" latinLnBrk="0" hangingPunct="1">
        <a:lnSpc>
          <a:spcPct val="90000"/>
        </a:lnSpc>
        <a:spcBef>
          <a:spcPts val="2026"/>
        </a:spcBef>
        <a:buFont typeface="Arial" panose="020B0604020202020204" pitchFamily="34" charset="0"/>
        <a:buChar char="•"/>
        <a:defRPr sz="7288" kern="1200">
          <a:solidFill>
            <a:schemeClr val="tx1"/>
          </a:solidFill>
          <a:latin typeface="+mn-lt"/>
          <a:ea typeface="+mn-ea"/>
          <a:cs typeface="+mn-cs"/>
        </a:defRPr>
      </a:lvl7pPr>
      <a:lvl8pPr marL="13879273" indent="-925283" algn="l" defTabSz="3701141" rtl="0" eaLnBrk="1" latinLnBrk="0" hangingPunct="1">
        <a:lnSpc>
          <a:spcPct val="90000"/>
        </a:lnSpc>
        <a:spcBef>
          <a:spcPts val="2026"/>
        </a:spcBef>
        <a:buFont typeface="Arial" panose="020B0604020202020204" pitchFamily="34" charset="0"/>
        <a:buChar char="•"/>
        <a:defRPr sz="7288" kern="1200">
          <a:solidFill>
            <a:schemeClr val="tx1"/>
          </a:solidFill>
          <a:latin typeface="+mn-lt"/>
          <a:ea typeface="+mn-ea"/>
          <a:cs typeface="+mn-cs"/>
        </a:defRPr>
      </a:lvl8pPr>
      <a:lvl9pPr marL="15729848" indent="-925283" algn="l" defTabSz="3701141" rtl="0" eaLnBrk="1" latinLnBrk="0" hangingPunct="1">
        <a:lnSpc>
          <a:spcPct val="90000"/>
        </a:lnSpc>
        <a:spcBef>
          <a:spcPts val="2026"/>
        </a:spcBef>
        <a:buFont typeface="Arial" panose="020B0604020202020204" pitchFamily="34" charset="0"/>
        <a:buChar char="•"/>
        <a:defRPr sz="7288" kern="1200">
          <a:solidFill>
            <a:schemeClr val="tx1"/>
          </a:solidFill>
          <a:latin typeface="+mn-lt"/>
          <a:ea typeface="+mn-ea"/>
          <a:cs typeface="+mn-cs"/>
        </a:defRPr>
      </a:lvl9pPr>
    </p:bodyStyle>
    <p:otherStyle>
      <a:defPPr>
        <a:defRPr lang="en-US"/>
      </a:defPPr>
      <a:lvl1pPr marL="0" algn="l" defTabSz="3701141" rtl="0" eaLnBrk="1" latinLnBrk="0" hangingPunct="1">
        <a:defRPr sz="7288" kern="1200">
          <a:solidFill>
            <a:schemeClr val="tx1"/>
          </a:solidFill>
          <a:latin typeface="+mn-lt"/>
          <a:ea typeface="+mn-ea"/>
          <a:cs typeface="+mn-cs"/>
        </a:defRPr>
      </a:lvl1pPr>
      <a:lvl2pPr marL="1850566" algn="l" defTabSz="3701141" rtl="0" eaLnBrk="1" latinLnBrk="0" hangingPunct="1">
        <a:defRPr sz="7288" kern="1200">
          <a:solidFill>
            <a:schemeClr val="tx1"/>
          </a:solidFill>
          <a:latin typeface="+mn-lt"/>
          <a:ea typeface="+mn-ea"/>
          <a:cs typeface="+mn-cs"/>
        </a:defRPr>
      </a:lvl2pPr>
      <a:lvl3pPr marL="3701141" algn="l" defTabSz="3701141" rtl="0" eaLnBrk="1" latinLnBrk="0" hangingPunct="1">
        <a:defRPr sz="7288" kern="1200">
          <a:solidFill>
            <a:schemeClr val="tx1"/>
          </a:solidFill>
          <a:latin typeface="+mn-lt"/>
          <a:ea typeface="+mn-ea"/>
          <a:cs typeface="+mn-cs"/>
        </a:defRPr>
      </a:lvl3pPr>
      <a:lvl4pPr marL="5551708" algn="l" defTabSz="3701141" rtl="0" eaLnBrk="1" latinLnBrk="0" hangingPunct="1">
        <a:defRPr sz="7288" kern="1200">
          <a:solidFill>
            <a:schemeClr val="tx1"/>
          </a:solidFill>
          <a:latin typeface="+mn-lt"/>
          <a:ea typeface="+mn-ea"/>
          <a:cs typeface="+mn-cs"/>
        </a:defRPr>
      </a:lvl4pPr>
      <a:lvl5pPr marL="7402282" algn="l" defTabSz="3701141" rtl="0" eaLnBrk="1" latinLnBrk="0" hangingPunct="1">
        <a:defRPr sz="7288" kern="1200">
          <a:solidFill>
            <a:schemeClr val="tx1"/>
          </a:solidFill>
          <a:latin typeface="+mn-lt"/>
          <a:ea typeface="+mn-ea"/>
          <a:cs typeface="+mn-cs"/>
        </a:defRPr>
      </a:lvl5pPr>
      <a:lvl6pPr marL="9252849" algn="l" defTabSz="3701141" rtl="0" eaLnBrk="1" latinLnBrk="0" hangingPunct="1">
        <a:defRPr sz="7288" kern="1200">
          <a:solidFill>
            <a:schemeClr val="tx1"/>
          </a:solidFill>
          <a:latin typeface="+mn-lt"/>
          <a:ea typeface="+mn-ea"/>
          <a:cs typeface="+mn-cs"/>
        </a:defRPr>
      </a:lvl6pPr>
      <a:lvl7pPr marL="11103424" algn="l" defTabSz="3701141" rtl="0" eaLnBrk="1" latinLnBrk="0" hangingPunct="1">
        <a:defRPr sz="7288" kern="1200">
          <a:solidFill>
            <a:schemeClr val="tx1"/>
          </a:solidFill>
          <a:latin typeface="+mn-lt"/>
          <a:ea typeface="+mn-ea"/>
          <a:cs typeface="+mn-cs"/>
        </a:defRPr>
      </a:lvl7pPr>
      <a:lvl8pPr marL="12953990" algn="l" defTabSz="3701141" rtl="0" eaLnBrk="1" latinLnBrk="0" hangingPunct="1">
        <a:defRPr sz="7288" kern="1200">
          <a:solidFill>
            <a:schemeClr val="tx1"/>
          </a:solidFill>
          <a:latin typeface="+mn-lt"/>
          <a:ea typeface="+mn-ea"/>
          <a:cs typeface="+mn-cs"/>
        </a:defRPr>
      </a:lvl8pPr>
      <a:lvl9pPr marL="14804555" algn="l" defTabSz="3701141" rtl="0" eaLnBrk="1" latinLnBrk="0" hangingPunct="1">
        <a:defRPr sz="72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sv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ndertitel 2">
            <a:extLst>
              <a:ext uri="{FF2B5EF4-FFF2-40B4-BE49-F238E27FC236}">
                <a16:creationId xmlns:a16="http://schemas.microsoft.com/office/drawing/2014/main" id="{115A5128-A19A-C142-AA8E-2A22F044697C}"/>
              </a:ext>
            </a:extLst>
          </p:cNvPr>
          <p:cNvSpPr>
            <a:spLocks noGrp="1"/>
          </p:cNvSpPr>
          <p:nvPr>
            <p:ph type="subTitle" idx="1"/>
          </p:nvPr>
        </p:nvSpPr>
        <p:spPr>
          <a:xfrm>
            <a:off x="1447800" y="304264"/>
            <a:ext cx="22115888" cy="3776795"/>
          </a:xfrm>
        </p:spPr>
        <p:txBody>
          <a:bodyPr anchor="ctr">
            <a:noAutofit/>
          </a:bodyPr>
          <a:lstStyle/>
          <a:p>
            <a:pPr algn="l"/>
            <a:endParaRPr lang="nl-BE" sz="8800" dirty="0">
              <a:solidFill>
                <a:srgbClr val="223881"/>
              </a:solidFill>
              <a:latin typeface="Myriad Pro" panose="020B0503030403020204" pitchFamily="34" charset="0"/>
            </a:endParaRPr>
          </a:p>
          <a:p>
            <a:pPr algn="l"/>
            <a:r>
              <a:rPr lang="nl-BE" sz="8800" dirty="0">
                <a:solidFill>
                  <a:srgbClr val="223881"/>
                </a:solidFill>
                <a:latin typeface="Myriad Pro" panose="020B0503030403020204" pitchFamily="34" charset="0"/>
              </a:rPr>
              <a:t>Evaluating UDPP Concepts through Computational Behavioural Economics</a:t>
            </a:r>
          </a:p>
        </p:txBody>
      </p:sp>
      <p:sp>
        <p:nvSpPr>
          <p:cNvPr id="12" name="Ondertitel 2">
            <a:extLst>
              <a:ext uri="{FF2B5EF4-FFF2-40B4-BE49-F238E27FC236}">
                <a16:creationId xmlns:a16="http://schemas.microsoft.com/office/drawing/2014/main" id="{C6F5A1BB-512A-7D47-8E72-736B9674B323}"/>
              </a:ext>
            </a:extLst>
          </p:cNvPr>
          <p:cNvSpPr txBox="1">
            <a:spLocks/>
          </p:cNvSpPr>
          <p:nvPr/>
        </p:nvSpPr>
        <p:spPr>
          <a:xfrm>
            <a:off x="2946636" y="48621526"/>
            <a:ext cx="22908907" cy="1336486"/>
          </a:xfrm>
          <a:prstGeom prst="rect">
            <a:avLst/>
          </a:prstGeom>
        </p:spPr>
        <p:txBody>
          <a:bodyPr vert="horz" lIns="100013" tIns="50001" rIns="100013" bIns="50001" rtlCol="0" anchor="ctr">
            <a:noAutofit/>
          </a:bodyPr>
          <a:lstStyle>
            <a:lvl1pPr marL="0" indent="0" algn="ctr" defTabSz="3384103" rtl="0" eaLnBrk="1" latinLnBrk="0" hangingPunct="1">
              <a:lnSpc>
                <a:spcPct val="90000"/>
              </a:lnSpc>
              <a:spcBef>
                <a:spcPts val="3701"/>
              </a:spcBef>
              <a:buFont typeface="Arial" panose="020B0604020202020204" pitchFamily="34" charset="0"/>
              <a:buNone/>
              <a:defRPr sz="8882" kern="1200">
                <a:solidFill>
                  <a:schemeClr val="tx1"/>
                </a:solidFill>
                <a:latin typeface="+mn-lt"/>
                <a:ea typeface="+mn-ea"/>
                <a:cs typeface="+mn-cs"/>
              </a:defRPr>
            </a:lvl1pPr>
            <a:lvl2pPr marL="1692051" indent="0" algn="ctr" defTabSz="3384103" rtl="0" eaLnBrk="1" latinLnBrk="0" hangingPunct="1">
              <a:lnSpc>
                <a:spcPct val="90000"/>
              </a:lnSpc>
              <a:spcBef>
                <a:spcPts val="1850"/>
              </a:spcBef>
              <a:buFont typeface="Arial" panose="020B0604020202020204" pitchFamily="34" charset="0"/>
              <a:buNone/>
              <a:defRPr sz="7402" kern="1200">
                <a:solidFill>
                  <a:schemeClr val="tx1"/>
                </a:solidFill>
                <a:latin typeface="+mn-lt"/>
                <a:ea typeface="+mn-ea"/>
                <a:cs typeface="+mn-cs"/>
              </a:defRPr>
            </a:lvl2pPr>
            <a:lvl3pPr marL="3384103" indent="0" algn="ctr" defTabSz="3384103" rtl="0" eaLnBrk="1" latinLnBrk="0" hangingPunct="1">
              <a:lnSpc>
                <a:spcPct val="90000"/>
              </a:lnSpc>
              <a:spcBef>
                <a:spcPts val="1850"/>
              </a:spcBef>
              <a:buFont typeface="Arial" panose="020B0604020202020204" pitchFamily="34" charset="0"/>
              <a:buNone/>
              <a:defRPr sz="6662" kern="1200">
                <a:solidFill>
                  <a:schemeClr val="tx1"/>
                </a:solidFill>
                <a:latin typeface="+mn-lt"/>
                <a:ea typeface="+mn-ea"/>
                <a:cs typeface="+mn-cs"/>
              </a:defRPr>
            </a:lvl3pPr>
            <a:lvl4pPr marL="5076154" indent="0" algn="ctr" defTabSz="3384103" rtl="0" eaLnBrk="1" latinLnBrk="0" hangingPunct="1">
              <a:lnSpc>
                <a:spcPct val="90000"/>
              </a:lnSpc>
              <a:spcBef>
                <a:spcPts val="1850"/>
              </a:spcBef>
              <a:buFont typeface="Arial" panose="020B0604020202020204" pitchFamily="34" charset="0"/>
              <a:buNone/>
              <a:defRPr sz="5921" kern="1200">
                <a:solidFill>
                  <a:schemeClr val="tx1"/>
                </a:solidFill>
                <a:latin typeface="+mn-lt"/>
                <a:ea typeface="+mn-ea"/>
                <a:cs typeface="+mn-cs"/>
              </a:defRPr>
            </a:lvl4pPr>
            <a:lvl5pPr marL="6768206" indent="0" algn="ctr" defTabSz="3384103" rtl="0" eaLnBrk="1" latinLnBrk="0" hangingPunct="1">
              <a:lnSpc>
                <a:spcPct val="90000"/>
              </a:lnSpc>
              <a:spcBef>
                <a:spcPts val="1850"/>
              </a:spcBef>
              <a:buFont typeface="Arial" panose="020B0604020202020204" pitchFamily="34" charset="0"/>
              <a:buNone/>
              <a:defRPr sz="5921" kern="1200">
                <a:solidFill>
                  <a:schemeClr val="tx1"/>
                </a:solidFill>
                <a:latin typeface="+mn-lt"/>
                <a:ea typeface="+mn-ea"/>
                <a:cs typeface="+mn-cs"/>
              </a:defRPr>
            </a:lvl5pPr>
            <a:lvl6pPr marL="8460257" indent="0" algn="ctr" defTabSz="3384103" rtl="0" eaLnBrk="1" latinLnBrk="0" hangingPunct="1">
              <a:lnSpc>
                <a:spcPct val="90000"/>
              </a:lnSpc>
              <a:spcBef>
                <a:spcPts val="1850"/>
              </a:spcBef>
              <a:buFont typeface="Arial" panose="020B0604020202020204" pitchFamily="34" charset="0"/>
              <a:buNone/>
              <a:defRPr sz="5921" kern="1200">
                <a:solidFill>
                  <a:schemeClr val="tx1"/>
                </a:solidFill>
                <a:latin typeface="+mn-lt"/>
                <a:ea typeface="+mn-ea"/>
                <a:cs typeface="+mn-cs"/>
              </a:defRPr>
            </a:lvl6pPr>
            <a:lvl7pPr marL="10152309" indent="0" algn="ctr" defTabSz="3384103" rtl="0" eaLnBrk="1" latinLnBrk="0" hangingPunct="1">
              <a:lnSpc>
                <a:spcPct val="90000"/>
              </a:lnSpc>
              <a:spcBef>
                <a:spcPts val="1850"/>
              </a:spcBef>
              <a:buFont typeface="Arial" panose="020B0604020202020204" pitchFamily="34" charset="0"/>
              <a:buNone/>
              <a:defRPr sz="5921" kern="1200">
                <a:solidFill>
                  <a:schemeClr val="tx1"/>
                </a:solidFill>
                <a:latin typeface="+mn-lt"/>
                <a:ea typeface="+mn-ea"/>
                <a:cs typeface="+mn-cs"/>
              </a:defRPr>
            </a:lvl7pPr>
            <a:lvl8pPr marL="11844360" indent="0" algn="ctr" defTabSz="3384103" rtl="0" eaLnBrk="1" latinLnBrk="0" hangingPunct="1">
              <a:lnSpc>
                <a:spcPct val="90000"/>
              </a:lnSpc>
              <a:spcBef>
                <a:spcPts val="1850"/>
              </a:spcBef>
              <a:buFont typeface="Arial" panose="020B0604020202020204" pitchFamily="34" charset="0"/>
              <a:buNone/>
              <a:defRPr sz="5921" kern="1200">
                <a:solidFill>
                  <a:schemeClr val="tx1"/>
                </a:solidFill>
                <a:latin typeface="+mn-lt"/>
                <a:ea typeface="+mn-ea"/>
                <a:cs typeface="+mn-cs"/>
              </a:defRPr>
            </a:lvl8pPr>
            <a:lvl9pPr marL="13536412" indent="0" algn="ctr" defTabSz="3384103" rtl="0" eaLnBrk="1" latinLnBrk="0" hangingPunct="1">
              <a:lnSpc>
                <a:spcPct val="90000"/>
              </a:lnSpc>
              <a:spcBef>
                <a:spcPts val="1850"/>
              </a:spcBef>
              <a:buFont typeface="Arial" panose="020B0604020202020204" pitchFamily="34" charset="0"/>
              <a:buNone/>
              <a:defRPr sz="5921" kern="1200">
                <a:solidFill>
                  <a:schemeClr val="tx1"/>
                </a:solidFill>
                <a:latin typeface="+mn-lt"/>
                <a:ea typeface="+mn-ea"/>
                <a:cs typeface="+mn-cs"/>
              </a:defRPr>
            </a:lvl9pPr>
          </a:lstStyle>
          <a:p>
            <a:r>
              <a:rPr lang="es-ES" sz="5469" b="1" dirty="0">
                <a:solidFill>
                  <a:srgbClr val="223881"/>
                </a:solidFill>
                <a:latin typeface="Myriad Pro" panose="020B0503030403020204" pitchFamily="34" charset="0"/>
              </a:rPr>
              <a:t>David Mocholí González (Nommon)</a:t>
            </a:r>
          </a:p>
          <a:p>
            <a:r>
              <a:rPr lang="es-ES" sz="5469" b="1" dirty="0">
                <a:solidFill>
                  <a:srgbClr val="223881"/>
                </a:solidFill>
                <a:latin typeface="Myriad Pro" panose="020B0503030403020204" pitchFamily="34" charset="0"/>
              </a:rPr>
              <a:t>david.mocholi@nommon.es</a:t>
            </a:r>
          </a:p>
          <a:p>
            <a:endParaRPr lang="nl-BE" sz="5469" b="1" dirty="0">
              <a:solidFill>
                <a:srgbClr val="223881"/>
              </a:solidFill>
              <a:latin typeface="Myriad Pro" panose="020B0503030403020204" pitchFamily="34" charset="0"/>
            </a:endParaRPr>
          </a:p>
        </p:txBody>
      </p:sp>
      <p:pic>
        <p:nvPicPr>
          <p:cNvPr id="11" name="1 Imagen">
            <a:extLst>
              <a:ext uri="{FF2B5EF4-FFF2-40B4-BE49-F238E27FC236}">
                <a16:creationId xmlns:a16="http://schemas.microsoft.com/office/drawing/2014/main" id="{4261DD08-EDF3-4247-BB1D-AAEDC52550A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8368" r="9571"/>
          <a:stretch/>
        </p:blipFill>
        <p:spPr>
          <a:xfrm>
            <a:off x="22016373" y="1493743"/>
            <a:ext cx="5106523" cy="2349685"/>
          </a:xfrm>
          <a:prstGeom prst="rect">
            <a:avLst/>
          </a:prstGeom>
        </p:spPr>
      </p:pic>
      <p:sp>
        <p:nvSpPr>
          <p:cNvPr id="6" name="Rectángulo 5">
            <a:extLst>
              <a:ext uri="{FF2B5EF4-FFF2-40B4-BE49-F238E27FC236}">
                <a16:creationId xmlns:a16="http://schemas.microsoft.com/office/drawing/2014/main" id="{90823396-C40E-4B95-8EAE-AFC9C9218E41}"/>
              </a:ext>
            </a:extLst>
          </p:cNvPr>
          <p:cNvSpPr/>
          <p:nvPr/>
        </p:nvSpPr>
        <p:spPr>
          <a:xfrm>
            <a:off x="1443496" y="4908361"/>
            <a:ext cx="25679400" cy="1336486"/>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600" dirty="0">
                <a:latin typeface="Myriad Pro" panose="020B0503030403020204"/>
              </a:rPr>
              <a:t>Flight prioritization under demand-capacity imbalances</a:t>
            </a:r>
            <a:endParaRPr lang="en-US" sz="6600" dirty="0">
              <a:latin typeface="Myriad Pro" panose="020B0503030403020204"/>
            </a:endParaRPr>
          </a:p>
        </p:txBody>
      </p:sp>
      <p:sp>
        <p:nvSpPr>
          <p:cNvPr id="18" name="Rectángulo 17">
            <a:extLst>
              <a:ext uri="{FF2B5EF4-FFF2-40B4-BE49-F238E27FC236}">
                <a16:creationId xmlns:a16="http://schemas.microsoft.com/office/drawing/2014/main" id="{B1332542-7F9F-4BB8-8A6B-1B43AC5CF92E}"/>
              </a:ext>
            </a:extLst>
          </p:cNvPr>
          <p:cNvSpPr/>
          <p:nvPr/>
        </p:nvSpPr>
        <p:spPr>
          <a:xfrm>
            <a:off x="1439192" y="14178259"/>
            <a:ext cx="25679400" cy="1336486"/>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600" dirty="0">
                <a:latin typeface="Myriad Pro" panose="020B0503030403020204"/>
              </a:rPr>
              <a:t>Evaluation of flight prioritization mechanisms through CBE</a:t>
            </a:r>
            <a:endParaRPr lang="en-US" sz="6600" dirty="0">
              <a:latin typeface="Myriad Pro" panose="020B0503030403020204"/>
            </a:endParaRPr>
          </a:p>
        </p:txBody>
      </p:sp>
      <p:sp>
        <p:nvSpPr>
          <p:cNvPr id="25" name="29 Rectángulo redondeado">
            <a:extLst>
              <a:ext uri="{FF2B5EF4-FFF2-40B4-BE49-F238E27FC236}">
                <a16:creationId xmlns:a16="http://schemas.microsoft.com/office/drawing/2014/main" id="{ACFFE58F-2EEE-4DBE-BD16-2826744FDBCF}"/>
              </a:ext>
            </a:extLst>
          </p:cNvPr>
          <p:cNvSpPr/>
          <p:nvPr/>
        </p:nvSpPr>
        <p:spPr>
          <a:xfrm>
            <a:off x="1439192" y="15757412"/>
            <a:ext cx="25679400" cy="12391114"/>
          </a:xfrm>
          <a:prstGeom prst="roundRect">
            <a:avLst>
              <a:gd name="adj" fmla="val 3922"/>
            </a:avLst>
          </a:prstGeom>
          <a:noFill/>
          <a:ln w="635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180000" tIns="108000" rIns="180000" bIns="108000" rtlCol="0" anchor="t" anchorCtr="0"/>
          <a:lstStyle/>
          <a:p>
            <a:endParaRPr lang="en-GB" sz="5400" b="1" dirty="0">
              <a:solidFill>
                <a:schemeClr val="tx1"/>
              </a:solidFill>
              <a:latin typeface="Myriad Pro" panose="020B0503030403020204"/>
            </a:endParaRPr>
          </a:p>
          <a:p>
            <a:endParaRPr lang="en-GB" sz="5400" b="1" dirty="0">
              <a:solidFill>
                <a:schemeClr val="tx1"/>
              </a:solidFill>
              <a:latin typeface="Myriad Pro" panose="020B0503030403020204"/>
            </a:endParaRPr>
          </a:p>
          <a:p>
            <a:endParaRPr lang="en-GB" sz="5400" b="1" dirty="0">
              <a:solidFill>
                <a:schemeClr val="tx1"/>
              </a:solidFill>
              <a:latin typeface="Myriad Pro" panose="020B0503030403020204"/>
            </a:endParaRPr>
          </a:p>
          <a:p>
            <a:endParaRPr lang="en-GB" sz="5400" b="1" dirty="0">
              <a:solidFill>
                <a:schemeClr val="tx1"/>
              </a:solidFill>
              <a:latin typeface="Myriad Pro" panose="020B0503030403020204"/>
            </a:endParaRPr>
          </a:p>
          <a:p>
            <a:endParaRPr lang="en-GB" sz="5400" b="1" dirty="0">
              <a:solidFill>
                <a:schemeClr val="tx1"/>
              </a:solidFill>
              <a:latin typeface="Myriad Pro" panose="020B0503030403020204"/>
            </a:endParaRPr>
          </a:p>
          <a:p>
            <a:endParaRPr lang="en-GB" sz="5400" b="1" dirty="0">
              <a:solidFill>
                <a:schemeClr val="tx1"/>
              </a:solidFill>
              <a:latin typeface="Myriad Pro" panose="020B0503030403020204"/>
            </a:endParaRPr>
          </a:p>
        </p:txBody>
      </p:sp>
      <p:pic>
        <p:nvPicPr>
          <p:cNvPr id="59" name="Imagen 58">
            <a:extLst>
              <a:ext uri="{FF2B5EF4-FFF2-40B4-BE49-F238E27FC236}">
                <a16:creationId xmlns:a16="http://schemas.microsoft.com/office/drawing/2014/main" id="{4F24FFC6-1882-40EE-9D12-BFCD9B123F3A}"/>
              </a:ext>
            </a:extLst>
          </p:cNvPr>
          <p:cNvPicPr>
            <a:picLocks noChangeAspect="1"/>
          </p:cNvPicPr>
          <p:nvPr/>
        </p:nvPicPr>
        <p:blipFill>
          <a:blip r:embed="rId3"/>
          <a:srcRect/>
          <a:stretch/>
        </p:blipFill>
        <p:spPr>
          <a:xfrm>
            <a:off x="1312998" y="6553509"/>
            <a:ext cx="11520001" cy="5760000"/>
          </a:xfrm>
          <a:prstGeom prst="rect">
            <a:avLst/>
          </a:prstGeom>
        </p:spPr>
      </p:pic>
      <p:pic>
        <p:nvPicPr>
          <p:cNvPr id="62" name="Imagen 61">
            <a:extLst>
              <a:ext uri="{FF2B5EF4-FFF2-40B4-BE49-F238E27FC236}">
                <a16:creationId xmlns:a16="http://schemas.microsoft.com/office/drawing/2014/main" id="{147DCE1E-D17D-468A-9CA6-B4669A5B796B}"/>
              </a:ext>
            </a:extLst>
          </p:cNvPr>
          <p:cNvPicPr>
            <a:picLocks noChangeAspect="1"/>
          </p:cNvPicPr>
          <p:nvPr/>
        </p:nvPicPr>
        <p:blipFill>
          <a:blip r:embed="rId4"/>
          <a:srcRect/>
          <a:stretch/>
        </p:blipFill>
        <p:spPr>
          <a:xfrm>
            <a:off x="16058861" y="6453584"/>
            <a:ext cx="11520001" cy="5760000"/>
          </a:xfrm>
          <a:prstGeom prst="rect">
            <a:avLst/>
          </a:prstGeom>
        </p:spPr>
      </p:pic>
      <p:sp>
        <p:nvSpPr>
          <p:cNvPr id="4" name="Flecha: a la derecha 3">
            <a:extLst>
              <a:ext uri="{FF2B5EF4-FFF2-40B4-BE49-F238E27FC236}">
                <a16:creationId xmlns:a16="http://schemas.microsoft.com/office/drawing/2014/main" id="{DF82D471-E1EC-41F8-B190-FC051E912339}"/>
              </a:ext>
            </a:extLst>
          </p:cNvPr>
          <p:cNvSpPr/>
          <p:nvPr/>
        </p:nvSpPr>
        <p:spPr>
          <a:xfrm>
            <a:off x="12175479" y="9256725"/>
            <a:ext cx="4205592" cy="430887"/>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CuadroTexto 4">
            <a:extLst>
              <a:ext uri="{FF2B5EF4-FFF2-40B4-BE49-F238E27FC236}">
                <a16:creationId xmlns:a16="http://schemas.microsoft.com/office/drawing/2014/main" id="{365363DC-25DD-4BC3-8137-A49C8A18BAC2}"/>
              </a:ext>
            </a:extLst>
          </p:cNvPr>
          <p:cNvSpPr txBox="1"/>
          <p:nvPr/>
        </p:nvSpPr>
        <p:spPr>
          <a:xfrm>
            <a:off x="13328725" y="8465384"/>
            <a:ext cx="1899100" cy="861774"/>
          </a:xfrm>
          <a:prstGeom prst="rect">
            <a:avLst/>
          </a:prstGeom>
          <a:noFill/>
        </p:spPr>
        <p:txBody>
          <a:bodyPr wrap="square" rtlCol="0">
            <a:spAutoFit/>
          </a:bodyPr>
          <a:lstStyle/>
          <a:p>
            <a:r>
              <a:rPr lang="en-US" sz="4800" b="1" dirty="0">
                <a:latin typeface="Myriad Pro" panose="020B0503030403020204"/>
              </a:rPr>
              <a:t>ATFM </a:t>
            </a:r>
          </a:p>
        </p:txBody>
      </p:sp>
      <p:sp>
        <p:nvSpPr>
          <p:cNvPr id="63" name="29 Rectángulo redondeado">
            <a:extLst>
              <a:ext uri="{FF2B5EF4-FFF2-40B4-BE49-F238E27FC236}">
                <a16:creationId xmlns:a16="http://schemas.microsoft.com/office/drawing/2014/main" id="{2BB137A3-3A99-4638-9A62-619916ACAB32}"/>
              </a:ext>
            </a:extLst>
          </p:cNvPr>
          <p:cNvSpPr/>
          <p:nvPr/>
        </p:nvSpPr>
        <p:spPr>
          <a:xfrm>
            <a:off x="1439192" y="6487511"/>
            <a:ext cx="25679400" cy="7368257"/>
          </a:xfrm>
          <a:prstGeom prst="roundRect">
            <a:avLst>
              <a:gd name="adj" fmla="val 5759"/>
            </a:avLst>
          </a:prstGeom>
          <a:noFill/>
          <a:ln w="635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180000" tIns="108000" rIns="180000" bIns="108000" rtlCol="0" anchor="t" anchorCtr="0"/>
          <a:lstStyle/>
          <a:p>
            <a:endParaRPr lang="en-GB" sz="5000" dirty="0">
              <a:solidFill>
                <a:schemeClr val="tx1"/>
              </a:solidFill>
              <a:latin typeface="Myriad Pro" panose="020B0503030403020204"/>
            </a:endParaRPr>
          </a:p>
        </p:txBody>
      </p:sp>
      <p:pic>
        <p:nvPicPr>
          <p:cNvPr id="14" name="Imagen 13">
            <a:extLst>
              <a:ext uri="{FF2B5EF4-FFF2-40B4-BE49-F238E27FC236}">
                <a16:creationId xmlns:a16="http://schemas.microsoft.com/office/drawing/2014/main" id="{B0E91B9B-686C-4E62-BE26-DA93B557C1A0}"/>
              </a:ext>
            </a:extLst>
          </p:cNvPr>
          <p:cNvPicPr>
            <a:picLocks noChangeAspect="1"/>
          </p:cNvPicPr>
          <p:nvPr/>
        </p:nvPicPr>
        <p:blipFill>
          <a:blip r:embed="rId5"/>
          <a:stretch>
            <a:fillRect/>
          </a:stretch>
        </p:blipFill>
        <p:spPr>
          <a:xfrm>
            <a:off x="6047369" y="19508834"/>
            <a:ext cx="782492" cy="776423"/>
          </a:xfrm>
          <a:prstGeom prst="rect">
            <a:avLst/>
          </a:prstGeom>
        </p:spPr>
      </p:pic>
      <p:pic>
        <p:nvPicPr>
          <p:cNvPr id="16" name="Imagen 15">
            <a:extLst>
              <a:ext uri="{FF2B5EF4-FFF2-40B4-BE49-F238E27FC236}">
                <a16:creationId xmlns:a16="http://schemas.microsoft.com/office/drawing/2014/main" id="{E4D3460C-1F2B-4672-B460-8481F5AC5063}"/>
              </a:ext>
            </a:extLst>
          </p:cNvPr>
          <p:cNvPicPr>
            <a:picLocks noChangeAspect="1"/>
          </p:cNvPicPr>
          <p:nvPr/>
        </p:nvPicPr>
        <p:blipFill>
          <a:blip r:embed="rId6"/>
          <a:stretch>
            <a:fillRect/>
          </a:stretch>
        </p:blipFill>
        <p:spPr>
          <a:xfrm>
            <a:off x="8346924" y="22592487"/>
            <a:ext cx="724072" cy="718456"/>
          </a:xfrm>
          <a:prstGeom prst="rect">
            <a:avLst/>
          </a:prstGeom>
        </p:spPr>
      </p:pic>
      <p:pic>
        <p:nvPicPr>
          <p:cNvPr id="76" name="Imagen 75">
            <a:extLst>
              <a:ext uri="{FF2B5EF4-FFF2-40B4-BE49-F238E27FC236}">
                <a16:creationId xmlns:a16="http://schemas.microsoft.com/office/drawing/2014/main" id="{08D3C96C-1E78-4167-94B4-DE348DDA24D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062251" y="18400248"/>
            <a:ext cx="782492" cy="776423"/>
          </a:xfrm>
          <a:prstGeom prst="rect">
            <a:avLst/>
          </a:prstGeom>
        </p:spPr>
      </p:pic>
      <p:sp>
        <p:nvSpPr>
          <p:cNvPr id="90" name="29 Rectángulo redondeado">
            <a:extLst>
              <a:ext uri="{FF2B5EF4-FFF2-40B4-BE49-F238E27FC236}">
                <a16:creationId xmlns:a16="http://schemas.microsoft.com/office/drawing/2014/main" id="{B505CF47-FAD6-4670-826D-BE49D1C74215}"/>
              </a:ext>
            </a:extLst>
          </p:cNvPr>
          <p:cNvSpPr/>
          <p:nvPr/>
        </p:nvSpPr>
        <p:spPr>
          <a:xfrm>
            <a:off x="11555725" y="15913437"/>
            <a:ext cx="8139045" cy="11822135"/>
          </a:xfrm>
          <a:prstGeom prst="roundRect">
            <a:avLst>
              <a:gd name="adj" fmla="val 5759"/>
            </a:avLst>
          </a:prstGeom>
          <a:noFill/>
          <a:ln w="1905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180000" tIns="108000" rIns="180000" bIns="108000" rtlCol="0" anchor="t" anchorCtr="0"/>
          <a:lstStyle/>
          <a:p>
            <a:pPr algn="ctr"/>
            <a:r>
              <a:rPr lang="en-GB" sz="4800" b="1" dirty="0">
                <a:solidFill>
                  <a:schemeClr val="tx1"/>
                </a:solidFill>
                <a:latin typeface="Myriad Pro" panose="020B0503030403020204"/>
              </a:rPr>
              <a:t>Agent Based Model</a:t>
            </a:r>
          </a:p>
          <a:p>
            <a:endParaRPr lang="en-GB" sz="4400" b="1" dirty="0">
              <a:solidFill>
                <a:schemeClr val="tx1"/>
              </a:solidFill>
              <a:latin typeface="Myriad Pro" panose="020B0503030403020204"/>
            </a:endParaRPr>
          </a:p>
          <a:p>
            <a:pPr>
              <a:spcBef>
                <a:spcPts val="1200"/>
              </a:spcBef>
            </a:pPr>
            <a:endParaRPr lang="en-GB" sz="4400" dirty="0">
              <a:solidFill>
                <a:schemeClr val="tx1"/>
              </a:solidFill>
              <a:latin typeface="Myriad Pro" panose="020B0503030403020204"/>
            </a:endParaRPr>
          </a:p>
          <a:p>
            <a:pPr>
              <a:spcBef>
                <a:spcPts val="1200"/>
              </a:spcBef>
            </a:pPr>
            <a:endParaRPr lang="en-GB" sz="4400" dirty="0">
              <a:solidFill>
                <a:schemeClr val="tx1"/>
              </a:solidFill>
              <a:latin typeface="Myriad Pro" panose="020B0503030403020204"/>
            </a:endParaRPr>
          </a:p>
          <a:p>
            <a:pPr>
              <a:spcBef>
                <a:spcPts val="1200"/>
              </a:spcBef>
            </a:pPr>
            <a:endParaRPr lang="en-GB" sz="4400" dirty="0">
              <a:solidFill>
                <a:schemeClr val="tx1"/>
              </a:solidFill>
              <a:latin typeface="Myriad Pro" panose="020B0503030403020204"/>
            </a:endParaRPr>
          </a:p>
          <a:p>
            <a:endParaRPr lang="en-GB" sz="4400" dirty="0">
              <a:solidFill>
                <a:schemeClr val="tx1"/>
              </a:solidFill>
              <a:latin typeface="Myriad Pro" panose="020B0503030403020204"/>
            </a:endParaRPr>
          </a:p>
          <a:p>
            <a:pPr marL="685800" indent="-685800">
              <a:buFont typeface="Arial" panose="020B0604020202020204" pitchFamily="34" charset="0"/>
              <a:buChar char="•"/>
            </a:pPr>
            <a:endParaRPr lang="en-GB" sz="4400" dirty="0">
              <a:solidFill>
                <a:schemeClr val="tx1"/>
              </a:solidFill>
              <a:latin typeface="Myriad Pro" panose="020B0503030403020204"/>
            </a:endParaRPr>
          </a:p>
        </p:txBody>
      </p:sp>
      <p:sp>
        <p:nvSpPr>
          <p:cNvPr id="100" name="29 Rectángulo redondeado">
            <a:extLst>
              <a:ext uri="{FF2B5EF4-FFF2-40B4-BE49-F238E27FC236}">
                <a16:creationId xmlns:a16="http://schemas.microsoft.com/office/drawing/2014/main" id="{DA866B12-7EB3-4F5B-AB44-7F29384E6FD9}"/>
              </a:ext>
            </a:extLst>
          </p:cNvPr>
          <p:cNvSpPr/>
          <p:nvPr/>
        </p:nvSpPr>
        <p:spPr>
          <a:xfrm>
            <a:off x="21074596" y="15939340"/>
            <a:ext cx="5587161" cy="11822135"/>
          </a:xfrm>
          <a:prstGeom prst="roundRect">
            <a:avLst>
              <a:gd name="adj" fmla="val 5759"/>
            </a:avLst>
          </a:prstGeom>
          <a:noFill/>
          <a:ln w="1905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180000" tIns="108000" rIns="180000" bIns="108000" rtlCol="0" anchor="t" anchorCtr="0"/>
          <a:lstStyle/>
          <a:p>
            <a:pPr algn="ctr"/>
            <a:r>
              <a:rPr lang="en-GB" sz="4800" b="1" dirty="0">
                <a:solidFill>
                  <a:schemeClr val="tx1"/>
                </a:solidFill>
                <a:latin typeface="Myriad Pro" panose="020B0503030403020204"/>
              </a:rPr>
              <a:t>Performance Framework</a:t>
            </a:r>
          </a:p>
          <a:p>
            <a:pPr algn="ctr"/>
            <a:endParaRPr lang="en-GB" sz="4800" b="1" dirty="0">
              <a:solidFill>
                <a:schemeClr val="tx1"/>
              </a:solidFill>
              <a:latin typeface="Myriad Pro" panose="020B0503030403020204"/>
            </a:endParaRPr>
          </a:p>
          <a:p>
            <a:pPr marL="685800" indent="-685800">
              <a:buFont typeface="Arial" panose="020B0604020202020204" pitchFamily="34" charset="0"/>
              <a:buChar char="•"/>
            </a:pPr>
            <a:endParaRPr lang="en-GB" sz="4000" dirty="0">
              <a:solidFill>
                <a:schemeClr val="tx1"/>
              </a:solidFill>
              <a:latin typeface="Myriad Pro" panose="020B0503030403020204"/>
            </a:endParaRPr>
          </a:p>
        </p:txBody>
      </p:sp>
      <p:pic>
        <p:nvPicPr>
          <p:cNvPr id="108" name="Imagen 107">
            <a:extLst>
              <a:ext uri="{FF2B5EF4-FFF2-40B4-BE49-F238E27FC236}">
                <a16:creationId xmlns:a16="http://schemas.microsoft.com/office/drawing/2014/main" id="{F998C7A5-11D9-47D6-A845-966233224FC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8002686" y="19372253"/>
            <a:ext cx="951356" cy="951356"/>
          </a:xfrm>
          <a:prstGeom prst="rect">
            <a:avLst/>
          </a:prstGeom>
        </p:spPr>
      </p:pic>
      <p:pic>
        <p:nvPicPr>
          <p:cNvPr id="109" name="Gráfico 108" descr="Avión">
            <a:extLst>
              <a:ext uri="{FF2B5EF4-FFF2-40B4-BE49-F238E27FC236}">
                <a16:creationId xmlns:a16="http://schemas.microsoft.com/office/drawing/2014/main" id="{30025552-1DC1-4942-9B79-64966E6EAB10}"/>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rot="5400000">
            <a:off x="18002361" y="20451976"/>
            <a:ext cx="951356" cy="951356"/>
          </a:xfrm>
          <a:prstGeom prst="rect">
            <a:avLst/>
          </a:prstGeom>
        </p:spPr>
      </p:pic>
      <p:pic>
        <p:nvPicPr>
          <p:cNvPr id="112" name="Imagen 111">
            <a:extLst>
              <a:ext uri="{FF2B5EF4-FFF2-40B4-BE49-F238E27FC236}">
                <a16:creationId xmlns:a16="http://schemas.microsoft.com/office/drawing/2014/main" id="{B8742B47-BFD5-4F47-9AF1-77DD372F25B2}"/>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330697" y="21748482"/>
            <a:ext cx="718456" cy="718456"/>
          </a:xfrm>
          <a:prstGeom prst="rect">
            <a:avLst/>
          </a:prstGeom>
        </p:spPr>
      </p:pic>
      <p:pic>
        <p:nvPicPr>
          <p:cNvPr id="20" name="Imagen 19">
            <a:extLst>
              <a:ext uri="{FF2B5EF4-FFF2-40B4-BE49-F238E27FC236}">
                <a16:creationId xmlns:a16="http://schemas.microsoft.com/office/drawing/2014/main" id="{F312411E-2C83-4605-A7E3-3D8BF6B892EE}"/>
              </a:ext>
            </a:extLst>
          </p:cNvPr>
          <p:cNvPicPr>
            <a:picLocks noChangeAspect="1"/>
          </p:cNvPicPr>
          <p:nvPr/>
        </p:nvPicPr>
        <p:blipFill>
          <a:blip r:embed="rId12"/>
          <a:stretch>
            <a:fillRect/>
          </a:stretch>
        </p:blipFill>
        <p:spPr>
          <a:xfrm>
            <a:off x="25056429" y="18871885"/>
            <a:ext cx="983617" cy="983617"/>
          </a:xfrm>
          <a:prstGeom prst="rect">
            <a:avLst/>
          </a:prstGeom>
        </p:spPr>
      </p:pic>
      <p:sp>
        <p:nvSpPr>
          <p:cNvPr id="133" name="29 Rectángulo redondeado">
            <a:extLst>
              <a:ext uri="{FF2B5EF4-FFF2-40B4-BE49-F238E27FC236}">
                <a16:creationId xmlns:a16="http://schemas.microsoft.com/office/drawing/2014/main" id="{090B44C5-9572-42BE-9AA8-A86338CD14AF}"/>
              </a:ext>
            </a:extLst>
          </p:cNvPr>
          <p:cNvSpPr/>
          <p:nvPr/>
        </p:nvSpPr>
        <p:spPr>
          <a:xfrm>
            <a:off x="2084985" y="23937300"/>
            <a:ext cx="7924769" cy="3398282"/>
          </a:xfrm>
          <a:prstGeom prst="roundRect">
            <a:avLst>
              <a:gd name="adj" fmla="val 5759"/>
            </a:avLst>
          </a:prstGeom>
          <a:noFill/>
          <a:ln w="19050">
            <a:solidFill>
              <a:schemeClr val="accen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180000" tIns="108000" rIns="180000" bIns="108000" rtlCol="0" anchor="t" anchorCtr="0"/>
          <a:lstStyle/>
          <a:p>
            <a:r>
              <a:rPr lang="en-GB" sz="4400" b="1" dirty="0">
                <a:solidFill>
                  <a:schemeClr val="tx1"/>
                </a:solidFill>
                <a:latin typeface="Myriad Pro" panose="020B0503030403020204"/>
              </a:rPr>
              <a:t>Mechanisms</a:t>
            </a:r>
          </a:p>
          <a:p>
            <a:pPr marL="352425" indent="-352425">
              <a:spcBef>
                <a:spcPts val="1200"/>
              </a:spcBef>
              <a:buFont typeface="Arial" panose="020B0604020202020204" pitchFamily="34" charset="0"/>
              <a:buChar char="•"/>
            </a:pPr>
            <a:r>
              <a:rPr lang="en-GB" sz="4000" dirty="0">
                <a:solidFill>
                  <a:schemeClr val="tx1"/>
                </a:solidFill>
                <a:latin typeface="Myriad Pro" panose="020B0503030403020204"/>
              </a:rPr>
              <a:t>SESAR UDPP: Step1 &amp; Step 2</a:t>
            </a:r>
          </a:p>
          <a:p>
            <a:pPr marL="352425" indent="-352425">
              <a:spcBef>
                <a:spcPts val="1200"/>
              </a:spcBef>
              <a:buFont typeface="Arial" panose="020B0604020202020204" pitchFamily="34" charset="0"/>
              <a:buChar char="•"/>
            </a:pPr>
            <a:r>
              <a:rPr lang="en-GB" sz="4000" dirty="0">
                <a:solidFill>
                  <a:schemeClr val="tx1"/>
                </a:solidFill>
                <a:latin typeface="Myriad Pro" panose="020B0503030403020204"/>
              </a:rPr>
              <a:t>Monetary: Auctions </a:t>
            </a:r>
          </a:p>
          <a:p>
            <a:pPr marL="352425" indent="-352425">
              <a:spcBef>
                <a:spcPts val="1200"/>
              </a:spcBef>
              <a:buFont typeface="Arial" panose="020B0604020202020204" pitchFamily="34" charset="0"/>
              <a:buChar char="•"/>
            </a:pPr>
            <a:r>
              <a:rPr lang="en-GB" sz="4000" dirty="0">
                <a:solidFill>
                  <a:schemeClr val="tx1"/>
                </a:solidFill>
                <a:latin typeface="Myriad Pro" panose="020B0503030403020204"/>
              </a:rPr>
              <a:t>Non-Monetary: Flexible Credits</a:t>
            </a:r>
          </a:p>
        </p:txBody>
      </p:sp>
      <p:sp>
        <p:nvSpPr>
          <p:cNvPr id="134" name="Flecha: a la derecha 133">
            <a:extLst>
              <a:ext uri="{FF2B5EF4-FFF2-40B4-BE49-F238E27FC236}">
                <a16:creationId xmlns:a16="http://schemas.microsoft.com/office/drawing/2014/main" id="{D7D8668F-42F4-42EF-A260-CE7A891AB596}"/>
              </a:ext>
            </a:extLst>
          </p:cNvPr>
          <p:cNvSpPr/>
          <p:nvPr/>
        </p:nvSpPr>
        <p:spPr>
          <a:xfrm>
            <a:off x="10359187" y="21907000"/>
            <a:ext cx="1108914" cy="727421"/>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600"/>
          </a:p>
        </p:txBody>
      </p:sp>
      <p:pic>
        <p:nvPicPr>
          <p:cNvPr id="27" name="Imagen 26">
            <a:extLst>
              <a:ext uri="{FF2B5EF4-FFF2-40B4-BE49-F238E27FC236}">
                <a16:creationId xmlns:a16="http://schemas.microsoft.com/office/drawing/2014/main" id="{94D496A5-44FD-40C3-B8BD-83AA53BE6F5F}"/>
              </a:ext>
            </a:extLst>
          </p:cNvPr>
          <p:cNvPicPr>
            <a:picLocks noChangeAspect="1"/>
          </p:cNvPicPr>
          <p:nvPr/>
        </p:nvPicPr>
        <p:blipFill>
          <a:blip r:embed="rId13"/>
          <a:stretch>
            <a:fillRect/>
          </a:stretch>
        </p:blipFill>
        <p:spPr>
          <a:xfrm>
            <a:off x="5925353" y="24085195"/>
            <a:ext cx="805981" cy="805981"/>
          </a:xfrm>
          <a:prstGeom prst="rect">
            <a:avLst/>
          </a:prstGeom>
        </p:spPr>
      </p:pic>
      <p:sp>
        <p:nvSpPr>
          <p:cNvPr id="32" name="29 Rectángulo redondeado">
            <a:extLst>
              <a:ext uri="{FF2B5EF4-FFF2-40B4-BE49-F238E27FC236}">
                <a16:creationId xmlns:a16="http://schemas.microsoft.com/office/drawing/2014/main" id="{364177BD-E858-4CB3-89F7-A2FCCA945628}"/>
              </a:ext>
            </a:extLst>
          </p:cNvPr>
          <p:cNvSpPr/>
          <p:nvPr/>
        </p:nvSpPr>
        <p:spPr>
          <a:xfrm>
            <a:off x="1809716" y="15995116"/>
            <a:ext cx="8417647" cy="11740456"/>
          </a:xfrm>
          <a:prstGeom prst="roundRect">
            <a:avLst>
              <a:gd name="adj" fmla="val 5759"/>
            </a:avLst>
          </a:prstGeom>
          <a:noFill/>
          <a:ln w="1905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180000" tIns="108000" rIns="180000" bIns="108000" rtlCol="0" anchor="t" anchorCtr="0"/>
          <a:lstStyle/>
          <a:p>
            <a:r>
              <a:rPr lang="en-GB" sz="4800" b="1" dirty="0">
                <a:solidFill>
                  <a:schemeClr val="tx1"/>
                </a:solidFill>
                <a:latin typeface="Myriad Pro" panose="020B0503030403020204"/>
              </a:rPr>
              <a:t>Scenarios</a:t>
            </a:r>
            <a:endParaRPr lang="en-GB" sz="4400" b="1" dirty="0">
              <a:solidFill>
                <a:schemeClr val="tx1"/>
              </a:solidFill>
              <a:latin typeface="Myriad Pro" panose="020B0503030403020204"/>
            </a:endParaRPr>
          </a:p>
          <a:p>
            <a:pPr>
              <a:spcBef>
                <a:spcPts val="1200"/>
              </a:spcBef>
            </a:pPr>
            <a:endParaRPr lang="en-GB" sz="4000" dirty="0">
              <a:solidFill>
                <a:schemeClr val="tx1"/>
              </a:solidFill>
              <a:latin typeface="Myriad Pro" panose="020B0503030403020204"/>
            </a:endParaRPr>
          </a:p>
        </p:txBody>
      </p:sp>
      <p:sp>
        <p:nvSpPr>
          <p:cNvPr id="33" name="29 Rectángulo redondeado">
            <a:extLst>
              <a:ext uri="{FF2B5EF4-FFF2-40B4-BE49-F238E27FC236}">
                <a16:creationId xmlns:a16="http://schemas.microsoft.com/office/drawing/2014/main" id="{432AABCB-D451-471C-8AB6-D64BF77ED45A}"/>
              </a:ext>
            </a:extLst>
          </p:cNvPr>
          <p:cNvSpPr/>
          <p:nvPr/>
        </p:nvSpPr>
        <p:spPr>
          <a:xfrm>
            <a:off x="2118842" y="20860326"/>
            <a:ext cx="7890914" cy="2804690"/>
          </a:xfrm>
          <a:prstGeom prst="roundRect">
            <a:avLst>
              <a:gd name="adj" fmla="val 5759"/>
            </a:avLst>
          </a:prstGeom>
          <a:noFill/>
          <a:ln w="19050">
            <a:solidFill>
              <a:schemeClr val="accen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180000" tIns="108000" rIns="180000" bIns="108000" rtlCol="0" anchor="t" anchorCtr="0"/>
          <a:lstStyle/>
          <a:p>
            <a:r>
              <a:rPr lang="en-GB" sz="4400" b="1" dirty="0">
                <a:solidFill>
                  <a:schemeClr val="tx1"/>
                </a:solidFill>
                <a:latin typeface="Myriad Pro" panose="020B0503030403020204"/>
              </a:rPr>
              <a:t>Demand</a:t>
            </a:r>
          </a:p>
          <a:p>
            <a:pPr marL="352425" indent="-352425">
              <a:spcBef>
                <a:spcPts val="1200"/>
              </a:spcBef>
              <a:buFont typeface="Arial" panose="020B0604020202020204" pitchFamily="34" charset="0"/>
              <a:buChar char="•"/>
            </a:pPr>
            <a:r>
              <a:rPr lang="en-GB" sz="4000" dirty="0">
                <a:solidFill>
                  <a:schemeClr val="tx1"/>
                </a:solidFill>
                <a:latin typeface="Myriad Pro" panose="020B0503030403020204"/>
              </a:rPr>
              <a:t>Passenger Connectivity </a:t>
            </a:r>
          </a:p>
          <a:p>
            <a:pPr marL="352425" indent="-352425">
              <a:spcBef>
                <a:spcPts val="1200"/>
              </a:spcBef>
              <a:buFont typeface="Arial" panose="020B0604020202020204" pitchFamily="34" charset="0"/>
              <a:buChar char="•"/>
            </a:pPr>
            <a:r>
              <a:rPr lang="en-GB" sz="4000" dirty="0">
                <a:solidFill>
                  <a:schemeClr val="tx1"/>
                </a:solidFill>
                <a:latin typeface="Myriad Pro" panose="020B0503030403020204"/>
              </a:rPr>
              <a:t>Flight Schedules</a:t>
            </a:r>
          </a:p>
        </p:txBody>
      </p:sp>
      <p:sp>
        <p:nvSpPr>
          <p:cNvPr id="34" name="29 Rectángulo redondeado">
            <a:extLst>
              <a:ext uri="{FF2B5EF4-FFF2-40B4-BE49-F238E27FC236}">
                <a16:creationId xmlns:a16="http://schemas.microsoft.com/office/drawing/2014/main" id="{A43F3E9D-CEBD-4C80-9516-12676DBE7A9A}"/>
              </a:ext>
            </a:extLst>
          </p:cNvPr>
          <p:cNvSpPr/>
          <p:nvPr/>
        </p:nvSpPr>
        <p:spPr>
          <a:xfrm>
            <a:off x="2118841" y="17452153"/>
            <a:ext cx="7890913" cy="3198519"/>
          </a:xfrm>
          <a:prstGeom prst="roundRect">
            <a:avLst>
              <a:gd name="adj" fmla="val 5759"/>
            </a:avLst>
          </a:prstGeom>
          <a:noFill/>
          <a:ln w="19050">
            <a:solidFill>
              <a:schemeClr val="accen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180000" tIns="108000" rIns="180000" bIns="108000" rtlCol="0" anchor="t" anchorCtr="0"/>
          <a:lstStyle/>
          <a:p>
            <a:r>
              <a:rPr lang="en-GB" sz="4400" b="1" dirty="0">
                <a:solidFill>
                  <a:schemeClr val="tx1"/>
                </a:solidFill>
                <a:latin typeface="Myriad Pro" panose="020B0503030403020204"/>
              </a:rPr>
              <a:t>Network</a:t>
            </a:r>
            <a:endParaRPr lang="en-GB" sz="4800" b="1" dirty="0">
              <a:solidFill>
                <a:schemeClr val="tx1"/>
              </a:solidFill>
              <a:latin typeface="Myriad Pro" panose="020B0503030403020204"/>
            </a:endParaRPr>
          </a:p>
          <a:p>
            <a:pPr marL="352425" indent="-352425">
              <a:spcBef>
                <a:spcPts val="1200"/>
              </a:spcBef>
              <a:buFont typeface="Arial" panose="020B0604020202020204" pitchFamily="34" charset="0"/>
              <a:buChar char="•"/>
            </a:pPr>
            <a:r>
              <a:rPr lang="en-GB" sz="4000" dirty="0">
                <a:solidFill>
                  <a:schemeClr val="tx1"/>
                </a:solidFill>
                <a:latin typeface="Myriad Pro" panose="020B0503030403020204"/>
              </a:rPr>
              <a:t>Airports</a:t>
            </a:r>
          </a:p>
          <a:p>
            <a:pPr marL="352425" indent="-352425">
              <a:spcBef>
                <a:spcPts val="1200"/>
              </a:spcBef>
              <a:buFont typeface="Arial" panose="020B0604020202020204" pitchFamily="34" charset="0"/>
              <a:buChar char="•"/>
            </a:pPr>
            <a:r>
              <a:rPr lang="en-GB" sz="4000" dirty="0">
                <a:solidFill>
                  <a:schemeClr val="tx1"/>
                </a:solidFill>
                <a:latin typeface="Myriad Pro" panose="020B0503030403020204"/>
              </a:rPr>
              <a:t>Sectorization</a:t>
            </a:r>
          </a:p>
          <a:p>
            <a:pPr marL="352425" indent="-352425">
              <a:spcBef>
                <a:spcPts val="1200"/>
              </a:spcBef>
              <a:buFont typeface="Arial" panose="020B0604020202020204" pitchFamily="34" charset="0"/>
              <a:buChar char="•"/>
            </a:pPr>
            <a:r>
              <a:rPr lang="en-GB" sz="4000" dirty="0">
                <a:solidFill>
                  <a:schemeClr val="tx1"/>
                </a:solidFill>
                <a:latin typeface="Myriad Pro" panose="020B0503030403020204"/>
              </a:rPr>
              <a:t>Capacity</a:t>
            </a:r>
          </a:p>
        </p:txBody>
      </p:sp>
      <p:sp>
        <p:nvSpPr>
          <p:cNvPr id="35" name="29 Rectángulo redondeado">
            <a:extLst>
              <a:ext uri="{FF2B5EF4-FFF2-40B4-BE49-F238E27FC236}">
                <a16:creationId xmlns:a16="http://schemas.microsoft.com/office/drawing/2014/main" id="{D5675B6B-54E4-4EA4-9198-93CA01C03CFE}"/>
              </a:ext>
            </a:extLst>
          </p:cNvPr>
          <p:cNvSpPr/>
          <p:nvPr/>
        </p:nvSpPr>
        <p:spPr>
          <a:xfrm>
            <a:off x="11839884" y="18691609"/>
            <a:ext cx="7561809" cy="7254639"/>
          </a:xfrm>
          <a:prstGeom prst="roundRect">
            <a:avLst>
              <a:gd name="adj" fmla="val 5759"/>
            </a:avLst>
          </a:prstGeom>
          <a:noFill/>
          <a:ln w="19050">
            <a:solidFill>
              <a:schemeClr val="accen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180000" tIns="108000" rIns="180000" bIns="108000" rtlCol="0" anchor="t" anchorCtr="0"/>
          <a:lstStyle/>
          <a:p>
            <a:r>
              <a:rPr lang="en-GB" sz="4400" b="1" dirty="0">
                <a:solidFill>
                  <a:schemeClr val="tx1"/>
                </a:solidFill>
                <a:latin typeface="Myriad Pro" panose="020B0503030403020204"/>
              </a:rPr>
              <a:t>Agents</a:t>
            </a:r>
          </a:p>
          <a:p>
            <a:pPr marL="354013" indent="-354013">
              <a:spcBef>
                <a:spcPts val="1200"/>
              </a:spcBef>
              <a:buFont typeface="Arial" panose="020B0604020202020204" pitchFamily="34" charset="0"/>
              <a:buChar char="•"/>
            </a:pPr>
            <a:r>
              <a:rPr lang="en-GB" sz="4000" dirty="0">
                <a:solidFill>
                  <a:schemeClr val="tx1"/>
                </a:solidFill>
                <a:latin typeface="Myriad Pro" panose="020B0503030403020204"/>
              </a:rPr>
              <a:t>Network Manager</a:t>
            </a:r>
          </a:p>
          <a:p>
            <a:pPr marL="354013" indent="-354013">
              <a:spcBef>
                <a:spcPts val="1200"/>
              </a:spcBef>
              <a:buFont typeface="Arial" panose="020B0604020202020204" pitchFamily="34" charset="0"/>
              <a:buChar char="•"/>
            </a:pPr>
            <a:r>
              <a:rPr lang="en-GB" sz="4000" dirty="0">
                <a:solidFill>
                  <a:schemeClr val="tx1"/>
                </a:solidFill>
                <a:latin typeface="Myriad Pro" panose="020B0503030403020204"/>
              </a:rPr>
              <a:t>Airlines</a:t>
            </a:r>
          </a:p>
          <a:p>
            <a:endParaRPr lang="en-GB" sz="4400" b="1" dirty="0">
              <a:solidFill>
                <a:schemeClr val="tx1"/>
              </a:solidFill>
              <a:latin typeface="Myriad Pro" panose="020B0503030403020204"/>
            </a:endParaRPr>
          </a:p>
          <a:p>
            <a:r>
              <a:rPr lang="en-GB" sz="4400" b="1" dirty="0">
                <a:solidFill>
                  <a:schemeClr val="tx1"/>
                </a:solidFill>
                <a:latin typeface="Myriad Pro" panose="020B0503030403020204"/>
              </a:rPr>
              <a:t>Behaviour</a:t>
            </a:r>
          </a:p>
          <a:p>
            <a:pPr>
              <a:spcBef>
                <a:spcPts val="1200"/>
              </a:spcBef>
            </a:pPr>
            <a:r>
              <a:rPr lang="en-GB" sz="4000" dirty="0">
                <a:solidFill>
                  <a:schemeClr val="tx1"/>
                </a:solidFill>
                <a:latin typeface="Myriad Pro" panose="020B0503030403020204"/>
              </a:rPr>
              <a:t>Behavioural Economics:</a:t>
            </a:r>
          </a:p>
          <a:p>
            <a:pPr marL="354013" indent="-354013">
              <a:spcBef>
                <a:spcPts val="1200"/>
              </a:spcBef>
              <a:buFont typeface="Arial" panose="020B0604020202020204" pitchFamily="34" charset="0"/>
              <a:buChar char="•"/>
            </a:pPr>
            <a:r>
              <a:rPr lang="en-GB" sz="4000" dirty="0">
                <a:solidFill>
                  <a:schemeClr val="tx1"/>
                </a:solidFill>
                <a:latin typeface="Myriad Pro" panose="020B0503030403020204"/>
              </a:rPr>
              <a:t>Prospect Theory</a:t>
            </a:r>
          </a:p>
          <a:p>
            <a:pPr marL="354013" indent="-354013">
              <a:spcBef>
                <a:spcPts val="1200"/>
              </a:spcBef>
              <a:buFont typeface="Arial" panose="020B0604020202020204" pitchFamily="34" charset="0"/>
              <a:buChar char="•"/>
            </a:pPr>
            <a:r>
              <a:rPr lang="en-GB" sz="4000" dirty="0">
                <a:solidFill>
                  <a:schemeClr val="tx1"/>
                </a:solidFill>
                <a:latin typeface="Myriad Pro" panose="020B0503030403020204"/>
              </a:rPr>
              <a:t>Bounded Rationality</a:t>
            </a:r>
          </a:p>
          <a:p>
            <a:pPr marL="354013" indent="-354013">
              <a:spcBef>
                <a:spcPts val="1200"/>
              </a:spcBef>
              <a:buFont typeface="Arial" panose="020B0604020202020204" pitchFamily="34" charset="0"/>
              <a:buChar char="•"/>
            </a:pPr>
            <a:r>
              <a:rPr lang="en-GB" sz="4000" dirty="0">
                <a:solidFill>
                  <a:schemeClr val="tx1"/>
                </a:solidFill>
                <a:latin typeface="Myriad Pro" panose="020B0503030403020204"/>
              </a:rPr>
              <a:t>Hyperbolic Discounting</a:t>
            </a:r>
            <a:endParaRPr lang="en-GB" sz="4400" dirty="0">
              <a:solidFill>
                <a:schemeClr val="tx1"/>
              </a:solidFill>
              <a:latin typeface="Myriad Pro" panose="020B0503030403020204"/>
            </a:endParaRPr>
          </a:p>
          <a:p>
            <a:pPr>
              <a:spcBef>
                <a:spcPts val="1200"/>
              </a:spcBef>
            </a:pPr>
            <a:endParaRPr lang="en-GB" sz="4000" dirty="0">
              <a:solidFill>
                <a:schemeClr val="tx1"/>
              </a:solidFill>
              <a:latin typeface="Myriad Pro" panose="020B0503030403020204"/>
            </a:endParaRPr>
          </a:p>
        </p:txBody>
      </p:sp>
      <p:sp>
        <p:nvSpPr>
          <p:cNvPr id="39" name="29 Rectángulo redondeado">
            <a:extLst>
              <a:ext uri="{FF2B5EF4-FFF2-40B4-BE49-F238E27FC236}">
                <a16:creationId xmlns:a16="http://schemas.microsoft.com/office/drawing/2014/main" id="{F31C0529-48EF-47DD-9E37-7FE7FC6F0B80}"/>
              </a:ext>
            </a:extLst>
          </p:cNvPr>
          <p:cNvSpPr/>
          <p:nvPr/>
        </p:nvSpPr>
        <p:spPr>
          <a:xfrm>
            <a:off x="21399172" y="18685501"/>
            <a:ext cx="5002779" cy="7260747"/>
          </a:xfrm>
          <a:prstGeom prst="roundRect">
            <a:avLst>
              <a:gd name="adj" fmla="val 5759"/>
            </a:avLst>
          </a:prstGeom>
          <a:noFill/>
          <a:ln w="19050">
            <a:solidFill>
              <a:schemeClr val="accen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180000" tIns="108000" rIns="180000" bIns="108000" rtlCol="0" anchor="t" anchorCtr="0"/>
          <a:lstStyle/>
          <a:p>
            <a:r>
              <a:rPr lang="en-GB" sz="4400" b="1" dirty="0">
                <a:solidFill>
                  <a:schemeClr val="tx1"/>
                </a:solidFill>
                <a:latin typeface="Myriad Pro" panose="020B0503030403020204"/>
              </a:rPr>
              <a:t>KPAs</a:t>
            </a:r>
            <a:r>
              <a:rPr lang="en-GB" sz="4800" b="1" dirty="0">
                <a:solidFill>
                  <a:schemeClr val="tx1"/>
                </a:solidFill>
                <a:latin typeface="Myriad Pro" panose="020B0503030403020204"/>
              </a:rPr>
              <a:t> </a:t>
            </a:r>
          </a:p>
          <a:p>
            <a:pPr marL="354013" indent="-354013">
              <a:spcBef>
                <a:spcPts val="1200"/>
              </a:spcBef>
              <a:buFont typeface="Arial" panose="020B0604020202020204" pitchFamily="34" charset="0"/>
              <a:buChar char="•"/>
            </a:pPr>
            <a:r>
              <a:rPr lang="en-GB" sz="4000" dirty="0">
                <a:solidFill>
                  <a:schemeClr val="tx1"/>
                </a:solidFill>
                <a:latin typeface="Myriad Pro" panose="020B0503030403020204"/>
              </a:rPr>
              <a:t>Capacity</a:t>
            </a:r>
          </a:p>
          <a:p>
            <a:pPr marL="354013" indent="-354013">
              <a:spcBef>
                <a:spcPts val="1200"/>
              </a:spcBef>
              <a:buFont typeface="Arial" panose="020B0604020202020204" pitchFamily="34" charset="0"/>
              <a:buChar char="•"/>
            </a:pPr>
            <a:r>
              <a:rPr lang="en-GB" sz="4000" dirty="0">
                <a:solidFill>
                  <a:schemeClr val="tx1"/>
                </a:solidFill>
                <a:latin typeface="Myriad Pro" panose="020B0503030403020204"/>
              </a:rPr>
              <a:t>Predictability Punctuality</a:t>
            </a:r>
          </a:p>
          <a:p>
            <a:pPr marL="354013" indent="-354013">
              <a:spcBef>
                <a:spcPts val="1200"/>
              </a:spcBef>
              <a:buFont typeface="Arial" panose="020B0604020202020204" pitchFamily="34" charset="0"/>
              <a:buChar char="•"/>
            </a:pPr>
            <a:r>
              <a:rPr lang="en-GB" sz="4000" dirty="0">
                <a:solidFill>
                  <a:schemeClr val="tx1"/>
                </a:solidFill>
                <a:latin typeface="Myriad Pro" panose="020B0503030403020204"/>
              </a:rPr>
              <a:t>Cost Efficiency</a:t>
            </a:r>
          </a:p>
          <a:p>
            <a:pPr marL="354013" indent="-354013">
              <a:spcBef>
                <a:spcPts val="1200"/>
              </a:spcBef>
              <a:buFont typeface="Arial" panose="020B0604020202020204" pitchFamily="34" charset="0"/>
              <a:buChar char="•"/>
            </a:pPr>
            <a:r>
              <a:rPr lang="en-GB" sz="4000" dirty="0">
                <a:solidFill>
                  <a:schemeClr val="tx1"/>
                </a:solidFill>
                <a:latin typeface="Myriad Pro" panose="020B0503030403020204"/>
              </a:rPr>
              <a:t>Flexibility</a:t>
            </a:r>
          </a:p>
          <a:p>
            <a:pPr marL="354013" indent="-354013">
              <a:spcBef>
                <a:spcPts val="1200"/>
              </a:spcBef>
              <a:buFont typeface="Arial" panose="020B0604020202020204" pitchFamily="34" charset="0"/>
              <a:buChar char="•"/>
            </a:pPr>
            <a:r>
              <a:rPr lang="en-GB" sz="4000" dirty="0">
                <a:solidFill>
                  <a:schemeClr val="tx1"/>
                </a:solidFill>
                <a:latin typeface="Myriad Pro" panose="020B0503030403020204"/>
              </a:rPr>
              <a:t>Access and Equity</a:t>
            </a:r>
          </a:p>
          <a:p>
            <a:pPr marL="354013" indent="-354013">
              <a:spcBef>
                <a:spcPts val="1200"/>
              </a:spcBef>
              <a:buFont typeface="Arial" panose="020B0604020202020204" pitchFamily="34" charset="0"/>
              <a:buChar char="•"/>
            </a:pPr>
            <a:r>
              <a:rPr lang="en-GB" sz="4000" dirty="0">
                <a:solidFill>
                  <a:schemeClr val="tx1"/>
                </a:solidFill>
                <a:latin typeface="Myriad Pro" panose="020B0503030403020204"/>
              </a:rPr>
              <a:t>Environment</a:t>
            </a:r>
          </a:p>
          <a:p>
            <a:pPr marL="354013" indent="-354013">
              <a:spcBef>
                <a:spcPts val="1200"/>
              </a:spcBef>
              <a:buFont typeface="Arial" panose="020B0604020202020204" pitchFamily="34" charset="0"/>
              <a:buChar char="•"/>
            </a:pPr>
            <a:r>
              <a:rPr lang="en-GB" sz="4000" dirty="0">
                <a:solidFill>
                  <a:schemeClr val="tx1"/>
                </a:solidFill>
                <a:latin typeface="Myriad Pro" panose="020B0503030403020204"/>
              </a:rPr>
              <a:t>Robustness</a:t>
            </a:r>
          </a:p>
        </p:txBody>
      </p:sp>
      <p:pic>
        <p:nvPicPr>
          <p:cNvPr id="8" name="Imagen 7">
            <a:extLst>
              <a:ext uri="{FF2B5EF4-FFF2-40B4-BE49-F238E27FC236}">
                <a16:creationId xmlns:a16="http://schemas.microsoft.com/office/drawing/2014/main" id="{A076AF51-4DFC-4AEE-89E7-5231BFC1DDB7}"/>
              </a:ext>
            </a:extLst>
          </p:cNvPr>
          <p:cNvPicPr>
            <a:picLocks noChangeAspect="1"/>
          </p:cNvPicPr>
          <p:nvPr/>
        </p:nvPicPr>
        <p:blipFill>
          <a:blip r:embed="rId14"/>
          <a:stretch>
            <a:fillRect/>
          </a:stretch>
        </p:blipFill>
        <p:spPr>
          <a:xfrm>
            <a:off x="17958132" y="22176961"/>
            <a:ext cx="951356" cy="951356"/>
          </a:xfrm>
          <a:prstGeom prst="rect">
            <a:avLst/>
          </a:prstGeom>
        </p:spPr>
      </p:pic>
      <p:sp>
        <p:nvSpPr>
          <p:cNvPr id="45" name="Rectángulo 44">
            <a:extLst>
              <a:ext uri="{FF2B5EF4-FFF2-40B4-BE49-F238E27FC236}">
                <a16:creationId xmlns:a16="http://schemas.microsoft.com/office/drawing/2014/main" id="{977AAD94-D4D0-4D19-ABD3-BEF7CDA35B2D}"/>
              </a:ext>
            </a:extLst>
          </p:cNvPr>
          <p:cNvSpPr/>
          <p:nvPr/>
        </p:nvSpPr>
        <p:spPr>
          <a:xfrm>
            <a:off x="1439192" y="28484258"/>
            <a:ext cx="25679400" cy="1336486"/>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Myriad Pro" panose="020B0503030403020204"/>
              </a:rPr>
              <a:t>Simulation experiments</a:t>
            </a:r>
            <a:endParaRPr lang="en-US" sz="6600" dirty="0">
              <a:latin typeface="Myriad Pro" panose="020B0503030403020204"/>
            </a:endParaRPr>
          </a:p>
        </p:txBody>
      </p:sp>
      <p:sp>
        <p:nvSpPr>
          <p:cNvPr id="13" name="CuadroTexto 12">
            <a:extLst>
              <a:ext uri="{FF2B5EF4-FFF2-40B4-BE49-F238E27FC236}">
                <a16:creationId xmlns:a16="http://schemas.microsoft.com/office/drawing/2014/main" id="{786BB393-129A-4E79-9971-A2569274AD22}"/>
              </a:ext>
            </a:extLst>
          </p:cNvPr>
          <p:cNvSpPr txBox="1"/>
          <p:nvPr/>
        </p:nvSpPr>
        <p:spPr>
          <a:xfrm>
            <a:off x="1443497" y="45484024"/>
            <a:ext cx="25872118" cy="1384995"/>
          </a:xfrm>
          <a:prstGeom prst="rect">
            <a:avLst/>
          </a:prstGeom>
          <a:noFill/>
        </p:spPr>
        <p:txBody>
          <a:bodyPr wrap="square" rtlCol="0">
            <a:spAutoFit/>
          </a:bodyPr>
          <a:lstStyle/>
          <a:p>
            <a:r>
              <a:rPr lang="en-GB" sz="2800" dirty="0">
                <a:latin typeface="Myriad Pro" panose="020B0503030403020204"/>
              </a:rPr>
              <a:t>This project has received funding from the SESAR ENGAGE Network under the European Union’s Horizon 2020 research and innovation programme under grant agreement No 783287. The opinions expressed herein reflect the authors’ view only. Under no circumstances shall the SESAR Joint Undertaking be responsible for any use that may be made of the information contained herein.</a:t>
            </a:r>
            <a:endParaRPr lang="en-US" sz="2800" dirty="0">
              <a:latin typeface="Myriad Pro" panose="020B0503030403020204"/>
            </a:endParaRPr>
          </a:p>
        </p:txBody>
      </p:sp>
      <p:sp>
        <p:nvSpPr>
          <p:cNvPr id="9" name="Rectángulo 8">
            <a:extLst>
              <a:ext uri="{FF2B5EF4-FFF2-40B4-BE49-F238E27FC236}">
                <a16:creationId xmlns:a16="http://schemas.microsoft.com/office/drawing/2014/main" id="{DEC6D112-121A-456E-8B51-29653A3BF36D}"/>
              </a:ext>
            </a:extLst>
          </p:cNvPr>
          <p:cNvSpPr/>
          <p:nvPr/>
        </p:nvSpPr>
        <p:spPr>
          <a:xfrm>
            <a:off x="3808654" y="12764958"/>
            <a:ext cx="23032296" cy="861774"/>
          </a:xfrm>
          <a:prstGeom prst="rect">
            <a:avLst/>
          </a:prstGeom>
        </p:spPr>
        <p:txBody>
          <a:bodyPr wrap="square">
            <a:spAutoFit/>
          </a:bodyPr>
          <a:lstStyle/>
          <a:p>
            <a:pPr marL="685800" indent="-685800">
              <a:buFont typeface="Wingdings" panose="05000000000000000000" pitchFamily="2" charset="2"/>
              <a:buChar char="Ø"/>
            </a:pPr>
            <a:r>
              <a:rPr lang="en-GB" sz="5000" dirty="0">
                <a:latin typeface="Myriad Pro" panose="020B0503030403020204"/>
              </a:rPr>
              <a:t>Which flight prioritization mechanism provides the best performance?</a:t>
            </a:r>
          </a:p>
        </p:txBody>
      </p:sp>
      <p:pic>
        <p:nvPicPr>
          <p:cNvPr id="10" name="Imagen 9">
            <a:extLst>
              <a:ext uri="{FF2B5EF4-FFF2-40B4-BE49-F238E27FC236}">
                <a16:creationId xmlns:a16="http://schemas.microsoft.com/office/drawing/2014/main" id="{3E62B951-87BB-4AA0-8728-927A847B9167}"/>
              </a:ext>
            </a:extLst>
          </p:cNvPr>
          <p:cNvPicPr>
            <a:picLocks noChangeAspect="1"/>
          </p:cNvPicPr>
          <p:nvPr/>
        </p:nvPicPr>
        <p:blipFill>
          <a:blip r:embed="rId15"/>
          <a:srcRect/>
          <a:stretch/>
        </p:blipFill>
        <p:spPr>
          <a:xfrm>
            <a:off x="4191066" y="31305087"/>
            <a:ext cx="20418293" cy="13589954"/>
          </a:xfrm>
          <a:prstGeom prst="rect">
            <a:avLst/>
          </a:prstGeom>
        </p:spPr>
      </p:pic>
      <p:sp>
        <p:nvSpPr>
          <p:cNvPr id="42" name="Flecha: a la derecha 41">
            <a:extLst>
              <a:ext uri="{FF2B5EF4-FFF2-40B4-BE49-F238E27FC236}">
                <a16:creationId xmlns:a16="http://schemas.microsoft.com/office/drawing/2014/main" id="{C2E986EB-905E-4313-AE15-A00EFBDA4945}"/>
              </a:ext>
            </a:extLst>
          </p:cNvPr>
          <p:cNvSpPr/>
          <p:nvPr/>
        </p:nvSpPr>
        <p:spPr>
          <a:xfrm>
            <a:off x="19861666" y="21907000"/>
            <a:ext cx="1108914" cy="727421"/>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600"/>
          </a:p>
        </p:txBody>
      </p:sp>
      <p:sp>
        <p:nvSpPr>
          <p:cNvPr id="44" name="29 Rectángulo redondeado">
            <a:extLst>
              <a:ext uri="{FF2B5EF4-FFF2-40B4-BE49-F238E27FC236}">
                <a16:creationId xmlns:a16="http://schemas.microsoft.com/office/drawing/2014/main" id="{8DA0C6C7-AEFC-423A-8A83-B5C273CC055B}"/>
              </a:ext>
            </a:extLst>
          </p:cNvPr>
          <p:cNvSpPr/>
          <p:nvPr/>
        </p:nvSpPr>
        <p:spPr>
          <a:xfrm>
            <a:off x="1438575" y="30098280"/>
            <a:ext cx="25679400" cy="15128293"/>
          </a:xfrm>
          <a:prstGeom prst="roundRect">
            <a:avLst>
              <a:gd name="adj" fmla="val 2256"/>
            </a:avLst>
          </a:prstGeom>
          <a:noFill/>
          <a:ln w="635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180000" tIns="108000" rIns="180000" bIns="108000" rtlCol="0" anchor="t" anchorCtr="0"/>
          <a:lstStyle/>
          <a:p>
            <a:r>
              <a:rPr lang="en-GB" sz="5000" b="1" dirty="0">
                <a:solidFill>
                  <a:schemeClr val="tx1"/>
                </a:solidFill>
                <a:latin typeface="Myriad Pro" panose="020B0503030403020204"/>
              </a:rPr>
              <a:t>Example: </a:t>
            </a:r>
            <a:r>
              <a:rPr lang="en-GB" sz="4800" dirty="0">
                <a:solidFill>
                  <a:schemeClr val="tx1"/>
                </a:solidFill>
                <a:latin typeface="Myriad Pro" panose="020B0503030403020204"/>
              </a:rPr>
              <a:t>SESAR UDPP Selective Flight Protection (SFP) Workflow</a:t>
            </a:r>
            <a:endParaRPr lang="en-GB" sz="5000" dirty="0">
              <a:solidFill>
                <a:schemeClr val="tx1"/>
              </a:solidFill>
              <a:latin typeface="Myriad Pro" panose="020B0503030403020204"/>
            </a:endParaRPr>
          </a:p>
        </p:txBody>
      </p:sp>
    </p:spTree>
    <p:extLst>
      <p:ext uri="{BB962C8B-B14F-4D97-AF65-F5344CB8AC3E}">
        <p14:creationId xmlns:p14="http://schemas.microsoft.com/office/powerpoint/2010/main" val="1960243133"/>
      </p:ext>
    </p:extLst>
  </p:cSld>
  <p:clrMapOvr>
    <a:masterClrMapping/>
  </p:clrMapOvr>
</p:sld>
</file>

<file path=ppt/theme/theme1.xml><?xml version="1.0" encoding="utf-8"?>
<a:theme xmlns:a="http://schemas.openxmlformats.org/drawingml/2006/main" name="Kantoorthema">
  <a:themeElements>
    <a:clrScheme name="Kantoorth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Kantoorth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th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ster-template-pptx" id="{805FE803-F427-7F4E-BB81-3B52717D5C86}" vid="{FB4A5E3B-783B-6F49-9377-B52845BE22C9}"/>
    </a:ext>
  </a:extLst>
</a:theme>
</file>

<file path=docProps/app.xml><?xml version="1.0" encoding="utf-8"?>
<Properties xmlns="http://schemas.openxmlformats.org/officeDocument/2006/extended-properties" xmlns:vt="http://schemas.openxmlformats.org/officeDocument/2006/docPropsVTypes">
  <Template>Poster-template-pptx</Template>
  <TotalTime>3653</TotalTime>
  <Words>171</Words>
  <Application>Microsoft Office PowerPoint</Application>
  <PresentationFormat>Personalizado</PresentationFormat>
  <Paragraphs>50</Paragraphs>
  <Slides>1</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vt:i4>
      </vt:variant>
    </vt:vector>
  </HeadingPairs>
  <TitlesOfParts>
    <vt:vector size="7" baseType="lpstr">
      <vt:lpstr>Arial</vt:lpstr>
      <vt:lpstr>Calibri</vt:lpstr>
      <vt:lpstr>Calibri Light</vt:lpstr>
      <vt:lpstr>Myriad Pro</vt:lpstr>
      <vt:lpstr>Wingdings</vt:lpstr>
      <vt:lpstr>Kantoorthema</vt:lpstr>
      <vt:lpstr>Presentación de PowerPoint</vt:lpstr>
    </vt:vector>
  </TitlesOfParts>
  <Company>EUROCONTROL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Graphical guidelines:  Font = Myriad Pro Family (see folder: fonts) Text size = minimum 50pt Subtitle size = minimum 100pt  (Desired) heading  size = 200pt, but depending on the length of your company/project name (Desired) subheading size = minimal 100pt  Make sure not to change the dimensions of the heading, this is a fixed lay-out. However, you may adjust the font size to your company/project name and you should add your own logo in the logo frame.  Please note that the subheading is optional and that you may delete this frame.   Pictures: Use as many illustrations or pictures as possible to avoid a text heavy poster, however all the images MUST BE OF HIGH RESOLUTION.   Printing format: The poster will be printed directly on the frame. Don’t change anyhting to the dimensions of this poster (94 cm (W) x 128 (H)) Minimum resolution of the print and pictures - 300 DPI   Files and formats to provide: Please fill in either the PowerPoint or Adobe InDesign template and send us the original source file.   Editorial check: Make sure that your poster has been reviewed by the communications department of your organisation and that an editorial/spell check has been performed. The SJU will not perform any editorial check of your poster.  Deadline: Send the finalised source file to christine.stewart@sesarju.eu by the 15th of November 2018, including the name of your poster in the subject line.   Large file sizes may prevent you from sending this directly. If this is the case please use, www.wetransfer.com.  H2020: If your project has received funding from H2020 don’t forget to add the following sentence to your poster and indicate the correct grant number.</dc:title>
  <dc:creator>Carine Lion</dc:creator>
  <cp:lastModifiedBy>dmocholi</cp:lastModifiedBy>
  <cp:revision>90</cp:revision>
  <cp:lastPrinted>2018-09-27T08:30:15Z</cp:lastPrinted>
  <dcterms:created xsi:type="dcterms:W3CDTF">2019-10-03T11:45:21Z</dcterms:created>
  <dcterms:modified xsi:type="dcterms:W3CDTF">2021-05-07T08:04:55Z</dcterms:modified>
</cp:coreProperties>
</file>