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8" r:id="rId5"/>
    <p:sldMasterId id="2147483950" r:id="rId6"/>
    <p:sldMasterId id="2147483957" r:id="rId7"/>
    <p:sldMasterId id="2147483970" r:id="rId8"/>
  </p:sldMasterIdLst>
  <p:notesMasterIdLst>
    <p:notesMasterId r:id="rId16"/>
  </p:notesMasterIdLst>
  <p:handoutMasterIdLst>
    <p:handoutMasterId r:id="rId17"/>
  </p:handoutMasterIdLst>
  <p:sldIdLst>
    <p:sldId id="256" r:id="rId9"/>
    <p:sldId id="272" r:id="rId10"/>
    <p:sldId id="263" r:id="rId11"/>
    <p:sldId id="2134803951" r:id="rId12"/>
    <p:sldId id="2134803949" r:id="rId13"/>
    <p:sldId id="2134803950" r:id="rId14"/>
    <p:sldId id="1856" r:id="rId15"/>
  </p:sldIdLst>
  <p:sldSz cx="12225338" cy="6858000"/>
  <p:notesSz cx="7023100" cy="93091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61063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122127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83190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244254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3053182" algn="l" defTabSz="1221273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3663818" algn="l" defTabSz="1221273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4274454" algn="l" defTabSz="1221273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4885091" algn="l" defTabSz="1221273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5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bw" scaleToFitPaper="1"/>
  <p:clrMru>
    <a:srgbClr val="75C8AE"/>
    <a:srgbClr val="92DDFF"/>
    <a:srgbClr val="0096FF"/>
    <a:srgbClr val="54927F"/>
    <a:srgbClr val="20CAB2"/>
    <a:srgbClr val="CAE6DB"/>
    <a:srgbClr val="060711"/>
    <a:srgbClr val="485F87"/>
    <a:srgbClr val="78A4C7"/>
    <a:srgbClr val="1115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7" autoAdjust="0"/>
    <p:restoredTop sz="95623" autoAdjust="0"/>
  </p:normalViewPr>
  <p:slideViewPr>
    <p:cSldViewPr snapToGrid="0">
      <p:cViewPr varScale="1">
        <p:scale>
          <a:sx n="159" d="100"/>
          <a:sy n="159" d="100"/>
        </p:scale>
        <p:origin x="2496" y="162"/>
      </p:cViewPr>
      <p:guideLst>
        <p:guide orient="horz" pos="2160"/>
        <p:guide pos="38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-2659" y="-67"/>
      </p:cViewPr>
      <p:guideLst>
        <p:guide orient="horz" pos="2932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5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7.xml"/><Relationship Id="rId10" Type="http://schemas.openxmlformats.org/officeDocument/2006/relationships/slide" Target="slides/slide2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e Tomassini" userId="2c803dc8-d6c5-4034-a1a4-5054b5e74b59" providerId="ADAL" clId="{3DE0555E-352A-4028-A26D-483C21FF4A2F}"/>
    <pc:docChg chg="custSel delSld modSld">
      <pc:chgData name="Davide Tomassini" userId="2c803dc8-d6c5-4034-a1a4-5054b5e74b59" providerId="ADAL" clId="{3DE0555E-352A-4028-A26D-483C21FF4A2F}" dt="2024-05-28T16:18:46.991" v="453" actId="20577"/>
      <pc:docMkLst>
        <pc:docMk/>
      </pc:docMkLst>
      <pc:sldChg chg="addSp delSp modSp mod delAnim modAnim">
        <pc:chgData name="Davide Tomassini" userId="2c803dc8-d6c5-4034-a1a4-5054b5e74b59" providerId="ADAL" clId="{3DE0555E-352A-4028-A26D-483C21FF4A2F}" dt="2024-05-28T16:18:46.991" v="453" actId="20577"/>
        <pc:sldMkLst>
          <pc:docMk/>
          <pc:sldMk cId="4038580449" sldId="2134803951"/>
        </pc:sldMkLst>
        <pc:spChg chg="mod">
          <ac:chgData name="Davide Tomassini" userId="2c803dc8-d6c5-4034-a1a4-5054b5e74b59" providerId="ADAL" clId="{3DE0555E-352A-4028-A26D-483C21FF4A2F}" dt="2024-05-28T16:18:34.897" v="440" actId="20577"/>
          <ac:spMkLst>
            <pc:docMk/>
            <pc:sldMk cId="4038580449" sldId="2134803951"/>
            <ac:spMk id="2" creationId="{00000000-0000-0000-0000-000000000000}"/>
          </ac:spMkLst>
        </pc:spChg>
        <pc:spChg chg="mod">
          <ac:chgData name="Davide Tomassini" userId="2c803dc8-d6c5-4034-a1a4-5054b5e74b59" providerId="ADAL" clId="{3DE0555E-352A-4028-A26D-483C21FF4A2F}" dt="2024-05-28T16:08:44.200" v="193" actId="14100"/>
          <ac:spMkLst>
            <pc:docMk/>
            <pc:sldMk cId="4038580449" sldId="2134803951"/>
            <ac:spMk id="5" creationId="{00000000-0000-0000-0000-000000000000}"/>
          </ac:spMkLst>
        </pc:spChg>
        <pc:spChg chg="add mod">
          <ac:chgData name="Davide Tomassini" userId="2c803dc8-d6c5-4034-a1a4-5054b5e74b59" providerId="ADAL" clId="{3DE0555E-352A-4028-A26D-483C21FF4A2F}" dt="2024-05-28T16:15:38.994" v="360" actId="164"/>
          <ac:spMkLst>
            <pc:docMk/>
            <pc:sldMk cId="4038580449" sldId="2134803951"/>
            <ac:spMk id="6" creationId="{5111F48D-DDEC-37FD-3D57-628CB6838F2F}"/>
          </ac:spMkLst>
        </pc:spChg>
        <pc:spChg chg="mod">
          <ac:chgData name="Davide Tomassini" userId="2c803dc8-d6c5-4034-a1a4-5054b5e74b59" providerId="ADAL" clId="{3DE0555E-352A-4028-A26D-483C21FF4A2F}" dt="2024-05-28T16:15:23.785" v="358" actId="164"/>
          <ac:spMkLst>
            <pc:docMk/>
            <pc:sldMk cId="4038580449" sldId="2134803951"/>
            <ac:spMk id="7" creationId="{00000000-0000-0000-0000-000000000000}"/>
          </ac:spMkLst>
        </pc:spChg>
        <pc:spChg chg="mod">
          <ac:chgData name="Davide Tomassini" userId="2c803dc8-d6c5-4034-a1a4-5054b5e74b59" providerId="ADAL" clId="{3DE0555E-352A-4028-A26D-483C21FF4A2F}" dt="2024-05-28T16:15:32.702" v="359" actId="164"/>
          <ac:spMkLst>
            <pc:docMk/>
            <pc:sldMk cId="4038580449" sldId="2134803951"/>
            <ac:spMk id="8" creationId="{00000000-0000-0000-0000-000000000000}"/>
          </ac:spMkLst>
        </pc:spChg>
        <pc:spChg chg="del">
          <ac:chgData name="Davide Tomassini" userId="2c803dc8-d6c5-4034-a1a4-5054b5e74b59" providerId="ADAL" clId="{3DE0555E-352A-4028-A26D-483C21FF4A2F}" dt="2024-05-28T16:05:43.075" v="106" actId="21"/>
          <ac:spMkLst>
            <pc:docMk/>
            <pc:sldMk cId="4038580449" sldId="2134803951"/>
            <ac:spMk id="9" creationId="{00000000-0000-0000-0000-000000000000}"/>
          </ac:spMkLst>
        </pc:spChg>
        <pc:spChg chg="mod">
          <ac:chgData name="Davide Tomassini" userId="2c803dc8-d6c5-4034-a1a4-5054b5e74b59" providerId="ADAL" clId="{3DE0555E-352A-4028-A26D-483C21FF4A2F}" dt="2024-05-28T16:15:50.333" v="361" actId="164"/>
          <ac:spMkLst>
            <pc:docMk/>
            <pc:sldMk cId="4038580449" sldId="2134803951"/>
            <ac:spMk id="10" creationId="{00000000-0000-0000-0000-000000000000}"/>
          </ac:spMkLst>
        </pc:spChg>
        <pc:spChg chg="mod">
          <ac:chgData name="Davide Tomassini" userId="2c803dc8-d6c5-4034-a1a4-5054b5e74b59" providerId="ADAL" clId="{3DE0555E-352A-4028-A26D-483C21FF4A2F}" dt="2024-05-28T16:16:00.918" v="362" actId="164"/>
          <ac:spMkLst>
            <pc:docMk/>
            <pc:sldMk cId="4038580449" sldId="2134803951"/>
            <ac:spMk id="11" creationId="{00000000-0000-0000-0000-000000000000}"/>
          </ac:spMkLst>
        </pc:spChg>
        <pc:spChg chg="add mod">
          <ac:chgData name="Davide Tomassini" userId="2c803dc8-d6c5-4034-a1a4-5054b5e74b59" providerId="ADAL" clId="{3DE0555E-352A-4028-A26D-483C21FF4A2F}" dt="2024-05-28T16:17:00.207" v="382" actId="1076"/>
          <ac:spMkLst>
            <pc:docMk/>
            <pc:sldMk cId="4038580449" sldId="2134803951"/>
            <ac:spMk id="18" creationId="{E64CCE68-176B-C1DF-53C0-7B2EC4C615BA}"/>
          </ac:spMkLst>
        </pc:spChg>
        <pc:grpChg chg="add mod">
          <ac:chgData name="Davide Tomassini" userId="2c803dc8-d6c5-4034-a1a4-5054b5e74b59" providerId="ADAL" clId="{3DE0555E-352A-4028-A26D-483C21FF4A2F}" dt="2024-05-28T16:15:23.785" v="358" actId="164"/>
          <ac:grpSpMkLst>
            <pc:docMk/>
            <pc:sldMk cId="4038580449" sldId="2134803951"/>
            <ac:grpSpMk id="19" creationId="{F94B9ABB-7E88-0270-B62D-D86B068B7142}"/>
          </ac:grpSpMkLst>
        </pc:grpChg>
        <pc:grpChg chg="add mod">
          <ac:chgData name="Davide Tomassini" userId="2c803dc8-d6c5-4034-a1a4-5054b5e74b59" providerId="ADAL" clId="{3DE0555E-352A-4028-A26D-483C21FF4A2F}" dt="2024-05-28T16:15:32.702" v="359" actId="164"/>
          <ac:grpSpMkLst>
            <pc:docMk/>
            <pc:sldMk cId="4038580449" sldId="2134803951"/>
            <ac:grpSpMk id="21" creationId="{DE7667B6-CFD6-2648-0362-4E3D88939A0C}"/>
          </ac:grpSpMkLst>
        </pc:grpChg>
        <pc:grpChg chg="add mod">
          <ac:chgData name="Davide Tomassini" userId="2c803dc8-d6c5-4034-a1a4-5054b5e74b59" providerId="ADAL" clId="{3DE0555E-352A-4028-A26D-483C21FF4A2F}" dt="2024-05-28T16:15:38.994" v="360" actId="164"/>
          <ac:grpSpMkLst>
            <pc:docMk/>
            <pc:sldMk cId="4038580449" sldId="2134803951"/>
            <ac:grpSpMk id="23" creationId="{994528F9-59A4-96E0-EFCD-F8A84684591F}"/>
          </ac:grpSpMkLst>
        </pc:grpChg>
        <pc:grpChg chg="add mod">
          <ac:chgData name="Davide Tomassini" userId="2c803dc8-d6c5-4034-a1a4-5054b5e74b59" providerId="ADAL" clId="{3DE0555E-352A-4028-A26D-483C21FF4A2F}" dt="2024-05-28T16:15:50.333" v="361" actId="164"/>
          <ac:grpSpMkLst>
            <pc:docMk/>
            <pc:sldMk cId="4038580449" sldId="2134803951"/>
            <ac:grpSpMk id="24" creationId="{DE1E7C5D-C8FA-9CD8-146B-CB30EA86897A}"/>
          </ac:grpSpMkLst>
        </pc:grpChg>
        <pc:grpChg chg="add mod">
          <ac:chgData name="Davide Tomassini" userId="2c803dc8-d6c5-4034-a1a4-5054b5e74b59" providerId="ADAL" clId="{3DE0555E-352A-4028-A26D-483C21FF4A2F}" dt="2024-05-28T16:17:29.551" v="406" actId="1037"/>
          <ac:grpSpMkLst>
            <pc:docMk/>
            <pc:sldMk cId="4038580449" sldId="2134803951"/>
            <ac:grpSpMk id="25" creationId="{C38D46A2-09A5-7264-6AEC-0698F299DFB8}"/>
          </ac:grpSpMkLst>
        </pc:grpChg>
        <pc:grpChg chg="add mod">
          <ac:chgData name="Davide Tomassini" userId="2c803dc8-d6c5-4034-a1a4-5054b5e74b59" providerId="ADAL" clId="{3DE0555E-352A-4028-A26D-483C21FF4A2F}" dt="2024-05-28T16:16:52.619" v="379" actId="20577"/>
          <ac:grpSpMkLst>
            <pc:docMk/>
            <pc:sldMk cId="4038580449" sldId="2134803951"/>
            <ac:grpSpMk id="26" creationId="{697C812D-8C04-2FBD-6BD0-2507D068DD6D}"/>
          </ac:grpSpMkLst>
        </pc:grpChg>
        <pc:graphicFrameChg chg="mod modGraphic">
          <ac:chgData name="Davide Tomassini" userId="2c803dc8-d6c5-4034-a1a4-5054b5e74b59" providerId="ADAL" clId="{3DE0555E-352A-4028-A26D-483C21FF4A2F}" dt="2024-05-28T16:18:46.991" v="453" actId="20577"/>
          <ac:graphicFrameMkLst>
            <pc:docMk/>
            <pc:sldMk cId="4038580449" sldId="2134803951"/>
            <ac:graphicFrameMk id="4" creationId="{00000000-0000-0000-0000-000000000000}"/>
          </ac:graphicFrameMkLst>
        </pc:graphicFrameChg>
        <pc:picChg chg="add mod">
          <ac:chgData name="Davide Tomassini" userId="2c803dc8-d6c5-4034-a1a4-5054b5e74b59" providerId="ADAL" clId="{3DE0555E-352A-4028-A26D-483C21FF4A2F}" dt="2024-05-28T16:17:25.810" v="403" actId="1036"/>
          <ac:picMkLst>
            <pc:docMk/>
            <pc:sldMk cId="4038580449" sldId="2134803951"/>
            <ac:picMk id="12" creationId="{C46CEE02-55D3-85CC-168A-13E666572418}"/>
          </ac:picMkLst>
        </pc:picChg>
        <pc:picChg chg="mod">
          <ac:chgData name="Davide Tomassini" userId="2c803dc8-d6c5-4034-a1a4-5054b5e74b59" providerId="ADAL" clId="{3DE0555E-352A-4028-A26D-483C21FF4A2F}" dt="2024-05-28T16:17:14.212" v="389" actId="1036"/>
          <ac:picMkLst>
            <pc:docMk/>
            <pc:sldMk cId="4038580449" sldId="2134803951"/>
            <ac:picMk id="13" creationId="{00000000-0000-0000-0000-000000000000}"/>
          </ac:picMkLst>
        </pc:picChg>
        <pc:picChg chg="add mod">
          <ac:chgData name="Davide Tomassini" userId="2c803dc8-d6c5-4034-a1a4-5054b5e74b59" providerId="ADAL" clId="{3DE0555E-352A-4028-A26D-483C21FF4A2F}" dt="2024-05-28T16:16:00.918" v="362" actId="164"/>
          <ac:picMkLst>
            <pc:docMk/>
            <pc:sldMk cId="4038580449" sldId="2134803951"/>
            <ac:picMk id="14" creationId="{4B4D302F-9313-007F-947E-4F1BDCA03585}"/>
          </ac:picMkLst>
        </pc:picChg>
        <pc:picChg chg="mod">
          <ac:chgData name="Davide Tomassini" userId="2c803dc8-d6c5-4034-a1a4-5054b5e74b59" providerId="ADAL" clId="{3DE0555E-352A-4028-A26D-483C21FF4A2F}" dt="2024-05-28T16:15:23.785" v="358" actId="164"/>
          <ac:picMkLst>
            <pc:docMk/>
            <pc:sldMk cId="4038580449" sldId="2134803951"/>
            <ac:picMk id="15" creationId="{00000000-0000-0000-0000-000000000000}"/>
          </ac:picMkLst>
        </pc:picChg>
        <pc:picChg chg="add mod">
          <ac:chgData name="Davide Tomassini" userId="2c803dc8-d6c5-4034-a1a4-5054b5e74b59" providerId="ADAL" clId="{3DE0555E-352A-4028-A26D-483C21FF4A2F}" dt="2024-05-28T16:17:36.227" v="410" actId="1035"/>
          <ac:picMkLst>
            <pc:docMk/>
            <pc:sldMk cId="4038580449" sldId="2134803951"/>
            <ac:picMk id="16" creationId="{723554D1-9712-0F70-6E93-CE8CC4D7CBCD}"/>
          </ac:picMkLst>
        </pc:picChg>
        <pc:picChg chg="del">
          <ac:chgData name="Davide Tomassini" userId="2c803dc8-d6c5-4034-a1a4-5054b5e74b59" providerId="ADAL" clId="{3DE0555E-352A-4028-A26D-483C21FF4A2F}" dt="2024-05-28T16:03:22.954" v="4" actId="21"/>
          <ac:picMkLst>
            <pc:docMk/>
            <pc:sldMk cId="4038580449" sldId="2134803951"/>
            <ac:picMk id="17" creationId="{00000000-0000-0000-0000-000000000000}"/>
          </ac:picMkLst>
        </pc:picChg>
        <pc:picChg chg="del">
          <ac:chgData name="Davide Tomassini" userId="2c803dc8-d6c5-4034-a1a4-5054b5e74b59" providerId="ADAL" clId="{3DE0555E-352A-4028-A26D-483C21FF4A2F}" dt="2024-05-28T16:03:37.439" v="7" actId="21"/>
          <ac:picMkLst>
            <pc:docMk/>
            <pc:sldMk cId="4038580449" sldId="2134803951"/>
            <ac:picMk id="20" creationId="{00000000-0000-0000-0000-000000000000}"/>
          </ac:picMkLst>
        </pc:picChg>
        <pc:picChg chg="mod">
          <ac:chgData name="Davide Tomassini" userId="2c803dc8-d6c5-4034-a1a4-5054b5e74b59" providerId="ADAL" clId="{3DE0555E-352A-4028-A26D-483C21FF4A2F}" dt="2024-05-28T16:17:19.323" v="395" actId="1038"/>
          <ac:picMkLst>
            <pc:docMk/>
            <pc:sldMk cId="4038580449" sldId="2134803951"/>
            <ac:picMk id="22" creationId="{00000000-0000-0000-0000-000000000000}"/>
          </ac:picMkLst>
        </pc:picChg>
      </pc:sldChg>
      <pc:sldChg chg="del">
        <pc:chgData name="Davide Tomassini" userId="2c803dc8-d6c5-4034-a1a4-5054b5e74b59" providerId="ADAL" clId="{3DE0555E-352A-4028-A26D-483C21FF4A2F}" dt="2024-05-28T16:17:42.556" v="411" actId="2696"/>
        <pc:sldMkLst>
          <pc:docMk/>
          <pc:sldMk cId="231230216" sldId="2134803952"/>
        </pc:sldMkLst>
      </pc:sldChg>
      <pc:sldChg chg="del">
        <pc:chgData name="Davide Tomassini" userId="2c803dc8-d6c5-4034-a1a4-5054b5e74b59" providerId="ADAL" clId="{3DE0555E-352A-4028-A26D-483C21FF4A2F}" dt="2024-05-28T16:17:46.563" v="412" actId="2696"/>
        <pc:sldMkLst>
          <pc:docMk/>
          <pc:sldMk cId="3925915264" sldId="2134803955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/>
          </c:spPr>
          <c:explosion val="5"/>
          <c:dPt>
            <c:idx val="0"/>
            <c:bubble3D val="0"/>
            <c:spPr>
              <a:solidFill>
                <a:srgbClr val="76C8AE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1-741F-47C1-9996-DF6877D07366}"/>
              </c:ext>
            </c:extLst>
          </c:dPt>
          <c:dPt>
            <c:idx val="1"/>
            <c:bubble3D val="0"/>
            <c:spPr>
              <a:solidFill>
                <a:srgbClr val="00AE9D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3-741F-47C1-9996-DF6877D07366}"/>
              </c:ext>
            </c:extLst>
          </c:dPt>
          <c:dPt>
            <c:idx val="2"/>
            <c:bubble3D val="0"/>
            <c:spPr>
              <a:solidFill>
                <a:srgbClr val="008E7A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5-741F-47C1-9996-DF6877D07366}"/>
              </c:ext>
            </c:extLst>
          </c:dPt>
          <c:dPt>
            <c:idx val="3"/>
            <c:bubble3D val="0"/>
            <c:spPr>
              <a:solidFill>
                <a:srgbClr val="006762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7-741F-47C1-9996-DF6877D07366}"/>
              </c:ext>
            </c:extLst>
          </c:dPt>
          <c:dPt>
            <c:idx val="4"/>
            <c:bubble3D val="0"/>
            <c:spPr>
              <a:solidFill>
                <a:srgbClr val="FFCC4E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9-741F-47C1-9996-DF6877D07366}"/>
              </c:ext>
            </c:extLst>
          </c:dPt>
          <c:dPt>
            <c:idx val="5"/>
            <c:bubble3D val="0"/>
            <c:spPr>
              <a:solidFill>
                <a:srgbClr val="FBAB1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B-741F-47C1-9996-DF6877D07366}"/>
              </c:ext>
            </c:extLst>
          </c:dPt>
          <c:dPt>
            <c:idx val="6"/>
            <c:bubble3D val="0"/>
            <c:spPr>
              <a:solidFill>
                <a:srgbClr val="F4792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D-741F-47C1-9996-DF6877D07366}"/>
              </c:ext>
            </c:extLst>
          </c:dPt>
          <c:dPt>
            <c:idx val="7"/>
            <c:bubble3D val="0"/>
            <c:spPr>
              <a:solidFill>
                <a:srgbClr val="A75534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F-741F-47C1-9996-DF6877D07366}"/>
              </c:ext>
            </c:extLst>
          </c:dPt>
          <c:dPt>
            <c:idx val="8"/>
            <c:bubble3D val="0"/>
            <c:spPr>
              <a:solidFill>
                <a:srgbClr val="F1666A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11-741F-47C1-9996-DF6877D07366}"/>
              </c:ext>
            </c:extLst>
          </c:dPt>
          <c:dPt>
            <c:idx val="9"/>
            <c:bubble3D val="0"/>
            <c:spPr>
              <a:solidFill>
                <a:srgbClr val="ED1B2F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13-741F-47C1-9996-DF6877D07366}"/>
              </c:ext>
            </c:extLst>
          </c:dPt>
          <c:dPt>
            <c:idx val="10"/>
            <c:bubble3D val="0"/>
            <c:spPr>
              <a:solidFill>
                <a:srgbClr val="CF1D39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15-741F-47C1-9996-DF6877D07366}"/>
              </c:ext>
            </c:extLst>
          </c:dPt>
          <c:dPt>
            <c:idx val="11"/>
            <c:bubble3D val="0"/>
            <c:spPr>
              <a:solidFill>
                <a:srgbClr val="960136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17-741F-47C1-9996-DF6877D07366}"/>
              </c:ext>
            </c:extLst>
          </c:dPt>
          <c:dPt>
            <c:idx val="12"/>
            <c:bubble3D val="0"/>
            <c:spPr>
              <a:solidFill>
                <a:srgbClr val="6DCFF6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19-741F-47C1-9996-DF6877D07366}"/>
              </c:ext>
            </c:extLst>
          </c:dPt>
          <c:dPt>
            <c:idx val="13"/>
            <c:bubble3D val="0"/>
            <c:spPr>
              <a:solidFill>
                <a:srgbClr val="009BDB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1B-741F-47C1-9996-DF6877D07366}"/>
              </c:ext>
            </c:extLst>
          </c:dPt>
          <c:dPt>
            <c:idx val="14"/>
            <c:bubble3D val="0"/>
            <c:spPr>
              <a:solidFill>
                <a:srgbClr val="00619E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1D-741F-47C1-9996-DF6877D07366}"/>
              </c:ext>
            </c:extLst>
          </c:dPt>
          <c:dPt>
            <c:idx val="15"/>
            <c:bubble3D val="0"/>
            <c:spPr>
              <a:solidFill>
                <a:srgbClr val="1E3378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1F-741F-47C1-9996-DF6877D07366}"/>
              </c:ext>
            </c:extLst>
          </c:dPt>
          <c:dPt>
            <c:idx val="16"/>
            <c:bubble3D val="0"/>
            <c:spPr>
              <a:solidFill>
                <a:srgbClr val="76C8AE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21-741F-47C1-9996-DF6877D07366}"/>
              </c:ext>
            </c:extLst>
          </c:dPt>
          <c:dPt>
            <c:idx val="17"/>
            <c:bubble3D val="0"/>
            <c:spPr>
              <a:solidFill>
                <a:srgbClr val="00AE9D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23-741F-47C1-9996-DF6877D07366}"/>
              </c:ext>
            </c:extLst>
          </c:dPt>
          <c:dPt>
            <c:idx val="18"/>
            <c:bubble3D val="0"/>
            <c:spPr>
              <a:solidFill>
                <a:srgbClr val="008E7A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25-741F-47C1-9996-DF6877D07366}"/>
              </c:ext>
            </c:extLst>
          </c:dPt>
          <c:dPt>
            <c:idx val="19"/>
            <c:bubble3D val="0"/>
            <c:spPr>
              <a:solidFill>
                <a:srgbClr val="006762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27-741F-47C1-9996-DF6877D07366}"/>
              </c:ext>
            </c:extLst>
          </c:dPt>
          <c:dPt>
            <c:idx val="20"/>
            <c:bubble3D val="0"/>
            <c:spPr>
              <a:solidFill>
                <a:srgbClr val="FFCC4E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29-741F-47C1-9996-DF6877D07366}"/>
              </c:ext>
            </c:extLst>
          </c:dPt>
          <c:dPt>
            <c:idx val="21"/>
            <c:bubble3D val="0"/>
            <c:spPr>
              <a:solidFill>
                <a:srgbClr val="FFDE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2B-741F-47C1-9996-DF6877D07366}"/>
              </c:ext>
            </c:extLst>
          </c:dPt>
          <c:dPt>
            <c:idx val="22"/>
            <c:bubble3D val="0"/>
            <c:spPr>
              <a:solidFill>
                <a:srgbClr val="F4792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2D-741F-47C1-9996-DF6877D07366}"/>
              </c:ext>
            </c:extLst>
          </c:dPt>
          <c:dPt>
            <c:idx val="23"/>
            <c:bubble3D val="0"/>
            <c:spPr>
              <a:solidFill>
                <a:srgbClr val="A75534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2F-741F-47C1-9996-DF6877D07366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741F-47C1-9996-DF6877D07366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2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741F-47C1-9996-DF6877D07366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3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741F-47C1-9996-DF6877D07366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741F-47C1-9996-DF6877D07366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5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741F-47C1-9996-DF6877D07366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6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B-741F-47C1-9996-DF6877D07366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D-741F-47C1-9996-DF6877D07366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F-741F-47C1-9996-DF6877D07366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1-741F-47C1-9996-DF6877D07366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3-741F-47C1-9996-DF6877D07366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5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5-741F-47C1-9996-DF6877D07366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6">
                          <a:lumMod val="6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7-741F-47C1-9996-DF6877D07366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1">
                          <a:lumMod val="80000"/>
                          <a:lumOff val="2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9-741F-47C1-9996-DF6877D07366}"/>
                </c:ext>
              </c:extLst>
            </c:dLbl>
            <c:dLbl>
              <c:idx val="1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2">
                          <a:lumMod val="80000"/>
                          <a:lumOff val="2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B-741F-47C1-9996-DF6877D07366}"/>
                </c:ext>
              </c:extLst>
            </c:dLbl>
            <c:dLbl>
              <c:idx val="1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3">
                          <a:lumMod val="80000"/>
                          <a:lumOff val="2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D-741F-47C1-9996-DF6877D07366}"/>
                </c:ext>
              </c:extLst>
            </c:dLbl>
            <c:dLbl>
              <c:idx val="1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4">
                          <a:lumMod val="80000"/>
                          <a:lumOff val="2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F-741F-47C1-9996-DF6877D07366}"/>
                </c:ext>
              </c:extLst>
            </c:dLbl>
            <c:dLbl>
              <c:idx val="1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5">
                          <a:lumMod val="80000"/>
                          <a:lumOff val="2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21-741F-47C1-9996-DF6877D07366}"/>
                </c:ext>
              </c:extLst>
            </c:dLbl>
            <c:dLbl>
              <c:idx val="1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6">
                          <a:lumMod val="80000"/>
                          <a:lumOff val="2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23-741F-47C1-9996-DF6877D07366}"/>
                </c:ext>
              </c:extLst>
            </c:dLbl>
            <c:dLbl>
              <c:idx val="1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1">
                          <a:lumMod val="8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25-741F-47C1-9996-DF6877D07366}"/>
                </c:ext>
              </c:extLst>
            </c:dLbl>
            <c:dLbl>
              <c:idx val="1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2">
                          <a:lumMod val="8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27-741F-47C1-9996-DF6877D07366}"/>
                </c:ext>
              </c:extLst>
            </c:dLbl>
            <c:dLbl>
              <c:idx val="2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3">
                          <a:lumMod val="8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29-741F-47C1-9996-DF6877D07366}"/>
                </c:ext>
              </c:extLst>
            </c:dLbl>
            <c:dLbl>
              <c:idx val="2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4">
                          <a:lumMod val="8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2B-741F-47C1-9996-DF6877D07366}"/>
                </c:ext>
              </c:extLst>
            </c:dLbl>
            <c:dLbl>
              <c:idx val="2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5">
                          <a:lumMod val="8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2D-741F-47C1-9996-DF6877D07366}"/>
                </c:ext>
              </c:extLst>
            </c:dLbl>
            <c:dLbl>
              <c:idx val="2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sng" strike="noStrike" kern="1200" spc="0" baseline="0">
                      <a:solidFill>
                        <a:schemeClr val="accent6">
                          <a:lumMod val="8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1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2F-741F-47C1-9996-DF6877D073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30" b="1" i="0" u="sng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1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Sheet1!$A$2:$A$25</c:f>
              <c:strCache>
                <c:ptCount val="24"/>
                <c:pt idx="0">
                  <c:v>1st Entry</c:v>
                </c:pt>
                <c:pt idx="1">
                  <c:v>2nd Entry</c:v>
                </c:pt>
                <c:pt idx="2">
                  <c:v>3rd Entry</c:v>
                </c:pt>
                <c:pt idx="3">
                  <c:v>4th Entry</c:v>
                </c:pt>
                <c:pt idx="4">
                  <c:v>5th Entry</c:v>
                </c:pt>
                <c:pt idx="5">
                  <c:v>6th Entry</c:v>
                </c:pt>
                <c:pt idx="6">
                  <c:v>7th Entry</c:v>
                </c:pt>
                <c:pt idx="7">
                  <c:v>8th Entry</c:v>
                </c:pt>
                <c:pt idx="8">
                  <c:v>9th Entry</c:v>
                </c:pt>
                <c:pt idx="9">
                  <c:v>10th Entry</c:v>
                </c:pt>
                <c:pt idx="10">
                  <c:v>11th Entry</c:v>
                </c:pt>
                <c:pt idx="11">
                  <c:v>12th Entry</c:v>
                </c:pt>
                <c:pt idx="12">
                  <c:v>13th Entry</c:v>
                </c:pt>
                <c:pt idx="13">
                  <c:v>14th Entry</c:v>
                </c:pt>
                <c:pt idx="14">
                  <c:v>15th Entry</c:v>
                </c:pt>
                <c:pt idx="15">
                  <c:v>16th Entry</c:v>
                </c:pt>
                <c:pt idx="16">
                  <c:v>17th Entry</c:v>
                </c:pt>
                <c:pt idx="17">
                  <c:v>18th Entry</c:v>
                </c:pt>
                <c:pt idx="18">
                  <c:v>19th Entry</c:v>
                </c:pt>
                <c:pt idx="19">
                  <c:v>20th Entry</c:v>
                </c:pt>
                <c:pt idx="20">
                  <c:v>21th Entry</c:v>
                </c:pt>
                <c:pt idx="21">
                  <c:v>22th Entry</c:v>
                </c:pt>
                <c:pt idx="22">
                  <c:v>23th Entry</c:v>
                </c:pt>
                <c:pt idx="23">
                  <c:v>24th Entry</c:v>
                </c:pt>
              </c:strCache>
            </c:str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  <c:pt idx="10">
                  <c:v>10</c:v>
                </c:pt>
                <c:pt idx="11">
                  <c:v>10</c:v>
                </c:pt>
                <c:pt idx="12">
                  <c:v>10</c:v>
                </c:pt>
                <c:pt idx="13">
                  <c:v>10</c:v>
                </c:pt>
                <c:pt idx="14">
                  <c:v>10</c:v>
                </c:pt>
                <c:pt idx="15">
                  <c:v>10</c:v>
                </c:pt>
                <c:pt idx="16">
                  <c:v>10</c:v>
                </c:pt>
                <c:pt idx="17">
                  <c:v>10</c:v>
                </c:pt>
                <c:pt idx="18">
                  <c:v>10</c:v>
                </c:pt>
                <c:pt idx="19">
                  <c:v>10</c:v>
                </c:pt>
                <c:pt idx="20">
                  <c:v>10</c:v>
                </c:pt>
                <c:pt idx="21">
                  <c:v>10</c:v>
                </c:pt>
                <c:pt idx="22">
                  <c:v>10</c:v>
                </c:pt>
                <c:pt idx="2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0-741F-47C1-9996-DF6877D07366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u="sng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0"/>
    </c:view3D>
    <c:floor>
      <c:thickness val="0"/>
      <c:spPr>
        <a:solidFill>
          <a:schemeClr val="accent1">
            <a:alpha val="30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7916454801487282E-2"/>
          <c:y val="5.9660478663425089E-2"/>
          <c:w val="0.93792021248511792"/>
          <c:h val="0.5939151379666165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76C8AE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1504-4AAD-8BCA-155C626759E1}"/>
              </c:ext>
            </c:extLst>
          </c:dPt>
          <c:dPt>
            <c:idx val="1"/>
            <c:invertIfNegative val="0"/>
            <c:bubble3D val="0"/>
            <c:spPr>
              <a:solidFill>
                <a:srgbClr val="00AE9D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1504-4AAD-8BCA-155C626759E1}"/>
              </c:ext>
            </c:extLst>
          </c:dPt>
          <c:dPt>
            <c:idx val="2"/>
            <c:invertIfNegative val="0"/>
            <c:bubble3D val="0"/>
            <c:spPr>
              <a:solidFill>
                <a:srgbClr val="008E7A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1504-4AAD-8BCA-155C626759E1}"/>
              </c:ext>
            </c:extLst>
          </c:dPt>
          <c:dPt>
            <c:idx val="3"/>
            <c:invertIfNegative val="0"/>
            <c:bubble3D val="0"/>
            <c:spPr>
              <a:solidFill>
                <a:srgbClr val="006762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1504-4AAD-8BCA-155C626759E1}"/>
              </c:ext>
            </c:extLst>
          </c:dPt>
          <c:dPt>
            <c:idx val="4"/>
            <c:invertIfNegative val="0"/>
            <c:bubble3D val="0"/>
            <c:spPr>
              <a:solidFill>
                <a:srgbClr val="FFCC4E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1504-4AAD-8BCA-155C626759E1}"/>
              </c:ext>
            </c:extLst>
          </c:dPt>
          <c:dPt>
            <c:idx val="5"/>
            <c:invertIfNegative val="0"/>
            <c:bubble3D val="0"/>
            <c:spPr>
              <a:solidFill>
                <a:srgbClr val="FBAB18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1504-4AAD-8BCA-155C626759E1}"/>
              </c:ext>
            </c:extLst>
          </c:dPt>
          <c:dPt>
            <c:idx val="6"/>
            <c:invertIfNegative val="0"/>
            <c:bubble3D val="0"/>
            <c:spPr>
              <a:solidFill>
                <a:srgbClr val="F4792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1504-4AAD-8BCA-155C626759E1}"/>
              </c:ext>
            </c:extLst>
          </c:dPt>
          <c:dPt>
            <c:idx val="7"/>
            <c:invertIfNegative val="0"/>
            <c:bubble3D val="0"/>
            <c:spPr>
              <a:solidFill>
                <a:srgbClr val="A75534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1504-4AAD-8BCA-155C626759E1}"/>
              </c:ext>
            </c:extLst>
          </c:dPt>
          <c:dPt>
            <c:idx val="8"/>
            <c:invertIfNegative val="0"/>
            <c:bubble3D val="0"/>
            <c:spPr>
              <a:solidFill>
                <a:srgbClr val="F1666A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1-1504-4AAD-8BCA-155C626759E1}"/>
              </c:ext>
            </c:extLst>
          </c:dPt>
          <c:dPt>
            <c:idx val="9"/>
            <c:invertIfNegative val="0"/>
            <c:bubble3D val="0"/>
            <c:spPr>
              <a:solidFill>
                <a:srgbClr val="ED1B2F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3-1504-4AAD-8BCA-155C626759E1}"/>
              </c:ext>
            </c:extLst>
          </c:dPt>
          <c:dPt>
            <c:idx val="10"/>
            <c:invertIfNegative val="0"/>
            <c:bubble3D val="0"/>
            <c:spPr>
              <a:solidFill>
                <a:srgbClr val="CF1D39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5-1504-4AAD-8BCA-155C626759E1}"/>
              </c:ext>
            </c:extLst>
          </c:dPt>
          <c:dPt>
            <c:idx val="11"/>
            <c:invertIfNegative val="0"/>
            <c:bubble3D val="0"/>
            <c:spPr>
              <a:solidFill>
                <a:srgbClr val="96013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7-1504-4AAD-8BCA-155C626759E1}"/>
              </c:ext>
            </c:extLst>
          </c:dPt>
          <c:dPt>
            <c:idx val="12"/>
            <c:invertIfNegative val="0"/>
            <c:bubble3D val="0"/>
            <c:spPr>
              <a:solidFill>
                <a:srgbClr val="6DCFF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9-1504-4AAD-8BCA-155C626759E1}"/>
              </c:ext>
            </c:extLst>
          </c:dPt>
          <c:dPt>
            <c:idx val="13"/>
            <c:invertIfNegative val="0"/>
            <c:bubble3D val="0"/>
            <c:spPr>
              <a:solidFill>
                <a:srgbClr val="009BDB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B-1504-4AAD-8BCA-155C626759E1}"/>
              </c:ext>
            </c:extLst>
          </c:dPt>
          <c:dPt>
            <c:idx val="14"/>
            <c:invertIfNegative val="0"/>
            <c:bubble3D val="0"/>
            <c:spPr>
              <a:solidFill>
                <a:srgbClr val="00619E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D-1504-4AAD-8BCA-155C626759E1}"/>
              </c:ext>
            </c:extLst>
          </c:dPt>
          <c:dPt>
            <c:idx val="15"/>
            <c:invertIfNegative val="0"/>
            <c:bubble3D val="0"/>
            <c:spPr>
              <a:solidFill>
                <a:srgbClr val="1E3378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F-1504-4AAD-8BCA-155C626759E1}"/>
              </c:ext>
            </c:extLst>
          </c:dPt>
          <c:dPt>
            <c:idx val="16"/>
            <c:invertIfNegative val="0"/>
            <c:bubble3D val="0"/>
            <c:spPr>
              <a:solidFill>
                <a:srgbClr val="76C8AE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1-1504-4AAD-8BCA-155C626759E1}"/>
              </c:ext>
            </c:extLst>
          </c:dPt>
          <c:dPt>
            <c:idx val="17"/>
            <c:invertIfNegative val="0"/>
            <c:bubble3D val="0"/>
            <c:spPr>
              <a:solidFill>
                <a:srgbClr val="00AE9D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3-1504-4AAD-8BCA-155C626759E1}"/>
              </c:ext>
            </c:extLst>
          </c:dPt>
          <c:dPt>
            <c:idx val="18"/>
            <c:invertIfNegative val="0"/>
            <c:bubble3D val="0"/>
            <c:spPr>
              <a:solidFill>
                <a:srgbClr val="008E7A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5-1504-4AAD-8BCA-155C626759E1}"/>
              </c:ext>
            </c:extLst>
          </c:dPt>
          <c:dPt>
            <c:idx val="19"/>
            <c:invertIfNegative val="0"/>
            <c:bubble3D val="0"/>
            <c:spPr>
              <a:solidFill>
                <a:srgbClr val="006762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7-1504-4AAD-8BCA-155C626759E1}"/>
              </c:ext>
            </c:extLst>
          </c:dPt>
          <c:dPt>
            <c:idx val="20"/>
            <c:invertIfNegative val="0"/>
            <c:bubble3D val="0"/>
            <c:spPr>
              <a:solidFill>
                <a:srgbClr val="FFCC4E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9-1504-4AAD-8BCA-155C626759E1}"/>
              </c:ext>
            </c:extLst>
          </c:dPt>
          <c:dPt>
            <c:idx val="21"/>
            <c:invertIfNegative val="0"/>
            <c:bubble3D val="0"/>
            <c:spPr>
              <a:solidFill>
                <a:srgbClr val="FBAB18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B-1504-4AAD-8BCA-155C626759E1}"/>
              </c:ext>
            </c:extLst>
          </c:dPt>
          <c:dPt>
            <c:idx val="22"/>
            <c:invertIfNegative val="0"/>
            <c:bubble3D val="0"/>
            <c:spPr>
              <a:solidFill>
                <a:srgbClr val="F4792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D-1504-4AAD-8BCA-155C626759E1}"/>
              </c:ext>
            </c:extLst>
          </c:dPt>
          <c:dPt>
            <c:idx val="23"/>
            <c:invertIfNegative val="0"/>
            <c:bubble3D val="0"/>
            <c:spPr>
              <a:solidFill>
                <a:srgbClr val="A75534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F-1504-4AAD-8BCA-155C626759E1}"/>
              </c:ext>
            </c:extLst>
          </c:dPt>
          <c:cat>
            <c:strRef>
              <c:f>Sheet1!$A$2:$A$25</c:f>
              <c:strCache>
                <c:ptCount val="24"/>
                <c:pt idx="0">
                  <c:v>1st Entry</c:v>
                </c:pt>
                <c:pt idx="1">
                  <c:v>2nd Entry</c:v>
                </c:pt>
                <c:pt idx="2">
                  <c:v>3rd Entry</c:v>
                </c:pt>
                <c:pt idx="3">
                  <c:v>4th Entry</c:v>
                </c:pt>
                <c:pt idx="4">
                  <c:v>5th Entry</c:v>
                </c:pt>
                <c:pt idx="5">
                  <c:v>6th Entry</c:v>
                </c:pt>
                <c:pt idx="6">
                  <c:v>7th Entry</c:v>
                </c:pt>
                <c:pt idx="7">
                  <c:v>8th Entry</c:v>
                </c:pt>
                <c:pt idx="8">
                  <c:v>9th Entry</c:v>
                </c:pt>
                <c:pt idx="9">
                  <c:v>10th Entry</c:v>
                </c:pt>
                <c:pt idx="10">
                  <c:v>11th Entry</c:v>
                </c:pt>
                <c:pt idx="11">
                  <c:v>12th Entry</c:v>
                </c:pt>
                <c:pt idx="12">
                  <c:v>13th Entry</c:v>
                </c:pt>
                <c:pt idx="13">
                  <c:v>14th Entry</c:v>
                </c:pt>
                <c:pt idx="14">
                  <c:v>15th Entry</c:v>
                </c:pt>
                <c:pt idx="15">
                  <c:v>16th Entry</c:v>
                </c:pt>
                <c:pt idx="16">
                  <c:v>17th Entry</c:v>
                </c:pt>
                <c:pt idx="17">
                  <c:v>18th Entry</c:v>
                </c:pt>
                <c:pt idx="18">
                  <c:v>19th Entry</c:v>
                </c:pt>
                <c:pt idx="19">
                  <c:v>20th Entry</c:v>
                </c:pt>
                <c:pt idx="20">
                  <c:v>21th Entry</c:v>
                </c:pt>
                <c:pt idx="21">
                  <c:v>22th Entry</c:v>
                </c:pt>
                <c:pt idx="22">
                  <c:v>23th Entry</c:v>
                </c:pt>
                <c:pt idx="23">
                  <c:v>24th Entry</c:v>
                </c:pt>
              </c:strCache>
            </c:str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  <c:pt idx="10">
                  <c:v>10</c:v>
                </c:pt>
                <c:pt idx="11">
                  <c:v>10</c:v>
                </c:pt>
                <c:pt idx="12">
                  <c:v>10</c:v>
                </c:pt>
                <c:pt idx="13">
                  <c:v>10</c:v>
                </c:pt>
                <c:pt idx="14">
                  <c:v>10</c:v>
                </c:pt>
                <c:pt idx="15">
                  <c:v>10</c:v>
                </c:pt>
                <c:pt idx="16">
                  <c:v>10</c:v>
                </c:pt>
                <c:pt idx="17">
                  <c:v>10</c:v>
                </c:pt>
                <c:pt idx="18">
                  <c:v>10</c:v>
                </c:pt>
                <c:pt idx="19">
                  <c:v>10</c:v>
                </c:pt>
                <c:pt idx="20">
                  <c:v>10</c:v>
                </c:pt>
                <c:pt idx="21">
                  <c:v>10</c:v>
                </c:pt>
                <c:pt idx="22">
                  <c:v>10</c:v>
                </c:pt>
                <c:pt idx="2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0-1504-4AAD-8BCA-155C626759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0"/>
        <c:gapDepth val="10"/>
        <c:shape val="box"/>
        <c:axId val="1929698128"/>
        <c:axId val="1929700880"/>
        <c:axId val="0"/>
      </c:bar3DChart>
      <c:catAx>
        <c:axId val="19296981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60000"/>
                  <a:lumOff val="4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spc="150" normalizeH="0" baseline="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929700880"/>
        <c:crosses val="autoZero"/>
        <c:auto val="1"/>
        <c:lblAlgn val="ctr"/>
        <c:lblOffset val="100"/>
        <c:noMultiLvlLbl val="0"/>
      </c:catAx>
      <c:valAx>
        <c:axId val="192970088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929698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5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defRPr sz="1197" kern="1200" cap="all" spc="150" normalizeH="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70000"/>
        </a:schemeClr>
      </a:solidFill>
    </cs:spPr>
    <cs:defRPr sz="1197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lumMod val="20000"/>
          <a:lumOff val="8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lumMod val="20000"/>
          <a:lumOff val="80000"/>
        </a:schemeClr>
      </a:solidFill>
      <a:sp3d/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>
      <cs:styleClr val="0"/>
    </cs:fillRef>
    <cs:effectRef idx="0"/>
    <cs:fontRef idx="minor">
      <a:schemeClr val="dk1"/>
    </cs:fontRef>
    <cs:spPr>
      <a:solidFill>
        <a:schemeClr val="phClr">
          <a:alpha val="30000"/>
        </a:schemeClr>
      </a:solidFill>
      <a:sp3d/>
    </cs:spPr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lumMod val="60000"/>
            <a:lumOff val="40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lumMod val="50000"/>
            <a:lumOff val="5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E8BF7D-87B0-45CD-A6B1-C625B7BE26E8}" type="doc">
      <dgm:prSet loTypeId="urn:microsoft.com/office/officeart/2008/layout/VerticalCurvedList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ADD95AE-F193-443D-968A-991D1AAF434C}">
      <dgm:prSet custT="1"/>
      <dgm:spPr>
        <a:solidFill>
          <a:srgbClr val="00B050"/>
        </a:solidFill>
      </dgm:spPr>
      <dgm:t>
        <a:bodyPr/>
        <a:lstStyle/>
        <a:p>
          <a:r>
            <a:rPr lang="en-US" sz="1600" dirty="0"/>
            <a:t>• </a:t>
          </a:r>
          <a:r>
            <a:rPr lang="en-US" sz="1600" b="0" dirty="0"/>
            <a:t> </a:t>
          </a:r>
          <a:r>
            <a:rPr lang="en-US" sz="1600" b="0" dirty="0">
              <a:solidFill>
                <a:srgbClr val="FF0000"/>
              </a:solidFill>
            </a:rPr>
            <a:t>Complements</a:t>
          </a:r>
          <a:r>
            <a:rPr lang="en-US" sz="1600" b="0" dirty="0"/>
            <a:t> terrestrial data-link</a:t>
          </a:r>
          <a:endParaRPr lang="en-US" sz="1600" dirty="0"/>
        </a:p>
      </dgm:t>
    </dgm:pt>
    <dgm:pt modelId="{D294DE33-D144-4701-BFF2-BBEADA4C5EA4}" type="parTrans" cxnId="{7EE2D2A4-3ED4-42FA-ABC9-D9D79C484C37}">
      <dgm:prSet/>
      <dgm:spPr/>
      <dgm:t>
        <a:bodyPr/>
        <a:lstStyle/>
        <a:p>
          <a:endParaRPr lang="en-US" sz="2000"/>
        </a:p>
      </dgm:t>
    </dgm:pt>
    <dgm:pt modelId="{C7BAD8B0-AA16-4D63-A09D-701F04B55849}" type="sibTrans" cxnId="{7EE2D2A4-3ED4-42FA-ABC9-D9D79C484C37}">
      <dgm:prSet/>
      <dgm:spPr/>
      <dgm:t>
        <a:bodyPr/>
        <a:lstStyle/>
        <a:p>
          <a:endParaRPr lang="en-US" sz="2000"/>
        </a:p>
      </dgm:t>
    </dgm:pt>
    <dgm:pt modelId="{DCC4AEC2-1801-41CF-B2BF-6D1CF21BB20C}">
      <dgm:prSet custT="1"/>
      <dgm:spPr>
        <a:solidFill>
          <a:srgbClr val="4AABB3"/>
        </a:solidFill>
      </dgm:spPr>
      <dgm:t>
        <a:bodyPr/>
        <a:lstStyle/>
        <a:p>
          <a:r>
            <a:rPr lang="en-US" sz="1600" dirty="0"/>
            <a:t>• </a:t>
          </a:r>
          <a:r>
            <a:rPr lang="en-US" sz="1600" b="0" dirty="0"/>
            <a:t>Immediate coverage in Europe.  </a:t>
          </a:r>
          <a:r>
            <a:rPr lang="en-US" sz="1600" b="0" dirty="0">
              <a:solidFill>
                <a:schemeClr val="bg1"/>
              </a:solidFill>
            </a:rPr>
            <a:t>Iris has already a </a:t>
          </a:r>
          <a:r>
            <a:rPr lang="en-US" sz="1600" b="0" dirty="0">
              <a:solidFill>
                <a:srgbClr val="FF0000"/>
              </a:solidFill>
            </a:rPr>
            <a:t>global </a:t>
          </a:r>
          <a:r>
            <a:rPr lang="en-US" sz="1600" b="0" dirty="0">
              <a:solidFill>
                <a:schemeClr val="bg1"/>
              </a:solidFill>
            </a:rPr>
            <a:t>coverage</a:t>
          </a:r>
          <a:endParaRPr lang="en-US" sz="1600" dirty="0">
            <a:solidFill>
              <a:schemeClr val="bg1"/>
            </a:solidFill>
          </a:endParaRPr>
        </a:p>
      </dgm:t>
    </dgm:pt>
    <dgm:pt modelId="{4F7C5CC5-58B0-4891-9761-A4DDA9D7C9BD}" type="sibTrans" cxnId="{9547E45D-308E-434C-B80E-571FE9DF3D2E}">
      <dgm:prSet/>
      <dgm:spPr/>
      <dgm:t>
        <a:bodyPr/>
        <a:lstStyle/>
        <a:p>
          <a:endParaRPr lang="en-US" sz="2000"/>
        </a:p>
      </dgm:t>
    </dgm:pt>
    <dgm:pt modelId="{5FE385A3-9CAE-46E6-AA44-4589D3674064}" type="parTrans" cxnId="{9547E45D-308E-434C-B80E-571FE9DF3D2E}">
      <dgm:prSet/>
      <dgm:spPr/>
      <dgm:t>
        <a:bodyPr/>
        <a:lstStyle/>
        <a:p>
          <a:endParaRPr lang="en-US" sz="2000"/>
        </a:p>
      </dgm:t>
    </dgm:pt>
    <dgm:pt modelId="{C1C3486B-E808-493B-8115-A8C47CFD12AB}">
      <dgm:prSet phldrT="[Text]" custT="1"/>
      <dgm:spPr>
        <a:solidFill>
          <a:srgbClr val="4C7379"/>
        </a:solidFill>
      </dgm:spPr>
      <dgm:t>
        <a:bodyPr/>
        <a:lstStyle/>
        <a:p>
          <a:r>
            <a:rPr lang="en-US" sz="1600" dirty="0"/>
            <a:t>• </a:t>
          </a:r>
          <a:r>
            <a:rPr lang="en-US" sz="1600" dirty="0">
              <a:solidFill>
                <a:srgbClr val="FF0000"/>
              </a:solidFill>
            </a:rPr>
            <a:t>Satcom datalink </a:t>
          </a:r>
          <a:r>
            <a:rPr lang="en-US" sz="1600" dirty="0"/>
            <a:t>c</a:t>
          </a:r>
          <a:r>
            <a:rPr lang="en-US" sz="1600" b="0" dirty="0"/>
            <a:t>ompliant to ATS B2 performance standards  </a:t>
          </a:r>
        </a:p>
      </dgm:t>
    </dgm:pt>
    <dgm:pt modelId="{38416137-E2BA-4707-A2E2-8BB51480104D}" type="sibTrans" cxnId="{4CF31619-AA52-4943-AF23-E1842291E75B}">
      <dgm:prSet/>
      <dgm:spPr>
        <a:solidFill>
          <a:schemeClr val="bg1"/>
        </a:solidFill>
        <a:ln>
          <a:solidFill>
            <a:schemeClr val="bg1"/>
          </a:solidFill>
        </a:ln>
      </dgm:spPr>
      <dgm:t>
        <a:bodyPr/>
        <a:lstStyle/>
        <a:p>
          <a:endParaRPr lang="en-US" sz="2000">
            <a:solidFill>
              <a:schemeClr val="bg1"/>
            </a:solidFill>
          </a:endParaRPr>
        </a:p>
      </dgm:t>
    </dgm:pt>
    <dgm:pt modelId="{04BE4A05-159E-4E9F-B978-D76D7D8AE1A4}" type="parTrans" cxnId="{4CF31619-AA52-4943-AF23-E1842291E75B}">
      <dgm:prSet/>
      <dgm:spPr/>
      <dgm:t>
        <a:bodyPr/>
        <a:lstStyle/>
        <a:p>
          <a:endParaRPr lang="en-US" sz="2000"/>
        </a:p>
      </dgm:t>
    </dgm:pt>
    <dgm:pt modelId="{67C92AFD-6C61-4EFD-8A6B-6E8002099092}">
      <dgm:prSet custT="1"/>
      <dgm:spPr>
        <a:solidFill>
          <a:srgbClr val="00B050"/>
        </a:solidFill>
      </dgm:spPr>
      <dgm:t>
        <a:bodyPr/>
        <a:lstStyle/>
        <a:p>
          <a:r>
            <a:rPr lang="en-US" sz="1000" dirty="0"/>
            <a:t>• </a:t>
          </a:r>
          <a:r>
            <a:rPr lang="en-US" sz="1000" b="0" dirty="0"/>
            <a:t> </a:t>
          </a:r>
          <a:r>
            <a:rPr lang="en-US" sz="1600" b="0" dirty="0">
              <a:solidFill>
                <a:srgbClr val="FF0000"/>
              </a:solidFill>
            </a:rPr>
            <a:t>Avionics: </a:t>
          </a:r>
          <a:r>
            <a:rPr lang="en-US" sz="1600" b="0" dirty="0">
              <a:solidFill>
                <a:schemeClr val="bg1"/>
              </a:solidFill>
            </a:rPr>
            <a:t>Cobham and Honeywell. EPP in Europe as from </a:t>
          </a:r>
          <a:r>
            <a:rPr lang="en-US" sz="1600" b="0" dirty="0">
              <a:solidFill>
                <a:srgbClr val="FF0000"/>
              </a:solidFill>
            </a:rPr>
            <a:t>2028</a:t>
          </a:r>
          <a:r>
            <a:rPr lang="en-US" sz="1800" b="0" dirty="0">
              <a:solidFill>
                <a:schemeClr val="bg1"/>
              </a:solidFill>
            </a:rPr>
            <a:t>.</a:t>
          </a:r>
          <a:endParaRPr lang="en-US" sz="1000" dirty="0">
            <a:solidFill>
              <a:schemeClr val="bg1"/>
            </a:solidFill>
          </a:endParaRPr>
        </a:p>
      </dgm:t>
    </dgm:pt>
    <dgm:pt modelId="{0B0CA001-11C1-4E46-AEA8-A57FEB4A7080}" type="parTrans" cxnId="{21C2C250-55A7-4C57-8201-2670C269A55F}">
      <dgm:prSet/>
      <dgm:spPr/>
      <dgm:t>
        <a:bodyPr/>
        <a:lstStyle/>
        <a:p>
          <a:endParaRPr lang="en-GB"/>
        </a:p>
      </dgm:t>
    </dgm:pt>
    <dgm:pt modelId="{DFC034D5-4C7C-4D3E-BBCA-E5AC0EECAF81}" type="sibTrans" cxnId="{21C2C250-55A7-4C57-8201-2670C269A55F}">
      <dgm:prSet/>
      <dgm:spPr/>
      <dgm:t>
        <a:bodyPr/>
        <a:lstStyle/>
        <a:p>
          <a:endParaRPr lang="en-GB"/>
        </a:p>
      </dgm:t>
    </dgm:pt>
    <dgm:pt modelId="{9B5D5FA3-FFC9-487D-AD97-9EF7E7CE47A5}">
      <dgm:prSet custT="1"/>
      <dgm:spPr>
        <a:solidFill>
          <a:srgbClr val="00B050"/>
        </a:solidFill>
      </dgm:spPr>
      <dgm:t>
        <a:bodyPr/>
        <a:lstStyle/>
        <a:p>
          <a:endParaRPr lang="en-GB" sz="1200" dirty="0"/>
        </a:p>
        <a:p>
          <a:r>
            <a:rPr lang="en-GB" sz="1200" dirty="0"/>
            <a:t>ATN-IPS </a:t>
          </a:r>
          <a:r>
            <a:rPr lang="en-GB" sz="1200" dirty="0">
              <a:solidFill>
                <a:srgbClr val="FF0000"/>
              </a:solidFill>
            </a:rPr>
            <a:t>SARPS</a:t>
          </a:r>
          <a:r>
            <a:rPr lang="en-GB" sz="1200" dirty="0"/>
            <a:t> on track at ICAO</a:t>
          </a:r>
        </a:p>
        <a:p>
          <a:r>
            <a:rPr lang="en-GB" sz="1200" dirty="0">
              <a:solidFill>
                <a:srgbClr val="FF0000"/>
              </a:solidFill>
            </a:rPr>
            <a:t>IPS flight trials </a:t>
          </a:r>
          <a:r>
            <a:rPr lang="en-GB" sz="1200" dirty="0"/>
            <a:t>in EU by 2024 and USA by 2025 (TBC), including ATN-IPS/OSI interoperability</a:t>
          </a:r>
        </a:p>
        <a:p>
          <a:endParaRPr lang="en-US" sz="1000" dirty="0"/>
        </a:p>
      </dgm:t>
    </dgm:pt>
    <dgm:pt modelId="{CA5C1688-5358-4E65-8EFD-03CB6AEF94A9}" type="parTrans" cxnId="{2C371466-FAE5-4AC1-A5A2-C50F6883617E}">
      <dgm:prSet/>
      <dgm:spPr/>
      <dgm:t>
        <a:bodyPr/>
        <a:lstStyle/>
        <a:p>
          <a:endParaRPr lang="en-GB"/>
        </a:p>
      </dgm:t>
    </dgm:pt>
    <dgm:pt modelId="{E79BBDFA-62F4-4636-87C0-2F914D35D432}" type="sibTrans" cxnId="{2C371466-FAE5-4AC1-A5A2-C50F6883617E}">
      <dgm:prSet/>
      <dgm:spPr/>
      <dgm:t>
        <a:bodyPr/>
        <a:lstStyle/>
        <a:p>
          <a:endParaRPr lang="en-GB"/>
        </a:p>
      </dgm:t>
    </dgm:pt>
    <dgm:pt modelId="{E74D5950-9F39-49D7-A4AF-68D432C6E78F}">
      <dgm:prSet custT="1"/>
      <dgm:spPr/>
      <dgm:t>
        <a:bodyPr/>
        <a:lstStyle/>
        <a:p>
          <a:r>
            <a:rPr lang="en-GB" sz="1600" b="0" kern="1200" dirty="0">
              <a:solidFill>
                <a:srgbClr val="FEFFFF"/>
              </a:solidFill>
              <a:latin typeface="Arial" panose="020B0604020202020204"/>
              <a:ea typeface="+mn-ea"/>
              <a:cs typeface="+mn-cs"/>
            </a:rPr>
            <a:t>Contacts ongoing with Airbus, Boeing, and several civil aviation organisations and airlines in far East, Middle East and Americas for Iris </a:t>
          </a:r>
          <a:r>
            <a:rPr lang="en-GB" sz="1600" b="0" kern="1200">
              <a:solidFill>
                <a:srgbClr val="FEFFFF"/>
              </a:solidFill>
              <a:latin typeface="Arial" panose="020B0604020202020204"/>
              <a:ea typeface="+mn-ea"/>
              <a:cs typeface="+mn-cs"/>
            </a:rPr>
            <a:t>flight trials </a:t>
          </a:r>
          <a:endParaRPr lang="en-GB" sz="1600" b="0" kern="1200" noProof="0" dirty="0">
            <a:solidFill>
              <a:srgbClr val="FEFFFF"/>
            </a:solidFill>
            <a:latin typeface="Arial" panose="020B0604020202020204"/>
            <a:ea typeface="+mn-ea"/>
            <a:cs typeface="+mn-cs"/>
          </a:endParaRPr>
        </a:p>
      </dgm:t>
    </dgm:pt>
    <dgm:pt modelId="{26EBAA25-ABCD-4CF6-9E2B-DA4DA61DE541}" type="parTrans" cxnId="{F953AEA7-57C5-4FA0-AE41-60212AA89B3E}">
      <dgm:prSet/>
      <dgm:spPr/>
      <dgm:t>
        <a:bodyPr/>
        <a:lstStyle/>
        <a:p>
          <a:endParaRPr lang="en-GB"/>
        </a:p>
      </dgm:t>
    </dgm:pt>
    <dgm:pt modelId="{B8590F4C-B24E-424D-9C8A-31DA86C25536}" type="sibTrans" cxnId="{F953AEA7-57C5-4FA0-AE41-60212AA89B3E}">
      <dgm:prSet/>
      <dgm:spPr/>
      <dgm:t>
        <a:bodyPr/>
        <a:lstStyle/>
        <a:p>
          <a:endParaRPr lang="en-GB"/>
        </a:p>
      </dgm:t>
    </dgm:pt>
    <dgm:pt modelId="{927CFFB6-801E-4E61-8BEE-4190707B4D21}" type="pres">
      <dgm:prSet presAssocID="{E3E8BF7D-87B0-45CD-A6B1-C625B7BE26E8}" presName="Name0" presStyleCnt="0">
        <dgm:presLayoutVars>
          <dgm:chMax val="7"/>
          <dgm:chPref val="7"/>
          <dgm:dir/>
        </dgm:presLayoutVars>
      </dgm:prSet>
      <dgm:spPr/>
    </dgm:pt>
    <dgm:pt modelId="{9DC35EFC-41E0-464D-8678-1926CFE37921}" type="pres">
      <dgm:prSet presAssocID="{E3E8BF7D-87B0-45CD-A6B1-C625B7BE26E8}" presName="Name1" presStyleCnt="0"/>
      <dgm:spPr/>
    </dgm:pt>
    <dgm:pt modelId="{61458901-355F-4383-B8C0-B6C0662CA4C9}" type="pres">
      <dgm:prSet presAssocID="{E3E8BF7D-87B0-45CD-A6B1-C625B7BE26E8}" presName="cycle" presStyleCnt="0"/>
      <dgm:spPr/>
    </dgm:pt>
    <dgm:pt modelId="{B026DEA3-6575-48EE-B504-4C046EF9138A}" type="pres">
      <dgm:prSet presAssocID="{E3E8BF7D-87B0-45CD-A6B1-C625B7BE26E8}" presName="srcNode" presStyleLbl="node1" presStyleIdx="0" presStyleCnt="6"/>
      <dgm:spPr/>
    </dgm:pt>
    <dgm:pt modelId="{EF86A899-E800-4755-B767-10F074D428A4}" type="pres">
      <dgm:prSet presAssocID="{E3E8BF7D-87B0-45CD-A6B1-C625B7BE26E8}" presName="conn" presStyleLbl="parChTrans1D2" presStyleIdx="0" presStyleCnt="1"/>
      <dgm:spPr/>
    </dgm:pt>
    <dgm:pt modelId="{3AE5E780-A4B7-42D8-B337-3B2EEF1DA86C}" type="pres">
      <dgm:prSet presAssocID="{E3E8BF7D-87B0-45CD-A6B1-C625B7BE26E8}" presName="extraNode" presStyleLbl="node1" presStyleIdx="0" presStyleCnt="6"/>
      <dgm:spPr/>
    </dgm:pt>
    <dgm:pt modelId="{D8D21319-4FFF-4C9F-A26D-048380F72E41}" type="pres">
      <dgm:prSet presAssocID="{E3E8BF7D-87B0-45CD-A6B1-C625B7BE26E8}" presName="dstNode" presStyleLbl="node1" presStyleIdx="0" presStyleCnt="6"/>
      <dgm:spPr/>
    </dgm:pt>
    <dgm:pt modelId="{0D791DE3-995A-42F5-AB0D-67C9F8890838}" type="pres">
      <dgm:prSet presAssocID="{C1C3486B-E808-493B-8115-A8C47CFD12AB}" presName="text_1" presStyleLbl="node1" presStyleIdx="0" presStyleCnt="6" custScaleY="130635" custLinFactNeighborX="1674" custLinFactNeighborY="5679">
        <dgm:presLayoutVars>
          <dgm:bulletEnabled val="1"/>
        </dgm:presLayoutVars>
      </dgm:prSet>
      <dgm:spPr>
        <a:prstGeom prst="roundRect">
          <a:avLst/>
        </a:prstGeom>
      </dgm:spPr>
    </dgm:pt>
    <dgm:pt modelId="{AC6DCAF3-5055-406E-889A-157B745DC300}" type="pres">
      <dgm:prSet presAssocID="{C1C3486B-E808-493B-8115-A8C47CFD12AB}" presName="accent_1" presStyleCnt="0"/>
      <dgm:spPr/>
    </dgm:pt>
    <dgm:pt modelId="{062EDABD-65D2-4A41-9CED-7DA25EA6CE05}" type="pres">
      <dgm:prSet presAssocID="{C1C3486B-E808-493B-8115-A8C47CFD12AB}" presName="accentRepeatNode" presStyleLbl="solidFgAcc1" presStyleIdx="0" presStyleCnt="6"/>
      <dgm:spPr/>
    </dgm:pt>
    <dgm:pt modelId="{D5271D36-BA91-4EF8-99C4-DF6FEFFE2876}" type="pres">
      <dgm:prSet presAssocID="{DCC4AEC2-1801-41CF-B2BF-6D1CF21BB20C}" presName="text_2" presStyleLbl="node1" presStyleIdx="1" presStyleCnt="6">
        <dgm:presLayoutVars>
          <dgm:bulletEnabled val="1"/>
        </dgm:presLayoutVars>
      </dgm:prSet>
      <dgm:spPr>
        <a:prstGeom prst="roundRect">
          <a:avLst/>
        </a:prstGeom>
      </dgm:spPr>
    </dgm:pt>
    <dgm:pt modelId="{0E6D4E12-B699-4FBB-9528-F73D92840F90}" type="pres">
      <dgm:prSet presAssocID="{DCC4AEC2-1801-41CF-B2BF-6D1CF21BB20C}" presName="accent_2" presStyleCnt="0"/>
      <dgm:spPr/>
    </dgm:pt>
    <dgm:pt modelId="{A7F3D1F6-7ED8-40C5-B7C1-5E2829E5BE2B}" type="pres">
      <dgm:prSet presAssocID="{DCC4AEC2-1801-41CF-B2BF-6D1CF21BB20C}" presName="accentRepeatNode" presStyleLbl="solidFgAcc1" presStyleIdx="1" presStyleCnt="6"/>
      <dgm:spPr/>
    </dgm:pt>
    <dgm:pt modelId="{0133905C-1E38-4FD8-AA8B-43878E5C151A}" type="pres">
      <dgm:prSet presAssocID="{CADD95AE-F193-443D-968A-991D1AAF434C}" presName="text_3" presStyleLbl="node1" presStyleIdx="2" presStyleCnt="6">
        <dgm:presLayoutVars>
          <dgm:bulletEnabled val="1"/>
        </dgm:presLayoutVars>
      </dgm:prSet>
      <dgm:spPr/>
    </dgm:pt>
    <dgm:pt modelId="{D2BCA766-AC6D-4BA5-96C9-4C0EED2381D1}" type="pres">
      <dgm:prSet presAssocID="{CADD95AE-F193-443D-968A-991D1AAF434C}" presName="accent_3" presStyleCnt="0"/>
      <dgm:spPr/>
    </dgm:pt>
    <dgm:pt modelId="{FFE41EF9-00E9-418E-8A18-75FC416B0837}" type="pres">
      <dgm:prSet presAssocID="{CADD95AE-F193-443D-968A-991D1AAF434C}" presName="accentRepeatNode" presStyleLbl="solidFgAcc1" presStyleIdx="2" presStyleCnt="6"/>
      <dgm:spPr/>
    </dgm:pt>
    <dgm:pt modelId="{3AB6BA44-4E11-430D-8FC7-06A4CD3FED6A}" type="pres">
      <dgm:prSet presAssocID="{67C92AFD-6C61-4EFD-8A6B-6E8002099092}" presName="text_4" presStyleLbl="node1" presStyleIdx="3" presStyleCnt="6" custLinFactNeighborX="707" custLinFactNeighborY="645">
        <dgm:presLayoutVars>
          <dgm:bulletEnabled val="1"/>
        </dgm:presLayoutVars>
      </dgm:prSet>
      <dgm:spPr/>
    </dgm:pt>
    <dgm:pt modelId="{13114692-4389-4791-BCDB-27BE4F6C3702}" type="pres">
      <dgm:prSet presAssocID="{67C92AFD-6C61-4EFD-8A6B-6E8002099092}" presName="accent_4" presStyleCnt="0"/>
      <dgm:spPr/>
    </dgm:pt>
    <dgm:pt modelId="{A2040453-D142-42A2-BC47-66F01912DF05}" type="pres">
      <dgm:prSet presAssocID="{67C92AFD-6C61-4EFD-8A6B-6E8002099092}" presName="accentRepeatNode" presStyleLbl="solidFgAcc1" presStyleIdx="3" presStyleCnt="6"/>
      <dgm:spPr/>
    </dgm:pt>
    <dgm:pt modelId="{28B7D10B-F86A-4E70-B8C7-915863801140}" type="pres">
      <dgm:prSet presAssocID="{9B5D5FA3-FFC9-487D-AD97-9EF7E7CE47A5}" presName="text_5" presStyleLbl="node1" presStyleIdx="4" presStyleCnt="6" custLinFactNeighborY="3228">
        <dgm:presLayoutVars>
          <dgm:bulletEnabled val="1"/>
        </dgm:presLayoutVars>
      </dgm:prSet>
      <dgm:spPr/>
    </dgm:pt>
    <dgm:pt modelId="{A22FCD7E-EAED-486D-8951-950DE95B6498}" type="pres">
      <dgm:prSet presAssocID="{9B5D5FA3-FFC9-487D-AD97-9EF7E7CE47A5}" presName="accent_5" presStyleCnt="0"/>
      <dgm:spPr/>
    </dgm:pt>
    <dgm:pt modelId="{F1570329-41D1-4C17-8573-A34F9755077E}" type="pres">
      <dgm:prSet presAssocID="{9B5D5FA3-FFC9-487D-AD97-9EF7E7CE47A5}" presName="accentRepeatNode" presStyleLbl="solidFgAcc1" presStyleIdx="4" presStyleCnt="6"/>
      <dgm:spPr/>
    </dgm:pt>
    <dgm:pt modelId="{10F9A915-F460-48FC-888C-9C524062AFFB}" type="pres">
      <dgm:prSet presAssocID="{E74D5950-9F39-49D7-A4AF-68D432C6E78F}" presName="text_6" presStyleLbl="node1" presStyleIdx="5" presStyleCnt="6">
        <dgm:presLayoutVars>
          <dgm:bulletEnabled val="1"/>
        </dgm:presLayoutVars>
      </dgm:prSet>
      <dgm:spPr/>
    </dgm:pt>
    <dgm:pt modelId="{4CEC9F17-2B21-4B5B-8FAB-89980BB533C5}" type="pres">
      <dgm:prSet presAssocID="{E74D5950-9F39-49D7-A4AF-68D432C6E78F}" presName="accent_6" presStyleCnt="0"/>
      <dgm:spPr/>
    </dgm:pt>
    <dgm:pt modelId="{0985885B-CD19-4AEE-9E03-5152FC9FD53D}" type="pres">
      <dgm:prSet presAssocID="{E74D5950-9F39-49D7-A4AF-68D432C6E78F}" presName="accentRepeatNode" presStyleLbl="solidFgAcc1" presStyleIdx="5" presStyleCnt="6"/>
      <dgm:spPr/>
    </dgm:pt>
  </dgm:ptLst>
  <dgm:cxnLst>
    <dgm:cxn modelId="{4CF31619-AA52-4943-AF23-E1842291E75B}" srcId="{E3E8BF7D-87B0-45CD-A6B1-C625B7BE26E8}" destId="{C1C3486B-E808-493B-8115-A8C47CFD12AB}" srcOrd="0" destOrd="0" parTransId="{04BE4A05-159E-4E9F-B978-D76D7D8AE1A4}" sibTransId="{38416137-E2BA-4707-A2E2-8BB51480104D}"/>
    <dgm:cxn modelId="{9547E45D-308E-434C-B80E-571FE9DF3D2E}" srcId="{E3E8BF7D-87B0-45CD-A6B1-C625B7BE26E8}" destId="{DCC4AEC2-1801-41CF-B2BF-6D1CF21BB20C}" srcOrd="1" destOrd="0" parTransId="{5FE385A3-9CAE-46E6-AA44-4589D3674064}" sibTransId="{4F7C5CC5-58B0-4891-9761-A4DDA9D7C9BD}"/>
    <dgm:cxn modelId="{3ADFFA5D-BD4E-40A5-BF90-0D45969B9E9C}" type="presOf" srcId="{E3E8BF7D-87B0-45CD-A6B1-C625B7BE26E8}" destId="{927CFFB6-801E-4E61-8BEE-4190707B4D21}" srcOrd="0" destOrd="0" presId="urn:microsoft.com/office/officeart/2008/layout/VerticalCurvedList"/>
    <dgm:cxn modelId="{2C371466-FAE5-4AC1-A5A2-C50F6883617E}" srcId="{E3E8BF7D-87B0-45CD-A6B1-C625B7BE26E8}" destId="{9B5D5FA3-FFC9-487D-AD97-9EF7E7CE47A5}" srcOrd="4" destOrd="0" parTransId="{CA5C1688-5358-4E65-8EFD-03CB6AEF94A9}" sibTransId="{E79BBDFA-62F4-4636-87C0-2F914D35D432}"/>
    <dgm:cxn modelId="{21C2C250-55A7-4C57-8201-2670C269A55F}" srcId="{E3E8BF7D-87B0-45CD-A6B1-C625B7BE26E8}" destId="{67C92AFD-6C61-4EFD-8A6B-6E8002099092}" srcOrd="3" destOrd="0" parTransId="{0B0CA001-11C1-4E46-AEA8-A57FEB4A7080}" sibTransId="{DFC034D5-4C7C-4D3E-BBCA-E5AC0EECAF81}"/>
    <dgm:cxn modelId="{2CF96478-C217-45E7-ACF7-E18345D3FD12}" type="presOf" srcId="{CADD95AE-F193-443D-968A-991D1AAF434C}" destId="{0133905C-1E38-4FD8-AA8B-43878E5C151A}" srcOrd="0" destOrd="0" presId="urn:microsoft.com/office/officeart/2008/layout/VerticalCurvedList"/>
    <dgm:cxn modelId="{1EDA2090-AE2E-459E-9561-116940E7A649}" type="presOf" srcId="{67C92AFD-6C61-4EFD-8A6B-6E8002099092}" destId="{3AB6BA44-4E11-430D-8FC7-06A4CD3FED6A}" srcOrd="0" destOrd="0" presId="urn:microsoft.com/office/officeart/2008/layout/VerticalCurvedList"/>
    <dgm:cxn modelId="{30C42CA3-80A0-4A0E-8D02-B9D283432477}" type="presOf" srcId="{C1C3486B-E808-493B-8115-A8C47CFD12AB}" destId="{0D791DE3-995A-42F5-AB0D-67C9F8890838}" srcOrd="0" destOrd="0" presId="urn:microsoft.com/office/officeart/2008/layout/VerticalCurvedList"/>
    <dgm:cxn modelId="{7EE2D2A4-3ED4-42FA-ABC9-D9D79C484C37}" srcId="{E3E8BF7D-87B0-45CD-A6B1-C625B7BE26E8}" destId="{CADD95AE-F193-443D-968A-991D1AAF434C}" srcOrd="2" destOrd="0" parTransId="{D294DE33-D144-4701-BFF2-BBEADA4C5EA4}" sibTransId="{C7BAD8B0-AA16-4D63-A09D-701F04B55849}"/>
    <dgm:cxn modelId="{F953AEA7-57C5-4FA0-AE41-60212AA89B3E}" srcId="{E3E8BF7D-87B0-45CD-A6B1-C625B7BE26E8}" destId="{E74D5950-9F39-49D7-A4AF-68D432C6E78F}" srcOrd="5" destOrd="0" parTransId="{26EBAA25-ABCD-4CF6-9E2B-DA4DA61DE541}" sibTransId="{B8590F4C-B24E-424D-9C8A-31DA86C25536}"/>
    <dgm:cxn modelId="{F1CA4AD8-BF75-4B7C-AB29-D76D3363BF84}" type="presOf" srcId="{E74D5950-9F39-49D7-A4AF-68D432C6E78F}" destId="{10F9A915-F460-48FC-888C-9C524062AFFB}" srcOrd="0" destOrd="0" presId="urn:microsoft.com/office/officeart/2008/layout/VerticalCurvedList"/>
    <dgm:cxn modelId="{D5C78EE0-0CC0-4EB2-9CAA-8AD292FBFF58}" type="presOf" srcId="{DCC4AEC2-1801-41CF-B2BF-6D1CF21BB20C}" destId="{D5271D36-BA91-4EF8-99C4-DF6FEFFE2876}" srcOrd="0" destOrd="0" presId="urn:microsoft.com/office/officeart/2008/layout/VerticalCurvedList"/>
    <dgm:cxn modelId="{3BF2D1EB-5717-4A41-9821-8E93D9F29CE2}" type="presOf" srcId="{9B5D5FA3-FFC9-487D-AD97-9EF7E7CE47A5}" destId="{28B7D10B-F86A-4E70-B8C7-915863801140}" srcOrd="0" destOrd="0" presId="urn:microsoft.com/office/officeart/2008/layout/VerticalCurvedList"/>
    <dgm:cxn modelId="{2D36B3F3-7E22-41B6-BB2D-D26F97856D6D}" type="presOf" srcId="{38416137-E2BA-4707-A2E2-8BB51480104D}" destId="{EF86A899-E800-4755-B767-10F074D428A4}" srcOrd="0" destOrd="0" presId="urn:microsoft.com/office/officeart/2008/layout/VerticalCurvedList"/>
    <dgm:cxn modelId="{88192051-161A-436C-B444-2B6B5D47E9E3}" type="presParOf" srcId="{927CFFB6-801E-4E61-8BEE-4190707B4D21}" destId="{9DC35EFC-41E0-464D-8678-1926CFE37921}" srcOrd="0" destOrd="0" presId="urn:microsoft.com/office/officeart/2008/layout/VerticalCurvedList"/>
    <dgm:cxn modelId="{EC14E76E-0F08-41C4-B21F-7785F795729A}" type="presParOf" srcId="{9DC35EFC-41E0-464D-8678-1926CFE37921}" destId="{61458901-355F-4383-B8C0-B6C0662CA4C9}" srcOrd="0" destOrd="0" presId="urn:microsoft.com/office/officeart/2008/layout/VerticalCurvedList"/>
    <dgm:cxn modelId="{70DDAFFD-5781-462C-8C79-C51F68EC99A9}" type="presParOf" srcId="{61458901-355F-4383-B8C0-B6C0662CA4C9}" destId="{B026DEA3-6575-48EE-B504-4C046EF9138A}" srcOrd="0" destOrd="0" presId="urn:microsoft.com/office/officeart/2008/layout/VerticalCurvedList"/>
    <dgm:cxn modelId="{63EE3456-D081-4AD1-BE96-5ADFBD92256B}" type="presParOf" srcId="{61458901-355F-4383-B8C0-B6C0662CA4C9}" destId="{EF86A899-E800-4755-B767-10F074D428A4}" srcOrd="1" destOrd="0" presId="urn:microsoft.com/office/officeart/2008/layout/VerticalCurvedList"/>
    <dgm:cxn modelId="{F04CA907-C597-47BF-92F6-09AD54C075BD}" type="presParOf" srcId="{61458901-355F-4383-B8C0-B6C0662CA4C9}" destId="{3AE5E780-A4B7-42D8-B337-3B2EEF1DA86C}" srcOrd="2" destOrd="0" presId="urn:microsoft.com/office/officeart/2008/layout/VerticalCurvedList"/>
    <dgm:cxn modelId="{4F46BBD7-1032-4FB0-99CF-9E0F42DD6DF9}" type="presParOf" srcId="{61458901-355F-4383-B8C0-B6C0662CA4C9}" destId="{D8D21319-4FFF-4C9F-A26D-048380F72E41}" srcOrd="3" destOrd="0" presId="urn:microsoft.com/office/officeart/2008/layout/VerticalCurvedList"/>
    <dgm:cxn modelId="{DFFC5E95-D12E-4EC6-B89E-40037BB20AF0}" type="presParOf" srcId="{9DC35EFC-41E0-464D-8678-1926CFE37921}" destId="{0D791DE3-995A-42F5-AB0D-67C9F8890838}" srcOrd="1" destOrd="0" presId="urn:microsoft.com/office/officeart/2008/layout/VerticalCurvedList"/>
    <dgm:cxn modelId="{60BC8C75-B08A-4CD0-8534-B279E871DD0E}" type="presParOf" srcId="{9DC35EFC-41E0-464D-8678-1926CFE37921}" destId="{AC6DCAF3-5055-406E-889A-157B745DC300}" srcOrd="2" destOrd="0" presId="urn:microsoft.com/office/officeart/2008/layout/VerticalCurvedList"/>
    <dgm:cxn modelId="{A1F8725D-D63C-431A-9DA0-6BEBE0A241BA}" type="presParOf" srcId="{AC6DCAF3-5055-406E-889A-157B745DC300}" destId="{062EDABD-65D2-4A41-9CED-7DA25EA6CE05}" srcOrd="0" destOrd="0" presId="urn:microsoft.com/office/officeart/2008/layout/VerticalCurvedList"/>
    <dgm:cxn modelId="{2B8BD654-2C23-4EA5-93E4-D6AD0077426D}" type="presParOf" srcId="{9DC35EFC-41E0-464D-8678-1926CFE37921}" destId="{D5271D36-BA91-4EF8-99C4-DF6FEFFE2876}" srcOrd="3" destOrd="0" presId="urn:microsoft.com/office/officeart/2008/layout/VerticalCurvedList"/>
    <dgm:cxn modelId="{97EE910F-0733-4825-930E-6DDF4370F4D3}" type="presParOf" srcId="{9DC35EFC-41E0-464D-8678-1926CFE37921}" destId="{0E6D4E12-B699-4FBB-9528-F73D92840F90}" srcOrd="4" destOrd="0" presId="urn:microsoft.com/office/officeart/2008/layout/VerticalCurvedList"/>
    <dgm:cxn modelId="{2E37AF6E-380C-4B91-AA30-E1AA3AB6174A}" type="presParOf" srcId="{0E6D4E12-B699-4FBB-9528-F73D92840F90}" destId="{A7F3D1F6-7ED8-40C5-B7C1-5E2829E5BE2B}" srcOrd="0" destOrd="0" presId="urn:microsoft.com/office/officeart/2008/layout/VerticalCurvedList"/>
    <dgm:cxn modelId="{5DF9DD50-E4F1-4EDC-8AE2-A65350A3BFB7}" type="presParOf" srcId="{9DC35EFC-41E0-464D-8678-1926CFE37921}" destId="{0133905C-1E38-4FD8-AA8B-43878E5C151A}" srcOrd="5" destOrd="0" presId="urn:microsoft.com/office/officeart/2008/layout/VerticalCurvedList"/>
    <dgm:cxn modelId="{7804B289-A59E-4D66-995D-CFE5544AC200}" type="presParOf" srcId="{9DC35EFC-41E0-464D-8678-1926CFE37921}" destId="{D2BCA766-AC6D-4BA5-96C9-4C0EED2381D1}" srcOrd="6" destOrd="0" presId="urn:microsoft.com/office/officeart/2008/layout/VerticalCurvedList"/>
    <dgm:cxn modelId="{93BDBACC-7214-4C05-AAA0-E18BDD26200F}" type="presParOf" srcId="{D2BCA766-AC6D-4BA5-96C9-4C0EED2381D1}" destId="{FFE41EF9-00E9-418E-8A18-75FC416B0837}" srcOrd="0" destOrd="0" presId="urn:microsoft.com/office/officeart/2008/layout/VerticalCurvedList"/>
    <dgm:cxn modelId="{11B05E33-A790-4496-81AE-C9CB8EB5FEDD}" type="presParOf" srcId="{9DC35EFC-41E0-464D-8678-1926CFE37921}" destId="{3AB6BA44-4E11-430D-8FC7-06A4CD3FED6A}" srcOrd="7" destOrd="0" presId="urn:microsoft.com/office/officeart/2008/layout/VerticalCurvedList"/>
    <dgm:cxn modelId="{B502EB9C-863D-4557-99F5-087E31D136E4}" type="presParOf" srcId="{9DC35EFC-41E0-464D-8678-1926CFE37921}" destId="{13114692-4389-4791-BCDB-27BE4F6C3702}" srcOrd="8" destOrd="0" presId="urn:microsoft.com/office/officeart/2008/layout/VerticalCurvedList"/>
    <dgm:cxn modelId="{43B820B6-42CB-4F84-8DE6-6507AE89B0E5}" type="presParOf" srcId="{13114692-4389-4791-BCDB-27BE4F6C3702}" destId="{A2040453-D142-42A2-BC47-66F01912DF05}" srcOrd="0" destOrd="0" presId="urn:microsoft.com/office/officeart/2008/layout/VerticalCurvedList"/>
    <dgm:cxn modelId="{CB50C571-A740-4942-9C00-9B9951D07D3A}" type="presParOf" srcId="{9DC35EFC-41E0-464D-8678-1926CFE37921}" destId="{28B7D10B-F86A-4E70-B8C7-915863801140}" srcOrd="9" destOrd="0" presId="urn:microsoft.com/office/officeart/2008/layout/VerticalCurvedList"/>
    <dgm:cxn modelId="{FCEE91E7-82E5-4986-A596-9E9C1CB7CD56}" type="presParOf" srcId="{9DC35EFC-41E0-464D-8678-1926CFE37921}" destId="{A22FCD7E-EAED-486D-8951-950DE95B6498}" srcOrd="10" destOrd="0" presId="urn:microsoft.com/office/officeart/2008/layout/VerticalCurvedList"/>
    <dgm:cxn modelId="{EBE4BC18-3578-4116-8284-AFC7F9AA26F0}" type="presParOf" srcId="{A22FCD7E-EAED-486D-8951-950DE95B6498}" destId="{F1570329-41D1-4C17-8573-A34F9755077E}" srcOrd="0" destOrd="0" presId="urn:microsoft.com/office/officeart/2008/layout/VerticalCurvedList"/>
    <dgm:cxn modelId="{03505933-3F47-4033-A375-783FB0E499B3}" type="presParOf" srcId="{9DC35EFC-41E0-464D-8678-1926CFE37921}" destId="{10F9A915-F460-48FC-888C-9C524062AFFB}" srcOrd="11" destOrd="0" presId="urn:microsoft.com/office/officeart/2008/layout/VerticalCurvedList"/>
    <dgm:cxn modelId="{D2045D00-55F8-4AA3-92C1-8CAAD8EA4F72}" type="presParOf" srcId="{9DC35EFC-41E0-464D-8678-1926CFE37921}" destId="{4CEC9F17-2B21-4B5B-8FAB-89980BB533C5}" srcOrd="12" destOrd="0" presId="urn:microsoft.com/office/officeart/2008/layout/VerticalCurvedList"/>
    <dgm:cxn modelId="{00AA9AC9-BE2A-4170-9A9E-A4BF30C15D90}" type="presParOf" srcId="{4CEC9F17-2B21-4B5B-8FAB-89980BB533C5}" destId="{0985885B-CD19-4AEE-9E03-5152FC9FD53D}" srcOrd="0" destOrd="0" presId="urn:microsoft.com/office/officeart/2008/layout/VerticalCurvedList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86A899-E800-4755-B767-10F074D428A4}">
      <dsp:nvSpPr>
        <dsp:cNvPr id="0" name=""/>
        <dsp:cNvSpPr/>
      </dsp:nvSpPr>
      <dsp:spPr>
        <a:xfrm>
          <a:off x="-6007569" y="-919256"/>
          <a:ext cx="7151635" cy="7151635"/>
        </a:xfrm>
        <a:prstGeom prst="blockArc">
          <a:avLst>
            <a:gd name="adj1" fmla="val 18900000"/>
            <a:gd name="adj2" fmla="val 2700000"/>
            <a:gd name="adj3" fmla="val 302"/>
          </a:avLst>
        </a:prstGeom>
        <a:solidFill>
          <a:schemeClr val="bg1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791DE3-995A-42F5-AB0D-67C9F8890838}">
      <dsp:nvSpPr>
        <dsp:cNvPr id="0" name=""/>
        <dsp:cNvSpPr/>
      </dsp:nvSpPr>
      <dsp:spPr>
        <a:xfrm>
          <a:off x="501027" y="225874"/>
          <a:ext cx="8147998" cy="730727"/>
        </a:xfrm>
        <a:prstGeom prst="roundRect">
          <a:avLst/>
        </a:prstGeom>
        <a:solidFill>
          <a:srgbClr val="4C7379"/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3996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• </a:t>
          </a:r>
          <a:r>
            <a:rPr lang="en-US" sz="1600" kern="1200" dirty="0">
              <a:solidFill>
                <a:srgbClr val="FF0000"/>
              </a:solidFill>
            </a:rPr>
            <a:t>Satcom datalink </a:t>
          </a:r>
          <a:r>
            <a:rPr lang="en-US" sz="1600" kern="1200" dirty="0"/>
            <a:t>c</a:t>
          </a:r>
          <a:r>
            <a:rPr lang="en-US" sz="1600" b="0" kern="1200" dirty="0"/>
            <a:t>ompliant to ATS B2 performance standards  </a:t>
          </a:r>
        </a:p>
      </dsp:txBody>
      <dsp:txXfrm>
        <a:off x="536698" y="261545"/>
        <a:ext cx="8076656" cy="659385"/>
      </dsp:txXfrm>
    </dsp:sp>
    <dsp:sp modelId="{062EDABD-65D2-4A41-9CED-7DA25EA6CE05}">
      <dsp:nvSpPr>
        <dsp:cNvPr id="0" name=""/>
        <dsp:cNvSpPr/>
      </dsp:nvSpPr>
      <dsp:spPr>
        <a:xfrm>
          <a:off x="76508" y="209868"/>
          <a:ext cx="699206" cy="699206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271D36-BA91-4EF8-99C4-DF6FEFFE2876}">
      <dsp:nvSpPr>
        <dsp:cNvPr id="0" name=""/>
        <dsp:cNvSpPr/>
      </dsp:nvSpPr>
      <dsp:spPr>
        <a:xfrm>
          <a:off x="886228" y="1118730"/>
          <a:ext cx="7687882" cy="559365"/>
        </a:xfrm>
        <a:prstGeom prst="roundRect">
          <a:avLst/>
        </a:prstGeom>
        <a:solidFill>
          <a:srgbClr val="4AABB3"/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3996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• </a:t>
          </a:r>
          <a:r>
            <a:rPr lang="en-US" sz="1600" b="0" kern="1200" dirty="0"/>
            <a:t>Immediate coverage in Europe.  </a:t>
          </a:r>
          <a:r>
            <a:rPr lang="en-US" sz="1600" b="0" kern="1200" dirty="0">
              <a:solidFill>
                <a:schemeClr val="bg1"/>
              </a:solidFill>
            </a:rPr>
            <a:t>Iris has already a </a:t>
          </a:r>
          <a:r>
            <a:rPr lang="en-US" sz="1600" b="0" kern="1200" dirty="0">
              <a:solidFill>
                <a:srgbClr val="FF0000"/>
              </a:solidFill>
            </a:rPr>
            <a:t>global </a:t>
          </a:r>
          <a:r>
            <a:rPr lang="en-US" sz="1600" b="0" kern="1200" dirty="0">
              <a:solidFill>
                <a:schemeClr val="bg1"/>
              </a:solidFill>
            </a:rPr>
            <a:t>coverage</a:t>
          </a:r>
          <a:endParaRPr lang="en-US" sz="1600" kern="1200" dirty="0">
            <a:solidFill>
              <a:schemeClr val="bg1"/>
            </a:solidFill>
          </a:endParaRPr>
        </a:p>
      </dsp:txBody>
      <dsp:txXfrm>
        <a:off x="913534" y="1146036"/>
        <a:ext cx="7633270" cy="504753"/>
      </dsp:txXfrm>
    </dsp:sp>
    <dsp:sp modelId="{A7F3D1F6-7ED8-40C5-B7C1-5E2829E5BE2B}">
      <dsp:nvSpPr>
        <dsp:cNvPr id="0" name=""/>
        <dsp:cNvSpPr/>
      </dsp:nvSpPr>
      <dsp:spPr>
        <a:xfrm>
          <a:off x="536625" y="1048810"/>
          <a:ext cx="699206" cy="699206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33905C-1E38-4FD8-AA8B-43878E5C151A}">
      <dsp:nvSpPr>
        <dsp:cNvPr id="0" name=""/>
        <dsp:cNvSpPr/>
      </dsp:nvSpPr>
      <dsp:spPr>
        <a:xfrm>
          <a:off x="1096628" y="1957672"/>
          <a:ext cx="7477482" cy="559365"/>
        </a:xfrm>
        <a:prstGeom prst="rect">
          <a:avLst/>
        </a:prstGeom>
        <a:solidFill>
          <a:srgbClr val="00B050"/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3996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• </a:t>
          </a:r>
          <a:r>
            <a:rPr lang="en-US" sz="1600" b="0" kern="1200" dirty="0"/>
            <a:t> </a:t>
          </a:r>
          <a:r>
            <a:rPr lang="en-US" sz="1600" b="0" kern="1200" dirty="0">
              <a:solidFill>
                <a:srgbClr val="FF0000"/>
              </a:solidFill>
            </a:rPr>
            <a:t>Complements</a:t>
          </a:r>
          <a:r>
            <a:rPr lang="en-US" sz="1600" b="0" kern="1200" dirty="0"/>
            <a:t> terrestrial data-link</a:t>
          </a:r>
          <a:endParaRPr lang="en-US" sz="1600" kern="1200" dirty="0"/>
        </a:p>
      </dsp:txBody>
      <dsp:txXfrm>
        <a:off x="1096628" y="1957672"/>
        <a:ext cx="7477482" cy="559365"/>
      </dsp:txXfrm>
    </dsp:sp>
    <dsp:sp modelId="{FFE41EF9-00E9-418E-8A18-75FC416B0837}">
      <dsp:nvSpPr>
        <dsp:cNvPr id="0" name=""/>
        <dsp:cNvSpPr/>
      </dsp:nvSpPr>
      <dsp:spPr>
        <a:xfrm>
          <a:off x="747024" y="1887752"/>
          <a:ext cx="699206" cy="699206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B6BA44-4E11-430D-8FC7-06A4CD3FED6A}">
      <dsp:nvSpPr>
        <dsp:cNvPr id="0" name=""/>
        <dsp:cNvSpPr/>
      </dsp:nvSpPr>
      <dsp:spPr>
        <a:xfrm>
          <a:off x="1149494" y="2799691"/>
          <a:ext cx="7477482" cy="559365"/>
        </a:xfrm>
        <a:prstGeom prst="rect">
          <a:avLst/>
        </a:prstGeom>
        <a:solidFill>
          <a:srgbClr val="00B050"/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3996" tIns="25400" rIns="25400" bIns="254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• </a:t>
          </a:r>
          <a:r>
            <a:rPr lang="en-US" sz="1000" b="0" kern="1200" dirty="0"/>
            <a:t> </a:t>
          </a:r>
          <a:r>
            <a:rPr lang="en-US" sz="1600" b="0" kern="1200" dirty="0">
              <a:solidFill>
                <a:srgbClr val="FF0000"/>
              </a:solidFill>
            </a:rPr>
            <a:t>Avionics: </a:t>
          </a:r>
          <a:r>
            <a:rPr lang="en-US" sz="1600" b="0" kern="1200" dirty="0">
              <a:solidFill>
                <a:schemeClr val="bg1"/>
              </a:solidFill>
            </a:rPr>
            <a:t>Cobham and Honeywell. EPP in Europe as from </a:t>
          </a:r>
          <a:r>
            <a:rPr lang="en-US" sz="1600" b="0" kern="1200" dirty="0">
              <a:solidFill>
                <a:srgbClr val="FF0000"/>
              </a:solidFill>
            </a:rPr>
            <a:t>2028</a:t>
          </a:r>
          <a:r>
            <a:rPr lang="en-US" sz="1800" b="0" kern="1200" dirty="0">
              <a:solidFill>
                <a:schemeClr val="bg1"/>
              </a:solidFill>
            </a:rPr>
            <a:t>.</a:t>
          </a:r>
          <a:endParaRPr lang="en-US" sz="1000" kern="1200" dirty="0">
            <a:solidFill>
              <a:schemeClr val="bg1"/>
            </a:solidFill>
          </a:endParaRPr>
        </a:p>
      </dsp:txBody>
      <dsp:txXfrm>
        <a:off x="1149494" y="2799691"/>
        <a:ext cx="7477482" cy="559365"/>
      </dsp:txXfrm>
    </dsp:sp>
    <dsp:sp modelId="{A2040453-D142-42A2-BC47-66F01912DF05}">
      <dsp:nvSpPr>
        <dsp:cNvPr id="0" name=""/>
        <dsp:cNvSpPr/>
      </dsp:nvSpPr>
      <dsp:spPr>
        <a:xfrm>
          <a:off x="747024" y="2726162"/>
          <a:ext cx="699206" cy="699206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B7D10B-F86A-4E70-B8C7-915863801140}">
      <dsp:nvSpPr>
        <dsp:cNvPr id="0" name=""/>
        <dsp:cNvSpPr/>
      </dsp:nvSpPr>
      <dsp:spPr>
        <a:xfrm>
          <a:off x="886228" y="3653081"/>
          <a:ext cx="7687882" cy="559365"/>
        </a:xfrm>
        <a:prstGeom prst="rect">
          <a:avLst/>
        </a:prstGeom>
        <a:solidFill>
          <a:srgbClr val="00B050"/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3996" tIns="30480" rIns="30480" bIns="3048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/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ATN-IPS </a:t>
          </a:r>
          <a:r>
            <a:rPr lang="en-GB" sz="1200" kern="1200" dirty="0">
              <a:solidFill>
                <a:srgbClr val="FF0000"/>
              </a:solidFill>
            </a:rPr>
            <a:t>SARPS</a:t>
          </a:r>
          <a:r>
            <a:rPr lang="en-GB" sz="1200" kern="1200" dirty="0"/>
            <a:t> on track at ICAO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rgbClr val="FF0000"/>
              </a:solidFill>
            </a:rPr>
            <a:t>IPS flight trials </a:t>
          </a:r>
          <a:r>
            <a:rPr lang="en-GB" sz="1200" kern="1200" dirty="0"/>
            <a:t>in EU by 2024 and USA by 2025 (TBC), including ATN-IPS/OSI interoperability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 dirty="0"/>
        </a:p>
      </dsp:txBody>
      <dsp:txXfrm>
        <a:off x="886228" y="3653081"/>
        <a:ext cx="7687882" cy="559365"/>
      </dsp:txXfrm>
    </dsp:sp>
    <dsp:sp modelId="{F1570329-41D1-4C17-8573-A34F9755077E}">
      <dsp:nvSpPr>
        <dsp:cNvPr id="0" name=""/>
        <dsp:cNvSpPr/>
      </dsp:nvSpPr>
      <dsp:spPr>
        <a:xfrm>
          <a:off x="536625" y="3565104"/>
          <a:ext cx="699206" cy="699206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F9A915-F460-48FC-888C-9C524062AFFB}">
      <dsp:nvSpPr>
        <dsp:cNvPr id="0" name=""/>
        <dsp:cNvSpPr/>
      </dsp:nvSpPr>
      <dsp:spPr>
        <a:xfrm>
          <a:off x="426112" y="4473967"/>
          <a:ext cx="8147998" cy="55936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3996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kern="1200" dirty="0">
              <a:solidFill>
                <a:srgbClr val="FEFFFF"/>
              </a:solidFill>
              <a:latin typeface="Arial" panose="020B0604020202020204"/>
              <a:ea typeface="+mn-ea"/>
              <a:cs typeface="+mn-cs"/>
            </a:rPr>
            <a:t>Contacts ongoing with Airbus, Boeing, and several civil aviation organisations and airlines in far East, Middle East and Americas for Iris </a:t>
          </a:r>
          <a:r>
            <a:rPr lang="en-GB" sz="1600" b="0" kern="1200">
              <a:solidFill>
                <a:srgbClr val="FEFFFF"/>
              </a:solidFill>
              <a:latin typeface="Arial" panose="020B0604020202020204"/>
              <a:ea typeface="+mn-ea"/>
              <a:cs typeface="+mn-cs"/>
            </a:rPr>
            <a:t>flight trials </a:t>
          </a:r>
          <a:endParaRPr lang="en-GB" sz="1600" b="0" kern="1200" noProof="0" dirty="0">
            <a:solidFill>
              <a:srgbClr val="FEFFFF"/>
            </a:solidFill>
            <a:latin typeface="Arial" panose="020B0604020202020204"/>
            <a:ea typeface="+mn-ea"/>
            <a:cs typeface="+mn-cs"/>
          </a:endParaRPr>
        </a:p>
      </dsp:txBody>
      <dsp:txXfrm>
        <a:off x="426112" y="4473967"/>
        <a:ext cx="8147998" cy="559365"/>
      </dsp:txXfrm>
    </dsp:sp>
    <dsp:sp modelId="{0985885B-CD19-4AEE-9E03-5152FC9FD53D}">
      <dsp:nvSpPr>
        <dsp:cNvPr id="0" name=""/>
        <dsp:cNvSpPr/>
      </dsp:nvSpPr>
      <dsp:spPr>
        <a:xfrm>
          <a:off x="76508" y="4404046"/>
          <a:ext cx="699206" cy="699206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2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04" tIns="44702" rIns="89404" bIns="44702" numCol="1" anchor="t" anchorCtr="0" compatLnSpc="1">
            <a:prstTxWarp prst="textNoShape">
              <a:avLst/>
            </a:prstTxWarp>
          </a:bodyPr>
          <a:lstStyle>
            <a:lvl1pPr defTabSz="892175">
              <a:defRPr sz="11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it-IT" dirty="0"/>
          </a:p>
        </p:txBody>
      </p:sp>
      <p:sp>
        <p:nvSpPr>
          <p:cNvPr id="628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8275" y="0"/>
            <a:ext cx="30432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04" tIns="44702" rIns="89404" bIns="44702" numCol="1" anchor="t" anchorCtr="0" compatLnSpc="1">
            <a:prstTxWarp prst="textNoShape">
              <a:avLst/>
            </a:prstTxWarp>
          </a:bodyPr>
          <a:lstStyle>
            <a:lvl1pPr algn="r" defTabSz="892175">
              <a:defRPr sz="11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it-IT" dirty="0"/>
          </a:p>
        </p:txBody>
      </p:sp>
      <p:sp>
        <p:nvSpPr>
          <p:cNvPr id="628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2375"/>
            <a:ext cx="30432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04" tIns="44702" rIns="89404" bIns="44702" numCol="1" anchor="b" anchorCtr="0" compatLnSpc="1">
            <a:prstTxWarp prst="textNoShape">
              <a:avLst/>
            </a:prstTxWarp>
          </a:bodyPr>
          <a:lstStyle>
            <a:lvl1pPr defTabSz="892175">
              <a:defRPr sz="11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it-IT" dirty="0"/>
          </a:p>
        </p:txBody>
      </p:sp>
      <p:sp>
        <p:nvSpPr>
          <p:cNvPr id="628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8275" y="8842375"/>
            <a:ext cx="30432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04" tIns="44702" rIns="89404" bIns="44702" numCol="1" anchor="b" anchorCtr="0" compatLnSpc="1">
            <a:prstTxWarp prst="textNoShape">
              <a:avLst/>
            </a:prstTxWarp>
          </a:bodyPr>
          <a:lstStyle>
            <a:lvl1pPr algn="r" defTabSz="892175">
              <a:defRPr sz="1100" smtClean="0">
                <a:latin typeface="Arial" pitchFamily="34" charset="0"/>
              </a:defRPr>
            </a:lvl1pPr>
          </a:lstStyle>
          <a:p>
            <a:pPr>
              <a:defRPr/>
            </a:pPr>
            <a:fld id="{A5B780D0-5C7F-422C-931C-25201BE19360}" type="slidenum">
              <a:rPr lang="it-IT"/>
              <a:pPr>
                <a:defRPr/>
              </a:pPr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250459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466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55" tIns="43077" rIns="86155" bIns="43077" numCol="1" anchor="t" anchorCtr="0" compatLnSpc="1">
            <a:prstTxWarp prst="textNoShape">
              <a:avLst/>
            </a:prstTxWarp>
          </a:bodyPr>
          <a:lstStyle>
            <a:lvl1pPr defTabSz="862013">
              <a:defRPr sz="11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95738" y="0"/>
            <a:ext cx="3014662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55" tIns="43077" rIns="86155" bIns="43077" numCol="1" anchor="t" anchorCtr="0" compatLnSpc="1">
            <a:prstTxWarp prst="textNoShape">
              <a:avLst/>
            </a:prstTxWarp>
          </a:bodyPr>
          <a:lstStyle>
            <a:lvl1pPr algn="r" defTabSz="862013">
              <a:defRPr sz="1100" smtClean="0"/>
            </a:lvl1pPr>
          </a:lstStyle>
          <a:p>
            <a:pPr>
              <a:defRPr/>
            </a:pPr>
            <a:fld id="{A6888345-B3D3-4351-A7A9-F936F5935E41}" type="datetimeFigureOut">
              <a:rPr lang="en-US"/>
              <a:pPr>
                <a:defRPr/>
              </a:pPr>
              <a:t>5/28/2024</a:t>
            </a:fld>
            <a:endParaRPr lang="en-US" dirty="0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4025" y="693738"/>
            <a:ext cx="6176963" cy="34655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435475"/>
            <a:ext cx="5200650" cy="415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55" tIns="43077" rIns="86155" bIns="430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70950"/>
            <a:ext cx="3014663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55" tIns="43077" rIns="86155" bIns="43077" numCol="1" anchor="b" anchorCtr="0" compatLnSpc="1">
            <a:prstTxWarp prst="textNoShape">
              <a:avLst/>
            </a:prstTxWarp>
          </a:bodyPr>
          <a:lstStyle>
            <a:lvl1pPr defTabSz="862013">
              <a:defRPr sz="11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95738" y="8870950"/>
            <a:ext cx="3014662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55" tIns="43077" rIns="86155" bIns="43077" numCol="1" anchor="b" anchorCtr="0" compatLnSpc="1">
            <a:prstTxWarp prst="textNoShape">
              <a:avLst/>
            </a:prstTxWarp>
          </a:bodyPr>
          <a:lstStyle>
            <a:lvl1pPr algn="r" defTabSz="862013">
              <a:defRPr sz="1100" smtClean="0"/>
            </a:lvl1pPr>
          </a:lstStyle>
          <a:p>
            <a:pPr>
              <a:defRPr/>
            </a:pPr>
            <a:fld id="{D8DF57D7-2670-4E78-96DD-D9B2280512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4303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603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610636" algn="l" rtl="0" fontAlgn="base">
      <a:spcBef>
        <a:spcPct val="30000"/>
      </a:spcBef>
      <a:spcAft>
        <a:spcPct val="0"/>
      </a:spcAft>
      <a:defRPr sz="1603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1221273" algn="l" rtl="0" fontAlgn="base">
      <a:spcBef>
        <a:spcPct val="30000"/>
      </a:spcBef>
      <a:spcAft>
        <a:spcPct val="0"/>
      </a:spcAft>
      <a:defRPr sz="1603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831909" algn="l" rtl="0" fontAlgn="base">
      <a:spcBef>
        <a:spcPct val="30000"/>
      </a:spcBef>
      <a:spcAft>
        <a:spcPct val="0"/>
      </a:spcAft>
      <a:defRPr sz="1603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2442545" algn="l" rtl="0" fontAlgn="base">
      <a:spcBef>
        <a:spcPct val="30000"/>
      </a:spcBef>
      <a:spcAft>
        <a:spcPct val="0"/>
      </a:spcAft>
      <a:defRPr sz="1603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3053182" algn="l" defTabSz="1221273" rtl="0" eaLnBrk="1" latinLnBrk="0" hangingPunct="1">
      <a:defRPr sz="1603" kern="1200">
        <a:solidFill>
          <a:schemeClr val="tx1"/>
        </a:solidFill>
        <a:latin typeface="+mn-lt"/>
        <a:ea typeface="+mn-ea"/>
        <a:cs typeface="+mn-cs"/>
      </a:defRPr>
    </a:lvl6pPr>
    <a:lvl7pPr marL="3663818" algn="l" defTabSz="1221273" rtl="0" eaLnBrk="1" latinLnBrk="0" hangingPunct="1">
      <a:defRPr sz="1603" kern="1200">
        <a:solidFill>
          <a:schemeClr val="tx1"/>
        </a:solidFill>
        <a:latin typeface="+mn-lt"/>
        <a:ea typeface="+mn-ea"/>
        <a:cs typeface="+mn-cs"/>
      </a:defRPr>
    </a:lvl7pPr>
    <a:lvl8pPr marL="4274454" algn="l" defTabSz="1221273" rtl="0" eaLnBrk="1" latinLnBrk="0" hangingPunct="1">
      <a:defRPr sz="1603" kern="1200">
        <a:solidFill>
          <a:schemeClr val="tx1"/>
        </a:solidFill>
        <a:latin typeface="+mn-lt"/>
        <a:ea typeface="+mn-ea"/>
        <a:cs typeface="+mn-cs"/>
      </a:defRPr>
    </a:lvl8pPr>
    <a:lvl9pPr marL="4885091" algn="l" defTabSz="1221273" rtl="0" eaLnBrk="1" latinLnBrk="0" hangingPunct="1">
      <a:defRPr sz="160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4025" y="693738"/>
            <a:ext cx="6176963" cy="3465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DF57D7-2670-4E78-96DD-D9B22805124F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512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4025" y="693738"/>
            <a:ext cx="6176963" cy="3465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DF57D7-2670-4E78-96DD-D9B22805124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724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31.jpe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emf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33.jpe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image" Target="../media/image32.jpeg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31.jpe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image" Target="../media/image34.jpg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36.jpe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image" Target="../media/image35.jpeg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1.png"/><Relationship Id="rId18" Type="http://schemas.openxmlformats.org/officeDocument/2006/relationships/image" Target="../media/image18.png"/><Relationship Id="rId26" Type="http://schemas.openxmlformats.org/officeDocument/2006/relationships/image" Target="../media/image47.png"/><Relationship Id="rId3" Type="http://schemas.openxmlformats.org/officeDocument/2006/relationships/image" Target="../media/image5.png"/><Relationship Id="rId21" Type="http://schemas.openxmlformats.org/officeDocument/2006/relationships/image" Target="../media/image43.png"/><Relationship Id="rId7" Type="http://schemas.openxmlformats.org/officeDocument/2006/relationships/image" Target="../media/image4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46.png"/><Relationship Id="rId2" Type="http://schemas.openxmlformats.org/officeDocument/2006/relationships/image" Target="../media/image37.jpe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9.png"/><Relationship Id="rId11" Type="http://schemas.openxmlformats.org/officeDocument/2006/relationships/image" Target="../media/image10.png"/><Relationship Id="rId24" Type="http://schemas.openxmlformats.org/officeDocument/2006/relationships/image" Target="../media/image45.png"/><Relationship Id="rId5" Type="http://schemas.openxmlformats.org/officeDocument/2006/relationships/image" Target="../media/image38.png"/><Relationship Id="rId15" Type="http://schemas.openxmlformats.org/officeDocument/2006/relationships/image" Target="../media/image14.png"/><Relationship Id="rId23" Type="http://schemas.openxmlformats.org/officeDocument/2006/relationships/image" Target="../media/image44.png"/><Relationship Id="rId28" Type="http://schemas.openxmlformats.org/officeDocument/2006/relationships/image" Target="../media/image3.png"/><Relationship Id="rId10" Type="http://schemas.openxmlformats.org/officeDocument/2006/relationships/image" Target="../media/image8.png"/><Relationship Id="rId19" Type="http://schemas.openxmlformats.org/officeDocument/2006/relationships/image" Target="../media/image42.png"/><Relationship Id="rId4" Type="http://schemas.openxmlformats.org/officeDocument/2006/relationships/image" Target="../media/image6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Relationship Id="rId22" Type="http://schemas.openxmlformats.org/officeDocument/2006/relationships/image" Target="../media/image22.png"/><Relationship Id="rId27" Type="http://schemas.openxmlformats.org/officeDocument/2006/relationships/image" Target="../media/image48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37.jpe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emf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31.jpe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emf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33.jpe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image" Target="../media/image32.jpeg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emf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1.png"/><Relationship Id="rId18" Type="http://schemas.openxmlformats.org/officeDocument/2006/relationships/image" Target="../media/image18.png"/><Relationship Id="rId26" Type="http://schemas.openxmlformats.org/officeDocument/2006/relationships/image" Target="../media/image47.png"/><Relationship Id="rId3" Type="http://schemas.openxmlformats.org/officeDocument/2006/relationships/image" Target="../media/image5.png"/><Relationship Id="rId21" Type="http://schemas.openxmlformats.org/officeDocument/2006/relationships/image" Target="../media/image43.png"/><Relationship Id="rId7" Type="http://schemas.openxmlformats.org/officeDocument/2006/relationships/image" Target="../media/image4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46.png"/><Relationship Id="rId2" Type="http://schemas.openxmlformats.org/officeDocument/2006/relationships/image" Target="../media/image37.jpe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39.png"/><Relationship Id="rId11" Type="http://schemas.openxmlformats.org/officeDocument/2006/relationships/image" Target="../media/image10.png"/><Relationship Id="rId24" Type="http://schemas.openxmlformats.org/officeDocument/2006/relationships/image" Target="../media/image45.png"/><Relationship Id="rId5" Type="http://schemas.openxmlformats.org/officeDocument/2006/relationships/image" Target="../media/image38.png"/><Relationship Id="rId15" Type="http://schemas.openxmlformats.org/officeDocument/2006/relationships/image" Target="../media/image14.png"/><Relationship Id="rId23" Type="http://schemas.openxmlformats.org/officeDocument/2006/relationships/image" Target="../media/image44.png"/><Relationship Id="rId28" Type="http://schemas.openxmlformats.org/officeDocument/2006/relationships/image" Target="../media/image3.png"/><Relationship Id="rId10" Type="http://schemas.openxmlformats.org/officeDocument/2006/relationships/image" Target="../media/image8.png"/><Relationship Id="rId19" Type="http://schemas.openxmlformats.org/officeDocument/2006/relationships/image" Target="../media/image42.png"/><Relationship Id="rId4" Type="http://schemas.openxmlformats.org/officeDocument/2006/relationships/image" Target="../media/image6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Relationship Id="rId22" Type="http://schemas.openxmlformats.org/officeDocument/2006/relationships/image" Target="../media/image22.png"/><Relationship Id="rId27" Type="http://schemas.openxmlformats.org/officeDocument/2006/relationships/image" Target="../media/image48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9">
            <a:extLst>
              <a:ext uri="{FF2B5EF4-FFF2-40B4-BE49-F238E27FC236}">
                <a16:creationId xmlns:a16="http://schemas.microsoft.com/office/drawing/2014/main" id="{655A41B8-2864-44C4-A9B2-9F40A95F93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25338" cy="6858000"/>
          </a:xfrm>
          <a:prstGeom prst="rect">
            <a:avLst/>
          </a:prstGeom>
        </p:spPr>
      </p:pic>
      <p:sp>
        <p:nvSpPr>
          <p:cNvPr id="40" name="Rectangle 4">
            <a:extLst>
              <a:ext uri="{FF2B5EF4-FFF2-40B4-BE49-F238E27FC236}">
                <a16:creationId xmlns:a16="http://schemas.microsoft.com/office/drawing/2014/main" id="{13708B2C-83C9-4876-96B1-1CC09F31A163}"/>
              </a:ext>
            </a:extLst>
          </p:cNvPr>
          <p:cNvSpPr/>
          <p:nvPr userDrawn="1"/>
        </p:nvSpPr>
        <p:spPr>
          <a:xfrm>
            <a:off x="0" y="0"/>
            <a:ext cx="12225338" cy="6858000"/>
          </a:xfrm>
          <a:prstGeom prst="rect">
            <a:avLst/>
          </a:prstGeom>
          <a:solidFill>
            <a:srgbClr val="00324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3619" y="5258117"/>
            <a:ext cx="10627380" cy="38145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 typeface="Verdana" pitchFamily="34" charset="0"/>
              <a:buNone/>
              <a:defRPr sz="1736"/>
            </a:lvl1pPr>
          </a:lstStyle>
          <a:p>
            <a:pPr lvl="0"/>
            <a:r>
              <a:rPr lang="en-GB" noProof="0" dirty="0" err="1"/>
              <a:t>SubTitle</a:t>
            </a:r>
            <a:endParaRPr lang="en-GB" noProof="0" dirty="0"/>
          </a:p>
        </p:txBody>
      </p:sp>
      <p:sp>
        <p:nvSpPr>
          <p:cNvPr id="56325" name="Rectangle 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47704" y="3351588"/>
            <a:ext cx="11809731" cy="707886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NAME YOUR PRESENTATION</a:t>
            </a:r>
          </a:p>
        </p:txBody>
      </p:sp>
      <p:sp>
        <p:nvSpPr>
          <p:cNvPr id="56347" name="Text Box 27"/>
          <p:cNvSpPr txBox="1">
            <a:spLocks noChangeArrowheads="1"/>
          </p:cNvSpPr>
          <p:nvPr userDrawn="1"/>
        </p:nvSpPr>
        <p:spPr bwMode="auto">
          <a:xfrm>
            <a:off x="844737" y="6429376"/>
            <a:ext cx="6706956" cy="211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772" noProof="0" dirty="0"/>
          </a:p>
        </p:txBody>
      </p:sp>
      <p:sp>
        <p:nvSpPr>
          <p:cNvPr id="10" name="Text Box 58"/>
          <p:cNvSpPr txBox="1">
            <a:spLocks noChangeArrowheads="1"/>
          </p:cNvSpPr>
          <p:nvPr userDrawn="1"/>
        </p:nvSpPr>
        <p:spPr bwMode="auto">
          <a:xfrm>
            <a:off x="213480" y="6202800"/>
            <a:ext cx="670695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anchor="b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800" noProof="0">
                <a:solidFill>
                  <a:srgbClr val="819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 UNCLASSIFIED – Releasable to the Public</a:t>
            </a:r>
            <a:endParaRPr lang="en-GB" sz="800" noProof="0" dirty="0">
              <a:solidFill>
                <a:srgbClr val="8197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4" name="Straight Connector 152">
            <a:extLst>
              <a:ext uri="{FF2B5EF4-FFF2-40B4-BE49-F238E27FC236}">
                <a16:creationId xmlns:a16="http://schemas.microsoft.com/office/drawing/2014/main" id="{357F7D0F-2D50-4418-8EB4-564A4B2CEE5B}"/>
              </a:ext>
            </a:extLst>
          </p:cNvPr>
          <p:cNvCxnSpPr>
            <a:cxnSpLocks/>
          </p:cNvCxnSpPr>
          <p:nvPr userDrawn="1"/>
        </p:nvCxnSpPr>
        <p:spPr>
          <a:xfrm>
            <a:off x="223200" y="4106871"/>
            <a:ext cx="117360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>
            <a:extLst>
              <a:ext uri="{FF2B5EF4-FFF2-40B4-BE49-F238E27FC236}">
                <a16:creationId xmlns:a16="http://schemas.microsoft.com/office/drawing/2014/main" id="{6C34021B-66EB-9E45-8BD1-64D5855A58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1489" y="-216085"/>
            <a:ext cx="2093892" cy="1314000"/>
          </a:xfrm>
          <a:prstGeom prst="rect">
            <a:avLst/>
          </a:prstGeom>
        </p:spPr>
      </p:pic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90A106D-F82D-4A4A-81C2-51E2F76FBD9F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Picture 5">
            <a:extLst>
              <a:ext uri="{FF2B5EF4-FFF2-40B4-BE49-F238E27FC236}">
                <a16:creationId xmlns:a16="http://schemas.microsoft.com/office/drawing/2014/main" id="{F2382437-E20D-44CE-9678-6FC2D2C8FA21}"/>
              </a:ext>
            </a:extLst>
          </p:cNvPr>
          <p:cNvPicPr>
            <a:picLocks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800" y="6584400"/>
            <a:ext cx="1641396" cy="104400"/>
          </a:xfrm>
          <a:prstGeom prst="rect">
            <a:avLst/>
          </a:prstGeom>
        </p:spPr>
      </p:pic>
      <p:grpSp>
        <p:nvGrpSpPr>
          <p:cNvPr id="98" name="Group 97">
            <a:extLst>
              <a:ext uri="{FF2B5EF4-FFF2-40B4-BE49-F238E27FC236}">
                <a16:creationId xmlns:a16="http://schemas.microsoft.com/office/drawing/2014/main" id="{CE642B03-0EF0-4B89-9C8B-4AEFAD3C07E1}"/>
              </a:ext>
            </a:extLst>
          </p:cNvPr>
          <p:cNvGrpSpPr/>
          <p:nvPr userDrawn="1"/>
        </p:nvGrpSpPr>
        <p:grpSpPr>
          <a:xfrm>
            <a:off x="226688" y="6569736"/>
            <a:ext cx="9628745" cy="144114"/>
            <a:chOff x="1076500" y="4469696"/>
            <a:chExt cx="9628745" cy="144114"/>
          </a:xfrm>
        </p:grpSpPr>
        <p:pic>
          <p:nvPicPr>
            <p:cNvPr id="99" name="Picture 98" descr="de.png">
              <a:extLst>
                <a:ext uri="{FF2B5EF4-FFF2-40B4-BE49-F238E27FC236}">
                  <a16:creationId xmlns:a16="http://schemas.microsoft.com/office/drawing/2014/main" id="{381BC98B-E672-46D5-8F8D-FEAC51F76B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5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0" name="Picture 99" descr="at.png">
              <a:extLst>
                <a:ext uri="{FF2B5EF4-FFF2-40B4-BE49-F238E27FC236}">
                  <a16:creationId xmlns:a16="http://schemas.microsoft.com/office/drawing/2014/main" id="{225A4733-107B-49BC-B524-DE83F36210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6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1" name="Picture 100" descr="be.png">
              <a:extLst>
                <a:ext uri="{FF2B5EF4-FFF2-40B4-BE49-F238E27FC236}">
                  <a16:creationId xmlns:a16="http://schemas.microsoft.com/office/drawing/2014/main" id="{C8F0223E-DBAC-41CA-A47B-DF69C4F9D90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87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2" name="Picture 101" descr="dk.png">
              <a:extLst>
                <a:ext uri="{FF2B5EF4-FFF2-40B4-BE49-F238E27FC236}">
                  <a16:creationId xmlns:a16="http://schemas.microsoft.com/office/drawing/2014/main" id="{1BF745E5-AFED-4935-857B-C5E4FA6FBD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99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3" name="Picture 102" descr="es.png">
              <a:extLst>
                <a:ext uri="{FF2B5EF4-FFF2-40B4-BE49-F238E27FC236}">
                  <a16:creationId xmlns:a16="http://schemas.microsoft.com/office/drawing/2014/main" id="{0401DA19-7D39-407A-8231-56819BA126D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10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4" name="Picture 103" descr="ee.png">
              <a:extLst>
                <a:ext uri="{FF2B5EF4-FFF2-40B4-BE49-F238E27FC236}">
                  <a16:creationId xmlns:a16="http://schemas.microsoft.com/office/drawing/2014/main" id="{3DD10B99-0B54-43D6-8D68-531D5E79C5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22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5" name="Picture 104" descr="fi.png">
              <a:extLst>
                <a:ext uri="{FF2B5EF4-FFF2-40B4-BE49-F238E27FC236}">
                  <a16:creationId xmlns:a16="http://schemas.microsoft.com/office/drawing/2014/main" id="{2F36F73C-3580-45E1-9CE2-C1D417FE99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33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6" name="Picture 105" descr="fr.png">
              <a:extLst>
                <a:ext uri="{FF2B5EF4-FFF2-40B4-BE49-F238E27FC236}">
                  <a16:creationId xmlns:a16="http://schemas.microsoft.com/office/drawing/2014/main" id="{906737DA-0E2F-4F5D-B740-B54BAD2C8C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44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7" name="Picture 106" descr="gr.png">
              <a:extLst>
                <a:ext uri="{FF2B5EF4-FFF2-40B4-BE49-F238E27FC236}">
                  <a16:creationId xmlns:a16="http://schemas.microsoft.com/office/drawing/2014/main" id="{68A3DCFD-7BDE-4B6C-9D80-506777C1900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6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8" name="Picture 107" descr="hu.png">
              <a:extLst>
                <a:ext uri="{FF2B5EF4-FFF2-40B4-BE49-F238E27FC236}">
                  <a16:creationId xmlns:a16="http://schemas.microsoft.com/office/drawing/2014/main" id="{CFB3CB32-72D0-4E9A-97A2-6137F76756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67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9" name="Picture 108" descr="ie.png">
              <a:extLst>
                <a:ext uri="{FF2B5EF4-FFF2-40B4-BE49-F238E27FC236}">
                  <a16:creationId xmlns:a16="http://schemas.microsoft.com/office/drawing/2014/main" id="{82F1D1F4-8AED-4290-8402-C7C14DD598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9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0" name="Picture 109" descr="it.png">
              <a:extLst>
                <a:ext uri="{FF2B5EF4-FFF2-40B4-BE49-F238E27FC236}">
                  <a16:creationId xmlns:a16="http://schemas.microsoft.com/office/drawing/2014/main" id="{F421F4B2-704B-4865-8B0C-0F8CA756F7A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90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1" name="Picture 110" descr="lu.png">
              <a:extLst>
                <a:ext uri="{FF2B5EF4-FFF2-40B4-BE49-F238E27FC236}">
                  <a16:creationId xmlns:a16="http://schemas.microsoft.com/office/drawing/2014/main" id="{989E3DFA-89E6-49E0-BA29-AC115F09AE0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01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2" name="Picture 111" descr="no.png">
              <a:extLst>
                <a:ext uri="{FF2B5EF4-FFF2-40B4-BE49-F238E27FC236}">
                  <a16:creationId xmlns:a16="http://schemas.microsoft.com/office/drawing/2014/main" id="{A5A97D08-BE88-47B1-BC4C-B1EB289C72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13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3" name="Picture 112" descr="nl.png">
              <a:extLst>
                <a:ext uri="{FF2B5EF4-FFF2-40B4-BE49-F238E27FC236}">
                  <a16:creationId xmlns:a16="http://schemas.microsoft.com/office/drawing/2014/main" id="{000EEC71-A38B-415E-83FA-C396EABF1D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24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4" name="Picture 113" descr="pl.png">
              <a:extLst>
                <a:ext uri="{FF2B5EF4-FFF2-40B4-BE49-F238E27FC236}">
                  <a16:creationId xmlns:a16="http://schemas.microsoft.com/office/drawing/2014/main" id="{1ACF67EA-567D-4EE0-8CC8-414BA5E221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36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5" name="Picture 114" descr="pt.png">
              <a:extLst>
                <a:ext uri="{FF2B5EF4-FFF2-40B4-BE49-F238E27FC236}">
                  <a16:creationId xmlns:a16="http://schemas.microsoft.com/office/drawing/2014/main" id="{080291BD-06C6-488E-9A56-3E69D0711B8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7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6" name="Picture 115" descr="cz.png">
              <a:extLst>
                <a:ext uri="{FF2B5EF4-FFF2-40B4-BE49-F238E27FC236}">
                  <a16:creationId xmlns:a16="http://schemas.microsoft.com/office/drawing/2014/main" id="{6EDC5F26-E7C6-4A61-BC78-1462C66C16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58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7" name="Picture 116" descr="ro.png">
              <a:extLst>
                <a:ext uri="{FF2B5EF4-FFF2-40B4-BE49-F238E27FC236}">
                  <a16:creationId xmlns:a16="http://schemas.microsoft.com/office/drawing/2014/main" id="{57809487-789E-47BB-AA8E-1F8C20F171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570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8" name="Picture 117" descr="se.png">
              <a:extLst>
                <a:ext uri="{FF2B5EF4-FFF2-40B4-BE49-F238E27FC236}">
                  <a16:creationId xmlns:a16="http://schemas.microsoft.com/office/drawing/2014/main" id="{6AEDE687-336C-48B5-BFA7-774CCF8A7B1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93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9" name="Picture 118" descr="ch.png">
              <a:extLst>
                <a:ext uri="{FF2B5EF4-FFF2-40B4-BE49-F238E27FC236}">
                  <a16:creationId xmlns:a16="http://schemas.microsoft.com/office/drawing/2014/main" id="{765B3246-3398-44E5-8782-0EC0C94739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70442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0" name="Picture 119" descr="uk.png">
              <a:extLst>
                <a:ext uri="{FF2B5EF4-FFF2-40B4-BE49-F238E27FC236}">
                  <a16:creationId xmlns:a16="http://schemas.microsoft.com/office/drawing/2014/main" id="{B7A54B29-29A4-4216-BDCB-B892344F4C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281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BD10A5D6-9438-4E29-80B5-DC496C46D23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08598" y="4469696"/>
              <a:ext cx="216000" cy="144000"/>
            </a:xfrm>
            <a:prstGeom prst="rect">
              <a:avLst/>
            </a:prstGeom>
          </p:spPr>
        </p:pic>
        <p:pic>
          <p:nvPicPr>
            <p:cNvPr id="122" name="Picture 121">
              <a:extLst>
                <a:ext uri="{FF2B5EF4-FFF2-40B4-BE49-F238E27FC236}">
                  <a16:creationId xmlns:a16="http://schemas.microsoft.com/office/drawing/2014/main" id="{950D8082-BDE6-48BC-8317-0D4C3C44D6E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/>
            <a:stretch>
              <a:fillRect/>
            </a:stretch>
          </p:blipFill>
          <p:spPr>
            <a:xfrm>
              <a:off x="9768386" y="4469696"/>
              <a:ext cx="216000" cy="144000"/>
            </a:xfrm>
            <a:prstGeom prst="rect">
              <a:avLst/>
            </a:prstGeom>
          </p:spPr>
        </p:pic>
        <p:pic>
          <p:nvPicPr>
            <p:cNvPr id="123" name="Picture 122" descr="ca.png">
              <a:extLst>
                <a:ext uri="{FF2B5EF4-FFF2-40B4-BE49-F238E27FC236}">
                  <a16:creationId xmlns:a16="http://schemas.microsoft.com/office/drawing/2014/main" id="{3FA38A6C-E219-4F65-80C0-7E329F7D3A8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245" y="4469696"/>
              <a:ext cx="216000" cy="14280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4" name="Picture 123" descr="si.png">
              <a:extLst>
                <a:ext uri="{FF2B5EF4-FFF2-40B4-BE49-F238E27FC236}">
                  <a16:creationId xmlns:a16="http://schemas.microsoft.com/office/drawing/2014/main" id="{EA3E719E-4A8D-4153-9BDC-6D274C09D1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8174" y="4469696"/>
              <a:ext cx="217284" cy="143656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" presetClass="entr" presetSubtype="12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1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5">
            <a:extLst>
              <a:ext uri="{FF2B5EF4-FFF2-40B4-BE49-F238E27FC236}">
                <a16:creationId xmlns:a16="http://schemas.microsoft.com/office/drawing/2014/main" id="{67F11124-82EC-4269-B097-AA13626176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" y="0"/>
            <a:ext cx="12192000" cy="6858000"/>
          </a:xfrm>
          <a:prstGeom prst="rect">
            <a:avLst/>
          </a:prstGeom>
        </p:spPr>
      </p:pic>
      <p:sp>
        <p:nvSpPr>
          <p:cNvPr id="34" name="Rectangle 38">
            <a:extLst>
              <a:ext uri="{FF2B5EF4-FFF2-40B4-BE49-F238E27FC236}">
                <a16:creationId xmlns:a16="http://schemas.microsoft.com/office/drawing/2014/main" id="{9C759BF4-95BD-4497-8F73-35566BC9CAF7}"/>
              </a:ext>
            </a:extLst>
          </p:cNvPr>
          <p:cNvSpPr/>
          <p:nvPr userDrawn="1"/>
        </p:nvSpPr>
        <p:spPr>
          <a:xfrm>
            <a:off x="-1" y="0"/>
            <a:ext cx="12225600" cy="6858000"/>
          </a:xfrm>
          <a:prstGeom prst="rect">
            <a:avLst/>
          </a:prstGeom>
          <a:solidFill>
            <a:srgbClr val="00324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lt1">
                  <a:alpha val="60000"/>
                </a:schemeClr>
              </a:solidFill>
            </a:endParaRPr>
          </a:p>
        </p:txBody>
      </p:sp>
      <p:grpSp>
        <p:nvGrpSpPr>
          <p:cNvPr id="4" name="Group 35" hidden="1">
            <a:extLst>
              <a:ext uri="{FF2B5EF4-FFF2-40B4-BE49-F238E27FC236}">
                <a16:creationId xmlns:a16="http://schemas.microsoft.com/office/drawing/2014/main" id="{F49FFC1C-3741-4844-8C3F-E4F557524424}"/>
              </a:ext>
            </a:extLst>
          </p:cNvPr>
          <p:cNvGrpSpPr/>
          <p:nvPr userDrawn="1"/>
        </p:nvGrpSpPr>
        <p:grpSpPr>
          <a:xfrm>
            <a:off x="-6583" y="-3"/>
            <a:ext cx="12302859" cy="6858003"/>
            <a:chOff x="-6566" y="-2"/>
            <a:chExt cx="12269309" cy="6858002"/>
          </a:xfrm>
        </p:grpSpPr>
        <p:sp>
          <p:nvSpPr>
            <p:cNvPr id="5" name="Rectangle 36">
              <a:extLst>
                <a:ext uri="{FF2B5EF4-FFF2-40B4-BE49-F238E27FC236}">
                  <a16:creationId xmlns:a16="http://schemas.microsoft.com/office/drawing/2014/main" id="{0BD74276-8ED2-4824-9998-0BAA3955CD95}"/>
                </a:ext>
              </a:extLst>
            </p:cNvPr>
            <p:cNvSpPr/>
            <p:nvPr userDrawn="1"/>
          </p:nvSpPr>
          <p:spPr>
            <a:xfrm>
              <a:off x="-6566" y="-2"/>
              <a:ext cx="12198565" cy="6858002"/>
            </a:xfrm>
            <a:prstGeom prst="rect">
              <a:avLst/>
            </a:prstGeom>
            <a:solidFill>
              <a:srgbClr val="0032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2" dirty="0"/>
            </a:p>
          </p:txBody>
        </p:sp>
        <p:grpSp>
          <p:nvGrpSpPr>
            <p:cNvPr id="6" name="Group 37">
              <a:extLst>
                <a:ext uri="{FF2B5EF4-FFF2-40B4-BE49-F238E27FC236}">
                  <a16:creationId xmlns:a16="http://schemas.microsoft.com/office/drawing/2014/main" id="{978F2107-068F-4327-9136-6EB3073A4403}"/>
                </a:ext>
              </a:extLst>
            </p:cNvPr>
            <p:cNvGrpSpPr/>
            <p:nvPr userDrawn="1"/>
          </p:nvGrpSpPr>
          <p:grpSpPr>
            <a:xfrm>
              <a:off x="442260" y="3456849"/>
              <a:ext cx="11820483" cy="2970388"/>
              <a:chOff x="442260" y="3600153"/>
              <a:chExt cx="11820483" cy="2970388"/>
            </a:xfrm>
          </p:grpSpPr>
          <p:cxnSp>
            <p:nvCxnSpPr>
              <p:cNvPr id="7" name="Straight Connector 38">
                <a:extLst>
                  <a:ext uri="{FF2B5EF4-FFF2-40B4-BE49-F238E27FC236}">
                    <a16:creationId xmlns:a16="http://schemas.microsoft.com/office/drawing/2014/main" id="{B5909EFF-FFE7-4DCA-BB35-2930538F8575}"/>
                  </a:ext>
                </a:extLst>
              </p:cNvPr>
              <p:cNvCxnSpPr/>
              <p:nvPr userDrawn="1"/>
            </p:nvCxnSpPr>
            <p:spPr>
              <a:xfrm flipV="1">
                <a:off x="9302285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39">
                <a:extLst>
                  <a:ext uri="{FF2B5EF4-FFF2-40B4-BE49-F238E27FC236}">
                    <a16:creationId xmlns:a16="http://schemas.microsoft.com/office/drawing/2014/main" id="{BBF66BD5-8EBB-4321-AEA7-778A769BCD0F}"/>
                  </a:ext>
                </a:extLst>
              </p:cNvPr>
              <p:cNvCxnSpPr/>
              <p:nvPr userDrawn="1"/>
            </p:nvCxnSpPr>
            <p:spPr>
              <a:xfrm flipV="1">
                <a:off x="8773056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40">
                <a:extLst>
                  <a:ext uri="{FF2B5EF4-FFF2-40B4-BE49-F238E27FC236}">
                    <a16:creationId xmlns:a16="http://schemas.microsoft.com/office/drawing/2014/main" id="{B6105F55-6F73-4EAC-A6FE-341C1EDD082D}"/>
                  </a:ext>
                </a:extLst>
              </p:cNvPr>
              <p:cNvCxnSpPr/>
              <p:nvPr userDrawn="1"/>
            </p:nvCxnSpPr>
            <p:spPr>
              <a:xfrm flipV="1">
                <a:off x="8235524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41">
                <a:extLst>
                  <a:ext uri="{FF2B5EF4-FFF2-40B4-BE49-F238E27FC236}">
                    <a16:creationId xmlns:a16="http://schemas.microsoft.com/office/drawing/2014/main" id="{231C4A1D-0D18-4C45-8CD2-9B482D211697}"/>
                  </a:ext>
                </a:extLst>
              </p:cNvPr>
              <p:cNvCxnSpPr/>
              <p:nvPr userDrawn="1"/>
            </p:nvCxnSpPr>
            <p:spPr>
              <a:xfrm flipV="1">
                <a:off x="786603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42">
                <a:extLst>
                  <a:ext uri="{FF2B5EF4-FFF2-40B4-BE49-F238E27FC236}">
                    <a16:creationId xmlns:a16="http://schemas.microsoft.com/office/drawing/2014/main" id="{887B699A-26D9-4993-847C-C919922EE7EC}"/>
                  </a:ext>
                </a:extLst>
              </p:cNvPr>
              <p:cNvCxnSpPr/>
              <p:nvPr userDrawn="1"/>
            </p:nvCxnSpPr>
            <p:spPr>
              <a:xfrm flipV="1">
                <a:off x="7498863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43">
                <a:extLst>
                  <a:ext uri="{FF2B5EF4-FFF2-40B4-BE49-F238E27FC236}">
                    <a16:creationId xmlns:a16="http://schemas.microsoft.com/office/drawing/2014/main" id="{2861B340-F5C1-4BA1-BA98-8D650473066B}"/>
                  </a:ext>
                </a:extLst>
              </p:cNvPr>
              <p:cNvCxnSpPr/>
              <p:nvPr userDrawn="1"/>
            </p:nvCxnSpPr>
            <p:spPr>
              <a:xfrm flipV="1">
                <a:off x="7127208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44">
                <a:extLst>
                  <a:ext uri="{FF2B5EF4-FFF2-40B4-BE49-F238E27FC236}">
                    <a16:creationId xmlns:a16="http://schemas.microsoft.com/office/drawing/2014/main" id="{C3568F9F-131F-4452-A304-F5E5399BCD8C}"/>
                  </a:ext>
                </a:extLst>
              </p:cNvPr>
              <p:cNvCxnSpPr/>
              <p:nvPr userDrawn="1"/>
            </p:nvCxnSpPr>
            <p:spPr>
              <a:xfrm flipV="1">
                <a:off x="6758651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45">
                <a:extLst>
                  <a:ext uri="{FF2B5EF4-FFF2-40B4-BE49-F238E27FC236}">
                    <a16:creationId xmlns:a16="http://schemas.microsoft.com/office/drawing/2014/main" id="{CF836D01-B716-45B7-86B0-7412F0310BC3}"/>
                  </a:ext>
                </a:extLst>
              </p:cNvPr>
              <p:cNvCxnSpPr/>
              <p:nvPr userDrawn="1"/>
            </p:nvCxnSpPr>
            <p:spPr>
              <a:xfrm flipV="1">
                <a:off x="6389469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46">
                <a:extLst>
                  <a:ext uri="{FF2B5EF4-FFF2-40B4-BE49-F238E27FC236}">
                    <a16:creationId xmlns:a16="http://schemas.microsoft.com/office/drawing/2014/main" id="{456D7560-3022-407D-A56A-387D1CF7CBBE}"/>
                  </a:ext>
                </a:extLst>
              </p:cNvPr>
              <p:cNvCxnSpPr/>
              <p:nvPr userDrawn="1"/>
            </p:nvCxnSpPr>
            <p:spPr>
              <a:xfrm flipV="1">
                <a:off x="6009868" y="3607282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47">
                <a:extLst>
                  <a:ext uri="{FF2B5EF4-FFF2-40B4-BE49-F238E27FC236}">
                    <a16:creationId xmlns:a16="http://schemas.microsoft.com/office/drawing/2014/main" id="{C7A0A529-063D-45DD-8385-C74DBDC59E7E}"/>
                  </a:ext>
                </a:extLst>
              </p:cNvPr>
              <p:cNvCxnSpPr/>
              <p:nvPr userDrawn="1"/>
            </p:nvCxnSpPr>
            <p:spPr>
              <a:xfrm flipV="1">
                <a:off x="5643989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48">
                <a:extLst>
                  <a:ext uri="{FF2B5EF4-FFF2-40B4-BE49-F238E27FC236}">
                    <a16:creationId xmlns:a16="http://schemas.microsoft.com/office/drawing/2014/main" id="{A931E34D-B55F-40AD-83AF-7163B7D714F7}"/>
                  </a:ext>
                </a:extLst>
              </p:cNvPr>
              <p:cNvCxnSpPr/>
              <p:nvPr userDrawn="1"/>
            </p:nvCxnSpPr>
            <p:spPr>
              <a:xfrm flipV="1">
                <a:off x="5269261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49">
                <a:extLst>
                  <a:ext uri="{FF2B5EF4-FFF2-40B4-BE49-F238E27FC236}">
                    <a16:creationId xmlns:a16="http://schemas.microsoft.com/office/drawing/2014/main" id="{85C0AB43-36CD-4E1C-BBD6-F6E40C7E2D07}"/>
                  </a:ext>
                </a:extLst>
              </p:cNvPr>
              <p:cNvCxnSpPr/>
              <p:nvPr userDrawn="1"/>
            </p:nvCxnSpPr>
            <p:spPr>
              <a:xfrm flipV="1">
                <a:off x="488966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50">
                <a:extLst>
                  <a:ext uri="{FF2B5EF4-FFF2-40B4-BE49-F238E27FC236}">
                    <a16:creationId xmlns:a16="http://schemas.microsoft.com/office/drawing/2014/main" id="{78CD91FC-28C9-4AC7-87D2-3236ADA79432}"/>
                  </a:ext>
                </a:extLst>
              </p:cNvPr>
              <p:cNvCxnSpPr/>
              <p:nvPr userDrawn="1"/>
            </p:nvCxnSpPr>
            <p:spPr>
              <a:xfrm flipV="1">
                <a:off x="4523327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51">
                <a:extLst>
                  <a:ext uri="{FF2B5EF4-FFF2-40B4-BE49-F238E27FC236}">
                    <a16:creationId xmlns:a16="http://schemas.microsoft.com/office/drawing/2014/main" id="{43CC5094-48A5-4786-A10E-9CE8FDA8F34F}"/>
                  </a:ext>
                </a:extLst>
              </p:cNvPr>
              <p:cNvCxnSpPr/>
              <p:nvPr userDrawn="1"/>
            </p:nvCxnSpPr>
            <p:spPr>
              <a:xfrm flipV="1">
                <a:off x="4155926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52">
                <a:extLst>
                  <a:ext uri="{FF2B5EF4-FFF2-40B4-BE49-F238E27FC236}">
                    <a16:creationId xmlns:a16="http://schemas.microsoft.com/office/drawing/2014/main" id="{B1CF75A4-9F1F-48F6-AFDA-C7897F2C1B55}"/>
                  </a:ext>
                </a:extLst>
              </p:cNvPr>
              <p:cNvCxnSpPr/>
              <p:nvPr userDrawn="1"/>
            </p:nvCxnSpPr>
            <p:spPr>
              <a:xfrm flipV="1">
                <a:off x="3786582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53">
                <a:extLst>
                  <a:ext uri="{FF2B5EF4-FFF2-40B4-BE49-F238E27FC236}">
                    <a16:creationId xmlns:a16="http://schemas.microsoft.com/office/drawing/2014/main" id="{D8B3EC32-3BCC-4CF3-A8AB-D5695C387FB1}"/>
                  </a:ext>
                </a:extLst>
              </p:cNvPr>
              <p:cNvCxnSpPr/>
              <p:nvPr userDrawn="1"/>
            </p:nvCxnSpPr>
            <p:spPr>
              <a:xfrm flipV="1">
                <a:off x="342049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54">
                <a:extLst>
                  <a:ext uri="{FF2B5EF4-FFF2-40B4-BE49-F238E27FC236}">
                    <a16:creationId xmlns:a16="http://schemas.microsoft.com/office/drawing/2014/main" id="{646D2636-826F-4188-AECD-8E9F547C330E}"/>
                  </a:ext>
                </a:extLst>
              </p:cNvPr>
              <p:cNvCxnSpPr/>
              <p:nvPr userDrawn="1"/>
            </p:nvCxnSpPr>
            <p:spPr>
              <a:xfrm flipV="1">
                <a:off x="3051095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55">
                <a:extLst>
                  <a:ext uri="{FF2B5EF4-FFF2-40B4-BE49-F238E27FC236}">
                    <a16:creationId xmlns:a16="http://schemas.microsoft.com/office/drawing/2014/main" id="{D5190618-4665-4F2E-8844-020AD30239F6}"/>
                  </a:ext>
                </a:extLst>
              </p:cNvPr>
              <p:cNvCxnSpPr/>
              <p:nvPr userDrawn="1"/>
            </p:nvCxnSpPr>
            <p:spPr>
              <a:xfrm flipV="1">
                <a:off x="2674287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56">
                <a:extLst>
                  <a:ext uri="{FF2B5EF4-FFF2-40B4-BE49-F238E27FC236}">
                    <a16:creationId xmlns:a16="http://schemas.microsoft.com/office/drawing/2014/main" id="{E501E497-7672-440E-967B-911C1D6B4B10}"/>
                  </a:ext>
                </a:extLst>
              </p:cNvPr>
              <p:cNvCxnSpPr/>
              <p:nvPr userDrawn="1"/>
            </p:nvCxnSpPr>
            <p:spPr>
              <a:xfrm flipV="1">
                <a:off x="230853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57">
                <a:extLst>
                  <a:ext uri="{FF2B5EF4-FFF2-40B4-BE49-F238E27FC236}">
                    <a16:creationId xmlns:a16="http://schemas.microsoft.com/office/drawing/2014/main" id="{8A688C29-83E0-4CC9-A8C5-B6B30A57710C}"/>
                  </a:ext>
                </a:extLst>
              </p:cNvPr>
              <p:cNvCxnSpPr/>
              <p:nvPr userDrawn="1"/>
            </p:nvCxnSpPr>
            <p:spPr>
              <a:xfrm flipV="1">
                <a:off x="193107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58">
                <a:extLst>
                  <a:ext uri="{FF2B5EF4-FFF2-40B4-BE49-F238E27FC236}">
                    <a16:creationId xmlns:a16="http://schemas.microsoft.com/office/drawing/2014/main" id="{8D3348AE-2C08-472A-92E4-12BF79B738D1}"/>
                  </a:ext>
                </a:extLst>
              </p:cNvPr>
              <p:cNvCxnSpPr/>
              <p:nvPr userDrawn="1"/>
            </p:nvCxnSpPr>
            <p:spPr>
              <a:xfrm flipV="1">
                <a:off x="1558445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59">
                <a:extLst>
                  <a:ext uri="{FF2B5EF4-FFF2-40B4-BE49-F238E27FC236}">
                    <a16:creationId xmlns:a16="http://schemas.microsoft.com/office/drawing/2014/main" id="{D93531AE-9D57-49CA-BC46-F7384685F786}"/>
                  </a:ext>
                </a:extLst>
              </p:cNvPr>
              <p:cNvCxnSpPr/>
              <p:nvPr userDrawn="1"/>
            </p:nvCxnSpPr>
            <p:spPr>
              <a:xfrm flipV="1">
                <a:off x="1188389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60">
                <a:extLst>
                  <a:ext uri="{FF2B5EF4-FFF2-40B4-BE49-F238E27FC236}">
                    <a16:creationId xmlns:a16="http://schemas.microsoft.com/office/drawing/2014/main" id="{6130565B-76F2-434C-8896-54E337D6B462}"/>
                  </a:ext>
                </a:extLst>
              </p:cNvPr>
              <p:cNvCxnSpPr/>
              <p:nvPr userDrawn="1"/>
            </p:nvCxnSpPr>
            <p:spPr>
              <a:xfrm flipV="1">
                <a:off x="814086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61">
                <a:extLst>
                  <a:ext uri="{FF2B5EF4-FFF2-40B4-BE49-F238E27FC236}">
                    <a16:creationId xmlns:a16="http://schemas.microsoft.com/office/drawing/2014/main" id="{A0D45B84-40CC-46CF-ACE4-C3A1732817B3}"/>
                  </a:ext>
                </a:extLst>
              </p:cNvPr>
              <p:cNvCxnSpPr/>
              <p:nvPr userDrawn="1"/>
            </p:nvCxnSpPr>
            <p:spPr>
              <a:xfrm flipV="1">
                <a:off x="44226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07D574C9-96B2-42EF-A9BC-D62E458D5C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09754-3A1E-461E-B289-FE7FC85C2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600" y="882000"/>
            <a:ext cx="11764800" cy="532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pic>
        <p:nvPicPr>
          <p:cNvPr id="93" name="Picture 58">
            <a:extLst>
              <a:ext uri="{FF2B5EF4-FFF2-40B4-BE49-F238E27FC236}">
                <a16:creationId xmlns:a16="http://schemas.microsoft.com/office/drawing/2014/main" id="{FACF339E-D219-4088-BAC1-2C9C82F8139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1489" y="-216085"/>
            <a:ext cx="2093892" cy="1314000"/>
          </a:xfrm>
          <a:prstGeom prst="rect">
            <a:avLst/>
          </a:prstGeom>
        </p:spPr>
      </p:pic>
      <p:sp>
        <p:nvSpPr>
          <p:cNvPr id="31" name="Text Box 38">
            <a:extLst>
              <a:ext uri="{FF2B5EF4-FFF2-40B4-BE49-F238E27FC236}">
                <a16:creationId xmlns:a16="http://schemas.microsoft.com/office/drawing/2014/main" id="{877F5B03-CBC3-47CB-9BB2-474A78C4A2D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205939" y="6201716"/>
            <a:ext cx="375149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rIns="0">
            <a:spAutoFit/>
          </a:bodyPr>
          <a:lstStyle/>
          <a:p>
            <a:pPr lvl="2" algn="r">
              <a:spcBef>
                <a:spcPct val="50000"/>
              </a:spcBef>
            </a:pPr>
            <a:fld id="{BBA2E11D-44E1-43DD-A173-928128880055}" type="slidenum">
              <a:rPr lang="en-GB" sz="800" noProof="1" smtClean="0">
                <a:solidFill>
                  <a:srgbClr val="8197A6"/>
                </a:solidFill>
                <a:latin typeface="Arial" charset="0"/>
                <a:ea typeface="Arial" charset="0"/>
                <a:cs typeface="Arial" charset="0"/>
              </a:rPr>
              <a:pPr lvl="2" algn="r">
                <a:spcBef>
                  <a:spcPct val="50000"/>
                </a:spcBef>
              </a:pPr>
              <a:t>‹#›</a:t>
            </a:fld>
            <a:endParaRPr lang="en-GB" sz="800" b="0" i="0" noProof="0" dirty="0">
              <a:solidFill>
                <a:srgbClr val="8197A6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29EE444F-6605-400F-BF7E-C6FB5D4308CE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20DA465-76C5-4858-B030-FBB9CA538CD7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9" name="Picture 5">
            <a:extLst>
              <a:ext uri="{FF2B5EF4-FFF2-40B4-BE49-F238E27FC236}">
                <a16:creationId xmlns:a16="http://schemas.microsoft.com/office/drawing/2014/main" id="{F46AEE21-774A-4AB5-ADC4-A6979F397CFE}"/>
              </a:ext>
            </a:extLst>
          </p:cNvPr>
          <p:cNvPicPr>
            <a:picLocks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800" y="6584400"/>
            <a:ext cx="1638000" cy="104400"/>
          </a:xfrm>
          <a:prstGeom prst="rect">
            <a:avLst/>
          </a:prstGeom>
        </p:spPr>
      </p:pic>
      <p:grpSp>
        <p:nvGrpSpPr>
          <p:cNvPr id="120" name="Group 119">
            <a:extLst>
              <a:ext uri="{FF2B5EF4-FFF2-40B4-BE49-F238E27FC236}">
                <a16:creationId xmlns:a16="http://schemas.microsoft.com/office/drawing/2014/main" id="{B62DEE40-2A6F-48B4-B614-F9FFD314DAD6}"/>
              </a:ext>
            </a:extLst>
          </p:cNvPr>
          <p:cNvGrpSpPr/>
          <p:nvPr userDrawn="1"/>
        </p:nvGrpSpPr>
        <p:grpSpPr>
          <a:xfrm>
            <a:off x="226688" y="6569736"/>
            <a:ext cx="9628745" cy="144114"/>
            <a:chOff x="1076500" y="4469696"/>
            <a:chExt cx="9628745" cy="144114"/>
          </a:xfrm>
        </p:grpSpPr>
        <p:pic>
          <p:nvPicPr>
            <p:cNvPr id="121" name="Picture 120" descr="de.png">
              <a:extLst>
                <a:ext uri="{FF2B5EF4-FFF2-40B4-BE49-F238E27FC236}">
                  <a16:creationId xmlns:a16="http://schemas.microsoft.com/office/drawing/2014/main" id="{A970B62A-0203-4A19-A455-F20B73D59B5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5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2" name="Picture 121" descr="at.png">
              <a:extLst>
                <a:ext uri="{FF2B5EF4-FFF2-40B4-BE49-F238E27FC236}">
                  <a16:creationId xmlns:a16="http://schemas.microsoft.com/office/drawing/2014/main" id="{2118AA6D-2BA2-4486-A409-BE12E03391A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6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3" name="Picture 122" descr="be.png">
              <a:extLst>
                <a:ext uri="{FF2B5EF4-FFF2-40B4-BE49-F238E27FC236}">
                  <a16:creationId xmlns:a16="http://schemas.microsoft.com/office/drawing/2014/main" id="{910F3EC6-2D46-4307-8994-5D4E9146B91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87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4" name="Picture 123" descr="dk.png">
              <a:extLst>
                <a:ext uri="{FF2B5EF4-FFF2-40B4-BE49-F238E27FC236}">
                  <a16:creationId xmlns:a16="http://schemas.microsoft.com/office/drawing/2014/main" id="{279315D7-7027-46F2-8BB6-616A1A632D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99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5" name="Picture 124" descr="es.png">
              <a:extLst>
                <a:ext uri="{FF2B5EF4-FFF2-40B4-BE49-F238E27FC236}">
                  <a16:creationId xmlns:a16="http://schemas.microsoft.com/office/drawing/2014/main" id="{2DC21960-D345-4761-90DF-C265D8FC9B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10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6" name="Picture 125" descr="ee.png">
              <a:extLst>
                <a:ext uri="{FF2B5EF4-FFF2-40B4-BE49-F238E27FC236}">
                  <a16:creationId xmlns:a16="http://schemas.microsoft.com/office/drawing/2014/main" id="{AE732C6B-6E77-4297-AB9C-876958CFC4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22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7" name="Picture 126" descr="fi.png">
              <a:extLst>
                <a:ext uri="{FF2B5EF4-FFF2-40B4-BE49-F238E27FC236}">
                  <a16:creationId xmlns:a16="http://schemas.microsoft.com/office/drawing/2014/main" id="{88E809BD-3DCE-4D00-80F9-6E4F8ADF7CD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33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8" name="Picture 127" descr="fr.png">
              <a:extLst>
                <a:ext uri="{FF2B5EF4-FFF2-40B4-BE49-F238E27FC236}">
                  <a16:creationId xmlns:a16="http://schemas.microsoft.com/office/drawing/2014/main" id="{A08EF01A-0FFE-4318-A5B8-BCD112CEF2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44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9" name="Picture 128" descr="gr.png">
              <a:extLst>
                <a:ext uri="{FF2B5EF4-FFF2-40B4-BE49-F238E27FC236}">
                  <a16:creationId xmlns:a16="http://schemas.microsoft.com/office/drawing/2014/main" id="{59E0B1D7-1A7A-4B91-9F22-40878A373E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6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0" name="Picture 129" descr="hu.png">
              <a:extLst>
                <a:ext uri="{FF2B5EF4-FFF2-40B4-BE49-F238E27FC236}">
                  <a16:creationId xmlns:a16="http://schemas.microsoft.com/office/drawing/2014/main" id="{28891A48-D5B6-4788-8B1F-E988F7E6AD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67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1" name="Picture 130" descr="ie.png">
              <a:extLst>
                <a:ext uri="{FF2B5EF4-FFF2-40B4-BE49-F238E27FC236}">
                  <a16:creationId xmlns:a16="http://schemas.microsoft.com/office/drawing/2014/main" id="{769D02BD-EE9A-4A79-8AD6-9EA0337CB17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9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2" name="Picture 131" descr="it.png">
              <a:extLst>
                <a:ext uri="{FF2B5EF4-FFF2-40B4-BE49-F238E27FC236}">
                  <a16:creationId xmlns:a16="http://schemas.microsoft.com/office/drawing/2014/main" id="{45A7C867-FE7D-4AF0-A116-BC26BEAB11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90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3" name="Picture 132" descr="lu.png">
              <a:extLst>
                <a:ext uri="{FF2B5EF4-FFF2-40B4-BE49-F238E27FC236}">
                  <a16:creationId xmlns:a16="http://schemas.microsoft.com/office/drawing/2014/main" id="{F043634E-08BA-45EB-AF36-C217301247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01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4" name="Picture 133" descr="no.png">
              <a:extLst>
                <a:ext uri="{FF2B5EF4-FFF2-40B4-BE49-F238E27FC236}">
                  <a16:creationId xmlns:a16="http://schemas.microsoft.com/office/drawing/2014/main" id="{8F83A6EA-60BE-449A-BE15-F7171AF6DB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13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5" name="Picture 134" descr="nl.png">
              <a:extLst>
                <a:ext uri="{FF2B5EF4-FFF2-40B4-BE49-F238E27FC236}">
                  <a16:creationId xmlns:a16="http://schemas.microsoft.com/office/drawing/2014/main" id="{5C53ADEC-5298-435F-9085-28BC66C778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24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6" name="Picture 135" descr="pl.png">
              <a:extLst>
                <a:ext uri="{FF2B5EF4-FFF2-40B4-BE49-F238E27FC236}">
                  <a16:creationId xmlns:a16="http://schemas.microsoft.com/office/drawing/2014/main" id="{276E3270-CC55-41C4-BFD3-1780C5D760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36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7" name="Picture 136" descr="pt.png">
              <a:extLst>
                <a:ext uri="{FF2B5EF4-FFF2-40B4-BE49-F238E27FC236}">
                  <a16:creationId xmlns:a16="http://schemas.microsoft.com/office/drawing/2014/main" id="{410F4D53-E973-43D1-B451-43DE79BFD5D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7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8" name="Picture 137" descr="cz.png">
              <a:extLst>
                <a:ext uri="{FF2B5EF4-FFF2-40B4-BE49-F238E27FC236}">
                  <a16:creationId xmlns:a16="http://schemas.microsoft.com/office/drawing/2014/main" id="{47413069-E476-4EA7-BFEB-82383ADA32F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58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9" name="Picture 138" descr="ro.png">
              <a:extLst>
                <a:ext uri="{FF2B5EF4-FFF2-40B4-BE49-F238E27FC236}">
                  <a16:creationId xmlns:a16="http://schemas.microsoft.com/office/drawing/2014/main" id="{0611F224-68EE-4B38-8DDF-874AA3F9B4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570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0" name="Picture 139" descr="se.png">
              <a:extLst>
                <a:ext uri="{FF2B5EF4-FFF2-40B4-BE49-F238E27FC236}">
                  <a16:creationId xmlns:a16="http://schemas.microsoft.com/office/drawing/2014/main" id="{77B092B8-38B2-4D25-BC43-B0AE871D9F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93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1" name="Picture 140" descr="ch.png">
              <a:extLst>
                <a:ext uri="{FF2B5EF4-FFF2-40B4-BE49-F238E27FC236}">
                  <a16:creationId xmlns:a16="http://schemas.microsoft.com/office/drawing/2014/main" id="{08EEFAF5-09B6-479C-AACD-9EDAE9A11B7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70442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2" name="Picture 141" descr="uk.png">
              <a:extLst>
                <a:ext uri="{FF2B5EF4-FFF2-40B4-BE49-F238E27FC236}">
                  <a16:creationId xmlns:a16="http://schemas.microsoft.com/office/drawing/2014/main" id="{B3C491C5-2561-4BBA-9E30-8910CC5C9C1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281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3" name="Picture 142">
              <a:extLst>
                <a:ext uri="{FF2B5EF4-FFF2-40B4-BE49-F238E27FC236}">
                  <a16:creationId xmlns:a16="http://schemas.microsoft.com/office/drawing/2014/main" id="{1A87645F-DA8D-4EBE-90AE-0C0110F2E7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08598" y="4469696"/>
              <a:ext cx="216000" cy="144000"/>
            </a:xfrm>
            <a:prstGeom prst="rect">
              <a:avLst/>
            </a:prstGeom>
          </p:spPr>
        </p:pic>
        <p:pic>
          <p:nvPicPr>
            <p:cNvPr id="144" name="Picture 143">
              <a:extLst>
                <a:ext uri="{FF2B5EF4-FFF2-40B4-BE49-F238E27FC236}">
                  <a16:creationId xmlns:a16="http://schemas.microsoft.com/office/drawing/2014/main" id="{EAECBD0D-E692-4C4E-AB5C-2D881A4C4AF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/>
            <a:stretch>
              <a:fillRect/>
            </a:stretch>
          </p:blipFill>
          <p:spPr>
            <a:xfrm>
              <a:off x="9768386" y="4469696"/>
              <a:ext cx="216000" cy="144000"/>
            </a:xfrm>
            <a:prstGeom prst="rect">
              <a:avLst/>
            </a:prstGeom>
          </p:spPr>
        </p:pic>
        <p:pic>
          <p:nvPicPr>
            <p:cNvPr id="145" name="Picture 144" descr="ca.png">
              <a:extLst>
                <a:ext uri="{FF2B5EF4-FFF2-40B4-BE49-F238E27FC236}">
                  <a16:creationId xmlns:a16="http://schemas.microsoft.com/office/drawing/2014/main" id="{EB46C3C7-C174-477F-B584-AC79193E18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245" y="4469696"/>
              <a:ext cx="216000" cy="14280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6" name="Picture 145" descr="si.png">
              <a:extLst>
                <a:ext uri="{FF2B5EF4-FFF2-40B4-BE49-F238E27FC236}">
                  <a16:creationId xmlns:a16="http://schemas.microsoft.com/office/drawing/2014/main" id="{C5479B25-6EEF-4101-9A61-1E42A09C761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8174" y="4469696"/>
              <a:ext cx="217284" cy="143656"/>
            </a:xfrm>
            <a:prstGeom prst="rect">
              <a:avLst/>
            </a:prstGeom>
          </p:spPr>
        </p:pic>
      </p:grpSp>
      <p:pic>
        <p:nvPicPr>
          <p:cNvPr id="65" name="Picture 64">
            <a:extLst>
              <a:ext uri="{FF2B5EF4-FFF2-40B4-BE49-F238E27FC236}">
                <a16:creationId xmlns:a16="http://schemas.microsoft.com/office/drawing/2014/main" id="{782D6C2A-0CBD-4800-A6E6-A83F9E0B6D41}"/>
              </a:ext>
            </a:extLst>
          </p:cNvPr>
          <p:cNvPicPr>
            <a:picLocks noChangeAspect="1"/>
          </p:cNvPicPr>
          <p:nvPr userDrawn="1"/>
        </p:nvPicPr>
        <p:blipFill>
          <a:blip r:embed="rId32"/>
          <a:stretch>
            <a:fillRect/>
          </a:stretch>
        </p:blipFill>
        <p:spPr>
          <a:xfrm>
            <a:off x="138029" y="64209"/>
            <a:ext cx="785191" cy="78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599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0103AB9D-4033-450F-9AFB-12010B6E635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33" y="0"/>
            <a:ext cx="12192000" cy="6858000"/>
          </a:xfrm>
          <a:prstGeom prst="rect">
            <a:avLst/>
          </a:prstGeom>
        </p:spPr>
      </p:pic>
      <p:sp>
        <p:nvSpPr>
          <p:cNvPr id="34" name="Rectangle 38">
            <a:extLst>
              <a:ext uri="{FF2B5EF4-FFF2-40B4-BE49-F238E27FC236}">
                <a16:creationId xmlns:a16="http://schemas.microsoft.com/office/drawing/2014/main" id="{9C759BF4-95BD-4497-8F73-35566BC9CAF7}"/>
              </a:ext>
            </a:extLst>
          </p:cNvPr>
          <p:cNvSpPr/>
          <p:nvPr userDrawn="1"/>
        </p:nvSpPr>
        <p:spPr>
          <a:xfrm>
            <a:off x="-2" y="0"/>
            <a:ext cx="12225339" cy="6858000"/>
          </a:xfrm>
          <a:prstGeom prst="rect">
            <a:avLst/>
          </a:prstGeom>
          <a:solidFill>
            <a:srgbClr val="00324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lt1">
                  <a:alpha val="60000"/>
                </a:schemeClr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7D574C9-96B2-42EF-A9BC-D62E458D5C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pic>
        <p:nvPicPr>
          <p:cNvPr id="32" name="Picture 58">
            <a:extLst>
              <a:ext uri="{FF2B5EF4-FFF2-40B4-BE49-F238E27FC236}">
                <a16:creationId xmlns:a16="http://schemas.microsoft.com/office/drawing/2014/main" id="{A9766FEA-5C39-42C1-9AEE-A80D8B6D13B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1489" y="-216085"/>
            <a:ext cx="2093892" cy="1314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09754-3A1E-461E-B289-FE7FC85C2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600" y="882000"/>
            <a:ext cx="11795828" cy="532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Text Box 38">
            <a:extLst>
              <a:ext uri="{FF2B5EF4-FFF2-40B4-BE49-F238E27FC236}">
                <a16:creationId xmlns:a16="http://schemas.microsoft.com/office/drawing/2014/main" id="{CC8E513C-B257-4001-A64F-C4F555784E6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205939" y="6201716"/>
            <a:ext cx="375149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rIns="0">
            <a:spAutoFit/>
          </a:bodyPr>
          <a:lstStyle/>
          <a:p>
            <a:pPr lvl="2" algn="r">
              <a:spcBef>
                <a:spcPct val="50000"/>
              </a:spcBef>
            </a:pPr>
            <a:fld id="{BBA2E11D-44E1-43DD-A173-928128880055}" type="slidenum">
              <a:rPr lang="en-GB" sz="800" noProof="1" smtClean="0">
                <a:solidFill>
                  <a:srgbClr val="8197A6"/>
                </a:solidFill>
                <a:latin typeface="Arial" charset="0"/>
                <a:ea typeface="Arial" charset="0"/>
                <a:cs typeface="Arial" charset="0"/>
              </a:rPr>
              <a:pPr lvl="2" algn="r">
                <a:spcBef>
                  <a:spcPct val="50000"/>
                </a:spcBef>
              </a:pPr>
              <a:t>‹#›</a:t>
            </a:fld>
            <a:endParaRPr lang="en-GB" sz="800" b="0" i="0" noProof="0" dirty="0">
              <a:solidFill>
                <a:srgbClr val="8197A6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75813CB-4394-43D3-A6B9-ACE26136B241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325E3871-9DD3-4380-BBB0-9E0A8BFDF550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Picture 5">
            <a:extLst>
              <a:ext uri="{FF2B5EF4-FFF2-40B4-BE49-F238E27FC236}">
                <a16:creationId xmlns:a16="http://schemas.microsoft.com/office/drawing/2014/main" id="{663393E8-7604-477C-92ED-F503CA6D7EE9}"/>
              </a:ext>
            </a:extLst>
          </p:cNvPr>
          <p:cNvPicPr>
            <a:picLocks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800" y="6584400"/>
            <a:ext cx="1638000" cy="104400"/>
          </a:xfrm>
          <a:prstGeom prst="rect">
            <a:avLst/>
          </a:prstGeom>
        </p:spPr>
      </p:pic>
      <p:grpSp>
        <p:nvGrpSpPr>
          <p:cNvPr id="65" name="Group 64">
            <a:extLst>
              <a:ext uri="{FF2B5EF4-FFF2-40B4-BE49-F238E27FC236}">
                <a16:creationId xmlns:a16="http://schemas.microsoft.com/office/drawing/2014/main" id="{684BDC99-C1D9-4528-A72A-2D4001C96AA0}"/>
              </a:ext>
            </a:extLst>
          </p:cNvPr>
          <p:cNvGrpSpPr/>
          <p:nvPr userDrawn="1"/>
        </p:nvGrpSpPr>
        <p:grpSpPr>
          <a:xfrm>
            <a:off x="226688" y="6569736"/>
            <a:ext cx="9628745" cy="144114"/>
            <a:chOff x="1076500" y="4469696"/>
            <a:chExt cx="9628745" cy="144114"/>
          </a:xfrm>
        </p:grpSpPr>
        <p:pic>
          <p:nvPicPr>
            <p:cNvPr id="66" name="Picture 65" descr="de.png">
              <a:extLst>
                <a:ext uri="{FF2B5EF4-FFF2-40B4-BE49-F238E27FC236}">
                  <a16:creationId xmlns:a16="http://schemas.microsoft.com/office/drawing/2014/main" id="{F034AC13-1EEF-41F8-AE58-AFAE5F7BE02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5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7" name="Picture 66" descr="at.png">
              <a:extLst>
                <a:ext uri="{FF2B5EF4-FFF2-40B4-BE49-F238E27FC236}">
                  <a16:creationId xmlns:a16="http://schemas.microsoft.com/office/drawing/2014/main" id="{664F28BA-7502-421D-B101-5362E71CF6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6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8" name="Picture 67" descr="be.png">
              <a:extLst>
                <a:ext uri="{FF2B5EF4-FFF2-40B4-BE49-F238E27FC236}">
                  <a16:creationId xmlns:a16="http://schemas.microsoft.com/office/drawing/2014/main" id="{DC140489-71A9-4BF7-A35B-69576525CB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87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9" name="Picture 68" descr="dk.png">
              <a:extLst>
                <a:ext uri="{FF2B5EF4-FFF2-40B4-BE49-F238E27FC236}">
                  <a16:creationId xmlns:a16="http://schemas.microsoft.com/office/drawing/2014/main" id="{A7D51D07-2CB5-4767-9EA3-39B641962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99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0" name="Picture 69" descr="es.png">
              <a:extLst>
                <a:ext uri="{FF2B5EF4-FFF2-40B4-BE49-F238E27FC236}">
                  <a16:creationId xmlns:a16="http://schemas.microsoft.com/office/drawing/2014/main" id="{2EEC56CB-024A-423E-B9CF-FE0DB32565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10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1" name="Picture 70" descr="ee.png">
              <a:extLst>
                <a:ext uri="{FF2B5EF4-FFF2-40B4-BE49-F238E27FC236}">
                  <a16:creationId xmlns:a16="http://schemas.microsoft.com/office/drawing/2014/main" id="{D6401585-748D-4FDB-BDD1-D6A1EA5E2C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22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2" name="Picture 71" descr="fi.png">
              <a:extLst>
                <a:ext uri="{FF2B5EF4-FFF2-40B4-BE49-F238E27FC236}">
                  <a16:creationId xmlns:a16="http://schemas.microsoft.com/office/drawing/2014/main" id="{2CACA929-FD02-440D-B59F-0496A18844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33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3" name="Picture 72" descr="fr.png">
              <a:extLst>
                <a:ext uri="{FF2B5EF4-FFF2-40B4-BE49-F238E27FC236}">
                  <a16:creationId xmlns:a16="http://schemas.microsoft.com/office/drawing/2014/main" id="{DAED9F16-79ED-4941-933F-F3740433FFD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44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4" name="Picture 73" descr="gr.png">
              <a:extLst>
                <a:ext uri="{FF2B5EF4-FFF2-40B4-BE49-F238E27FC236}">
                  <a16:creationId xmlns:a16="http://schemas.microsoft.com/office/drawing/2014/main" id="{C7EC3B9F-9E65-4BDC-865F-892967AA00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6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5" name="Picture 74" descr="hu.png">
              <a:extLst>
                <a:ext uri="{FF2B5EF4-FFF2-40B4-BE49-F238E27FC236}">
                  <a16:creationId xmlns:a16="http://schemas.microsoft.com/office/drawing/2014/main" id="{8D7B2CE5-AF57-438B-BCEB-36D98E8052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67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6" name="Picture 75" descr="ie.png">
              <a:extLst>
                <a:ext uri="{FF2B5EF4-FFF2-40B4-BE49-F238E27FC236}">
                  <a16:creationId xmlns:a16="http://schemas.microsoft.com/office/drawing/2014/main" id="{FACE792E-4573-4359-BDDC-A6BEBFC2D2A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9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7" name="Picture 76" descr="it.png">
              <a:extLst>
                <a:ext uri="{FF2B5EF4-FFF2-40B4-BE49-F238E27FC236}">
                  <a16:creationId xmlns:a16="http://schemas.microsoft.com/office/drawing/2014/main" id="{FE1E0052-6DA8-4408-9233-8DE651EAC39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90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8" name="Picture 77" descr="lu.png">
              <a:extLst>
                <a:ext uri="{FF2B5EF4-FFF2-40B4-BE49-F238E27FC236}">
                  <a16:creationId xmlns:a16="http://schemas.microsoft.com/office/drawing/2014/main" id="{D4C18404-1A13-45B2-B6BB-81B0EDEAC9E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01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9" name="Picture 78" descr="no.png">
              <a:extLst>
                <a:ext uri="{FF2B5EF4-FFF2-40B4-BE49-F238E27FC236}">
                  <a16:creationId xmlns:a16="http://schemas.microsoft.com/office/drawing/2014/main" id="{FA2DDEEF-D0DD-4A9E-998C-27AADF73472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13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0" name="Picture 79" descr="nl.png">
              <a:extLst>
                <a:ext uri="{FF2B5EF4-FFF2-40B4-BE49-F238E27FC236}">
                  <a16:creationId xmlns:a16="http://schemas.microsoft.com/office/drawing/2014/main" id="{A0872AC7-5F0A-4D43-BEF0-E0AB690C4C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24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1" name="Picture 80" descr="pl.png">
              <a:extLst>
                <a:ext uri="{FF2B5EF4-FFF2-40B4-BE49-F238E27FC236}">
                  <a16:creationId xmlns:a16="http://schemas.microsoft.com/office/drawing/2014/main" id="{642FEDC5-EB8D-4421-8869-C754AECD63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36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2" name="Picture 81" descr="pt.png">
              <a:extLst>
                <a:ext uri="{FF2B5EF4-FFF2-40B4-BE49-F238E27FC236}">
                  <a16:creationId xmlns:a16="http://schemas.microsoft.com/office/drawing/2014/main" id="{49D0D463-5E2E-423D-9110-F1B60BED03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7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3" name="Picture 82" descr="cz.png">
              <a:extLst>
                <a:ext uri="{FF2B5EF4-FFF2-40B4-BE49-F238E27FC236}">
                  <a16:creationId xmlns:a16="http://schemas.microsoft.com/office/drawing/2014/main" id="{D1E35DDC-73DD-4F6B-9DDF-DAB91501E0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58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4" name="Picture 83" descr="ro.png">
              <a:extLst>
                <a:ext uri="{FF2B5EF4-FFF2-40B4-BE49-F238E27FC236}">
                  <a16:creationId xmlns:a16="http://schemas.microsoft.com/office/drawing/2014/main" id="{3BA2EC76-AFDC-42C5-BF4B-6B0FC83FB2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570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5" name="Picture 84" descr="se.png">
              <a:extLst>
                <a:ext uri="{FF2B5EF4-FFF2-40B4-BE49-F238E27FC236}">
                  <a16:creationId xmlns:a16="http://schemas.microsoft.com/office/drawing/2014/main" id="{D4E95AA9-6EC6-4472-8BE0-C2F3861602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93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6" name="Picture 85" descr="ch.png">
              <a:extLst>
                <a:ext uri="{FF2B5EF4-FFF2-40B4-BE49-F238E27FC236}">
                  <a16:creationId xmlns:a16="http://schemas.microsoft.com/office/drawing/2014/main" id="{AF7320CB-BE31-4CAF-AA55-0770745B63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70442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7" name="Picture 86" descr="uk.png">
              <a:extLst>
                <a:ext uri="{FF2B5EF4-FFF2-40B4-BE49-F238E27FC236}">
                  <a16:creationId xmlns:a16="http://schemas.microsoft.com/office/drawing/2014/main" id="{AE392A63-49C8-4DD0-8BC8-5580D30E188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281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31A6A25C-BDCE-49B8-8D55-B39E4FC25A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08598" y="4469696"/>
              <a:ext cx="216000" cy="144000"/>
            </a:xfrm>
            <a:prstGeom prst="rect">
              <a:avLst/>
            </a:prstGeom>
          </p:spPr>
        </p:pic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4C71BA6F-62C8-4F62-B8FE-1A463E23FDC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/>
            <a:stretch>
              <a:fillRect/>
            </a:stretch>
          </p:blipFill>
          <p:spPr>
            <a:xfrm>
              <a:off x="9768386" y="4469696"/>
              <a:ext cx="216000" cy="144000"/>
            </a:xfrm>
            <a:prstGeom prst="rect">
              <a:avLst/>
            </a:prstGeom>
          </p:spPr>
        </p:pic>
        <p:pic>
          <p:nvPicPr>
            <p:cNvPr id="90" name="Picture 89" descr="ca.png">
              <a:extLst>
                <a:ext uri="{FF2B5EF4-FFF2-40B4-BE49-F238E27FC236}">
                  <a16:creationId xmlns:a16="http://schemas.microsoft.com/office/drawing/2014/main" id="{E9C5BA1B-5C5C-4AED-B62D-C637E616697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245" y="4469696"/>
              <a:ext cx="216000" cy="14280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1" name="Picture 90" descr="si.png">
              <a:extLst>
                <a:ext uri="{FF2B5EF4-FFF2-40B4-BE49-F238E27FC236}">
                  <a16:creationId xmlns:a16="http://schemas.microsoft.com/office/drawing/2014/main" id="{8F61DC0C-D87B-4D08-B5DB-B5333F0BF30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8174" y="4469696"/>
              <a:ext cx="217284" cy="143656"/>
            </a:xfrm>
            <a:prstGeom prst="rect">
              <a:avLst/>
            </a:prstGeom>
          </p:spPr>
        </p:pic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C9CBAA82-F455-4325-A8BF-ADEEADEC82CE}"/>
              </a:ext>
            </a:extLst>
          </p:cNvPr>
          <p:cNvPicPr>
            <a:picLocks noChangeAspect="1"/>
          </p:cNvPicPr>
          <p:nvPr userDrawn="1"/>
        </p:nvPicPr>
        <p:blipFill>
          <a:blip r:embed="rId32"/>
          <a:stretch>
            <a:fillRect/>
          </a:stretch>
        </p:blipFill>
        <p:spPr>
          <a:xfrm>
            <a:off x="138029" y="64209"/>
            <a:ext cx="785191" cy="78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71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G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DA398890-117D-44A3-97A3-567CB60E6D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33" y="-1"/>
            <a:ext cx="12191999" cy="6858001"/>
          </a:xfrm>
          <a:prstGeom prst="rect">
            <a:avLst/>
          </a:prstGeom>
        </p:spPr>
      </p:pic>
      <p:sp>
        <p:nvSpPr>
          <p:cNvPr id="34" name="Rectangle 38">
            <a:extLst>
              <a:ext uri="{FF2B5EF4-FFF2-40B4-BE49-F238E27FC236}">
                <a16:creationId xmlns:a16="http://schemas.microsoft.com/office/drawing/2014/main" id="{9C759BF4-95BD-4497-8F73-35566BC9CAF7}"/>
              </a:ext>
            </a:extLst>
          </p:cNvPr>
          <p:cNvSpPr/>
          <p:nvPr userDrawn="1"/>
        </p:nvSpPr>
        <p:spPr>
          <a:xfrm>
            <a:off x="-1" y="0"/>
            <a:ext cx="12222000" cy="6858000"/>
          </a:xfrm>
          <a:prstGeom prst="rect">
            <a:avLst/>
          </a:prstGeom>
          <a:solidFill>
            <a:srgbClr val="00324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lt1">
                  <a:alpha val="60000"/>
                </a:schemeClr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7D574C9-96B2-42EF-A9BC-D62E458D5C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09754-3A1E-461E-B289-FE7FC85C2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600" y="882000"/>
            <a:ext cx="11764800" cy="532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pic>
        <p:nvPicPr>
          <p:cNvPr id="32" name="Picture 58">
            <a:extLst>
              <a:ext uri="{FF2B5EF4-FFF2-40B4-BE49-F238E27FC236}">
                <a16:creationId xmlns:a16="http://schemas.microsoft.com/office/drawing/2014/main" id="{A9766FEA-5C39-42C1-9AEE-A80D8B6D13B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1489" y="-216085"/>
            <a:ext cx="2093892" cy="1314000"/>
          </a:xfrm>
          <a:prstGeom prst="rect">
            <a:avLst/>
          </a:prstGeom>
        </p:spPr>
      </p:pic>
      <p:sp>
        <p:nvSpPr>
          <p:cNvPr id="5" name="Text Box 38">
            <a:extLst>
              <a:ext uri="{FF2B5EF4-FFF2-40B4-BE49-F238E27FC236}">
                <a16:creationId xmlns:a16="http://schemas.microsoft.com/office/drawing/2014/main" id="{7EAA3B37-8161-430C-A74C-2E26E270DE0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205939" y="6201716"/>
            <a:ext cx="375149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rIns="0">
            <a:spAutoFit/>
          </a:bodyPr>
          <a:lstStyle/>
          <a:p>
            <a:pPr lvl="2" algn="r">
              <a:spcBef>
                <a:spcPct val="50000"/>
              </a:spcBef>
            </a:pPr>
            <a:fld id="{BBA2E11D-44E1-43DD-A173-928128880055}" type="slidenum">
              <a:rPr lang="en-GB" sz="800" noProof="1" smtClean="0">
                <a:solidFill>
                  <a:srgbClr val="8197A6"/>
                </a:solidFill>
                <a:latin typeface="Arial" charset="0"/>
                <a:ea typeface="Arial" charset="0"/>
                <a:cs typeface="Arial" charset="0"/>
              </a:rPr>
              <a:pPr lvl="2" algn="r">
                <a:spcBef>
                  <a:spcPct val="50000"/>
                </a:spcBef>
              </a:pPr>
              <a:t>‹#›</a:t>
            </a:fld>
            <a:endParaRPr lang="en-GB" sz="800" b="0" i="0" noProof="0" dirty="0">
              <a:solidFill>
                <a:srgbClr val="8197A6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5880B0D-A6A8-4687-98E2-A96E60FA37AA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49C1B0E-6D53-4CDD-9145-B0B42CF57C06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Picture 5">
            <a:extLst>
              <a:ext uri="{FF2B5EF4-FFF2-40B4-BE49-F238E27FC236}">
                <a16:creationId xmlns:a16="http://schemas.microsoft.com/office/drawing/2014/main" id="{AFACDF93-324D-4973-8C62-633313B491BB}"/>
              </a:ext>
            </a:extLst>
          </p:cNvPr>
          <p:cNvPicPr>
            <a:picLocks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800" y="6584400"/>
            <a:ext cx="1638000" cy="104400"/>
          </a:xfrm>
          <a:prstGeom prst="rect">
            <a:avLst/>
          </a:prstGeom>
        </p:spPr>
      </p:pic>
      <p:grpSp>
        <p:nvGrpSpPr>
          <p:cNvPr id="65" name="Group 64">
            <a:extLst>
              <a:ext uri="{FF2B5EF4-FFF2-40B4-BE49-F238E27FC236}">
                <a16:creationId xmlns:a16="http://schemas.microsoft.com/office/drawing/2014/main" id="{20B608CC-E0F9-4779-9AC6-06A367DE2F53}"/>
              </a:ext>
            </a:extLst>
          </p:cNvPr>
          <p:cNvGrpSpPr/>
          <p:nvPr userDrawn="1"/>
        </p:nvGrpSpPr>
        <p:grpSpPr>
          <a:xfrm>
            <a:off x="226688" y="6569736"/>
            <a:ext cx="9628745" cy="144114"/>
            <a:chOff x="1076500" y="4469696"/>
            <a:chExt cx="9628745" cy="144114"/>
          </a:xfrm>
        </p:grpSpPr>
        <p:pic>
          <p:nvPicPr>
            <p:cNvPr id="66" name="Picture 65" descr="de.png">
              <a:extLst>
                <a:ext uri="{FF2B5EF4-FFF2-40B4-BE49-F238E27FC236}">
                  <a16:creationId xmlns:a16="http://schemas.microsoft.com/office/drawing/2014/main" id="{F9C6EEFA-6BCB-4E3E-880B-C5B2DB7F97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5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7" name="Picture 66" descr="at.png">
              <a:extLst>
                <a:ext uri="{FF2B5EF4-FFF2-40B4-BE49-F238E27FC236}">
                  <a16:creationId xmlns:a16="http://schemas.microsoft.com/office/drawing/2014/main" id="{A5606F9E-4319-426C-96D1-2D5341885E1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6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8" name="Picture 67" descr="be.png">
              <a:extLst>
                <a:ext uri="{FF2B5EF4-FFF2-40B4-BE49-F238E27FC236}">
                  <a16:creationId xmlns:a16="http://schemas.microsoft.com/office/drawing/2014/main" id="{DED832C4-6088-4FFB-8ECA-FD4E929CAA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87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9" name="Picture 68" descr="dk.png">
              <a:extLst>
                <a:ext uri="{FF2B5EF4-FFF2-40B4-BE49-F238E27FC236}">
                  <a16:creationId xmlns:a16="http://schemas.microsoft.com/office/drawing/2014/main" id="{62AEC6D8-B870-4117-B358-175425CA50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99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0" name="Picture 69" descr="es.png">
              <a:extLst>
                <a:ext uri="{FF2B5EF4-FFF2-40B4-BE49-F238E27FC236}">
                  <a16:creationId xmlns:a16="http://schemas.microsoft.com/office/drawing/2014/main" id="{41D08CB4-B449-4D19-8CCD-FB42AC198F5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10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1" name="Picture 70" descr="ee.png">
              <a:extLst>
                <a:ext uri="{FF2B5EF4-FFF2-40B4-BE49-F238E27FC236}">
                  <a16:creationId xmlns:a16="http://schemas.microsoft.com/office/drawing/2014/main" id="{B344F443-BE5B-4A1E-AA59-7DE67A4BB9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22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2" name="Picture 71" descr="fi.png">
              <a:extLst>
                <a:ext uri="{FF2B5EF4-FFF2-40B4-BE49-F238E27FC236}">
                  <a16:creationId xmlns:a16="http://schemas.microsoft.com/office/drawing/2014/main" id="{C934B2EE-C381-4C32-A9EC-040C7060ECD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33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3" name="Picture 72" descr="fr.png">
              <a:extLst>
                <a:ext uri="{FF2B5EF4-FFF2-40B4-BE49-F238E27FC236}">
                  <a16:creationId xmlns:a16="http://schemas.microsoft.com/office/drawing/2014/main" id="{388D48A0-8125-47CF-A5B7-70C65117BD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44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4" name="Picture 73" descr="gr.png">
              <a:extLst>
                <a:ext uri="{FF2B5EF4-FFF2-40B4-BE49-F238E27FC236}">
                  <a16:creationId xmlns:a16="http://schemas.microsoft.com/office/drawing/2014/main" id="{26D04D9B-A7C7-4799-9A44-F4B84AD15A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6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5" name="Picture 74" descr="hu.png">
              <a:extLst>
                <a:ext uri="{FF2B5EF4-FFF2-40B4-BE49-F238E27FC236}">
                  <a16:creationId xmlns:a16="http://schemas.microsoft.com/office/drawing/2014/main" id="{828CD3BF-49D7-4096-8AF4-26F30291E6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67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6" name="Picture 75" descr="ie.png">
              <a:extLst>
                <a:ext uri="{FF2B5EF4-FFF2-40B4-BE49-F238E27FC236}">
                  <a16:creationId xmlns:a16="http://schemas.microsoft.com/office/drawing/2014/main" id="{BFFDA44D-6337-4A3C-819B-C825C4CD9C9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9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7" name="Picture 76" descr="it.png">
              <a:extLst>
                <a:ext uri="{FF2B5EF4-FFF2-40B4-BE49-F238E27FC236}">
                  <a16:creationId xmlns:a16="http://schemas.microsoft.com/office/drawing/2014/main" id="{9D5C03EF-4597-48C6-8948-1A2FE56D763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90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8" name="Picture 77" descr="lu.png">
              <a:extLst>
                <a:ext uri="{FF2B5EF4-FFF2-40B4-BE49-F238E27FC236}">
                  <a16:creationId xmlns:a16="http://schemas.microsoft.com/office/drawing/2014/main" id="{9ECEB9F5-B5E5-4C73-B7BF-2DFC30CDBA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01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9" name="Picture 78" descr="no.png">
              <a:extLst>
                <a:ext uri="{FF2B5EF4-FFF2-40B4-BE49-F238E27FC236}">
                  <a16:creationId xmlns:a16="http://schemas.microsoft.com/office/drawing/2014/main" id="{5487C849-3C79-4C8C-93AE-7AB9C0BFAA4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13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0" name="Picture 79" descr="nl.png">
              <a:extLst>
                <a:ext uri="{FF2B5EF4-FFF2-40B4-BE49-F238E27FC236}">
                  <a16:creationId xmlns:a16="http://schemas.microsoft.com/office/drawing/2014/main" id="{6A104906-460B-4ABF-9D57-E03E0A4EC1A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24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1" name="Picture 80" descr="pl.png">
              <a:extLst>
                <a:ext uri="{FF2B5EF4-FFF2-40B4-BE49-F238E27FC236}">
                  <a16:creationId xmlns:a16="http://schemas.microsoft.com/office/drawing/2014/main" id="{FB8C829C-CDEA-43E2-B5FA-1375ED8969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36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2" name="Picture 81" descr="pt.png">
              <a:extLst>
                <a:ext uri="{FF2B5EF4-FFF2-40B4-BE49-F238E27FC236}">
                  <a16:creationId xmlns:a16="http://schemas.microsoft.com/office/drawing/2014/main" id="{1B3F36C1-6B11-4BD3-B1E5-BD0EEFC0CFE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7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3" name="Picture 82" descr="cz.png">
              <a:extLst>
                <a:ext uri="{FF2B5EF4-FFF2-40B4-BE49-F238E27FC236}">
                  <a16:creationId xmlns:a16="http://schemas.microsoft.com/office/drawing/2014/main" id="{55A631C1-8E68-4419-9FD4-76651480A2F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58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4" name="Picture 83" descr="ro.png">
              <a:extLst>
                <a:ext uri="{FF2B5EF4-FFF2-40B4-BE49-F238E27FC236}">
                  <a16:creationId xmlns:a16="http://schemas.microsoft.com/office/drawing/2014/main" id="{DDD891B4-7647-423A-AEA4-FB0EA340BE9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570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5" name="Picture 84" descr="se.png">
              <a:extLst>
                <a:ext uri="{FF2B5EF4-FFF2-40B4-BE49-F238E27FC236}">
                  <a16:creationId xmlns:a16="http://schemas.microsoft.com/office/drawing/2014/main" id="{ACE07E2F-6C2A-4C0A-9820-08FC5D5934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93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6" name="Picture 85" descr="ch.png">
              <a:extLst>
                <a:ext uri="{FF2B5EF4-FFF2-40B4-BE49-F238E27FC236}">
                  <a16:creationId xmlns:a16="http://schemas.microsoft.com/office/drawing/2014/main" id="{48FF3F93-B84A-487C-A32D-80ABF0BD05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70442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7" name="Picture 86" descr="uk.png">
              <a:extLst>
                <a:ext uri="{FF2B5EF4-FFF2-40B4-BE49-F238E27FC236}">
                  <a16:creationId xmlns:a16="http://schemas.microsoft.com/office/drawing/2014/main" id="{15C9E237-0ACB-484E-B8B5-25A5BF5DBB2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281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92A442F4-46A5-406C-99C6-FDFF991F471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08598" y="4469696"/>
              <a:ext cx="216000" cy="144000"/>
            </a:xfrm>
            <a:prstGeom prst="rect">
              <a:avLst/>
            </a:prstGeom>
          </p:spPr>
        </p:pic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A0575BFF-BED3-454F-A6DD-A52CFBCC39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/>
            <a:stretch>
              <a:fillRect/>
            </a:stretch>
          </p:blipFill>
          <p:spPr>
            <a:xfrm>
              <a:off x="9768386" y="4469696"/>
              <a:ext cx="216000" cy="144000"/>
            </a:xfrm>
            <a:prstGeom prst="rect">
              <a:avLst/>
            </a:prstGeom>
          </p:spPr>
        </p:pic>
        <p:pic>
          <p:nvPicPr>
            <p:cNvPr id="90" name="Picture 89" descr="ca.png">
              <a:extLst>
                <a:ext uri="{FF2B5EF4-FFF2-40B4-BE49-F238E27FC236}">
                  <a16:creationId xmlns:a16="http://schemas.microsoft.com/office/drawing/2014/main" id="{6E8D3617-6BA0-48D3-82CA-46645EBA5E0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245" y="4469696"/>
              <a:ext cx="216000" cy="14280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1" name="Picture 90" descr="si.png">
              <a:extLst>
                <a:ext uri="{FF2B5EF4-FFF2-40B4-BE49-F238E27FC236}">
                  <a16:creationId xmlns:a16="http://schemas.microsoft.com/office/drawing/2014/main" id="{027F2BBC-FE31-4DE5-894E-421DD73A22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8174" y="4469696"/>
              <a:ext cx="217284" cy="143656"/>
            </a:xfrm>
            <a:prstGeom prst="rect">
              <a:avLst/>
            </a:prstGeom>
          </p:spPr>
        </p:pic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8F031C26-383E-4A7A-A1BD-FBD56BAC6286}"/>
              </a:ext>
            </a:extLst>
          </p:cNvPr>
          <p:cNvPicPr>
            <a:picLocks noChangeAspect="1"/>
          </p:cNvPicPr>
          <p:nvPr userDrawn="1"/>
        </p:nvPicPr>
        <p:blipFill>
          <a:blip r:embed="rId32"/>
          <a:stretch>
            <a:fillRect/>
          </a:stretch>
        </p:blipFill>
        <p:spPr>
          <a:xfrm>
            <a:off x="138029" y="64209"/>
            <a:ext cx="785191" cy="78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659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7" hidden="1">
            <a:extLst>
              <a:ext uri="{FF2B5EF4-FFF2-40B4-BE49-F238E27FC236}">
                <a16:creationId xmlns:a16="http://schemas.microsoft.com/office/drawing/2014/main" id="{978F2107-068F-4327-9136-6EB3073A4403}"/>
              </a:ext>
            </a:extLst>
          </p:cNvPr>
          <p:cNvGrpSpPr/>
          <p:nvPr userDrawn="1"/>
        </p:nvGrpSpPr>
        <p:grpSpPr>
          <a:xfrm>
            <a:off x="443470" y="3456849"/>
            <a:ext cx="11852806" cy="2970388"/>
            <a:chOff x="442260" y="3600153"/>
            <a:chExt cx="11820483" cy="2970388"/>
          </a:xfrm>
        </p:grpSpPr>
        <p:cxnSp>
          <p:nvCxnSpPr>
            <p:cNvPr id="7" name="Straight Connector 38">
              <a:extLst>
                <a:ext uri="{FF2B5EF4-FFF2-40B4-BE49-F238E27FC236}">
                  <a16:creationId xmlns:a16="http://schemas.microsoft.com/office/drawing/2014/main" id="{B5909EFF-FFE7-4DCA-BB35-2930538F8575}"/>
                </a:ext>
              </a:extLst>
            </p:cNvPr>
            <p:cNvCxnSpPr/>
            <p:nvPr userDrawn="1"/>
          </p:nvCxnSpPr>
          <p:spPr>
            <a:xfrm flipV="1">
              <a:off x="9302285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39">
              <a:extLst>
                <a:ext uri="{FF2B5EF4-FFF2-40B4-BE49-F238E27FC236}">
                  <a16:creationId xmlns:a16="http://schemas.microsoft.com/office/drawing/2014/main" id="{BBF66BD5-8EBB-4321-AEA7-778A769BCD0F}"/>
                </a:ext>
              </a:extLst>
            </p:cNvPr>
            <p:cNvCxnSpPr/>
            <p:nvPr userDrawn="1"/>
          </p:nvCxnSpPr>
          <p:spPr>
            <a:xfrm flipV="1">
              <a:off x="8773056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40">
              <a:extLst>
                <a:ext uri="{FF2B5EF4-FFF2-40B4-BE49-F238E27FC236}">
                  <a16:creationId xmlns:a16="http://schemas.microsoft.com/office/drawing/2014/main" id="{B6105F55-6F73-4EAC-A6FE-341C1EDD082D}"/>
                </a:ext>
              </a:extLst>
            </p:cNvPr>
            <p:cNvCxnSpPr/>
            <p:nvPr userDrawn="1"/>
          </p:nvCxnSpPr>
          <p:spPr>
            <a:xfrm flipV="1">
              <a:off x="8235524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41">
              <a:extLst>
                <a:ext uri="{FF2B5EF4-FFF2-40B4-BE49-F238E27FC236}">
                  <a16:creationId xmlns:a16="http://schemas.microsoft.com/office/drawing/2014/main" id="{231C4A1D-0D18-4C45-8CD2-9B482D211697}"/>
                </a:ext>
              </a:extLst>
            </p:cNvPr>
            <p:cNvCxnSpPr/>
            <p:nvPr userDrawn="1"/>
          </p:nvCxnSpPr>
          <p:spPr>
            <a:xfrm flipV="1">
              <a:off x="7866030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42">
              <a:extLst>
                <a:ext uri="{FF2B5EF4-FFF2-40B4-BE49-F238E27FC236}">
                  <a16:creationId xmlns:a16="http://schemas.microsoft.com/office/drawing/2014/main" id="{887B699A-26D9-4993-847C-C919922EE7EC}"/>
                </a:ext>
              </a:extLst>
            </p:cNvPr>
            <p:cNvCxnSpPr/>
            <p:nvPr userDrawn="1"/>
          </p:nvCxnSpPr>
          <p:spPr>
            <a:xfrm flipV="1">
              <a:off x="7498863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43">
              <a:extLst>
                <a:ext uri="{FF2B5EF4-FFF2-40B4-BE49-F238E27FC236}">
                  <a16:creationId xmlns:a16="http://schemas.microsoft.com/office/drawing/2014/main" id="{2861B340-F5C1-4BA1-BA98-8D650473066B}"/>
                </a:ext>
              </a:extLst>
            </p:cNvPr>
            <p:cNvCxnSpPr/>
            <p:nvPr userDrawn="1"/>
          </p:nvCxnSpPr>
          <p:spPr>
            <a:xfrm flipV="1">
              <a:off x="7127208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44">
              <a:extLst>
                <a:ext uri="{FF2B5EF4-FFF2-40B4-BE49-F238E27FC236}">
                  <a16:creationId xmlns:a16="http://schemas.microsoft.com/office/drawing/2014/main" id="{C3568F9F-131F-4452-A304-F5E5399BCD8C}"/>
                </a:ext>
              </a:extLst>
            </p:cNvPr>
            <p:cNvCxnSpPr/>
            <p:nvPr userDrawn="1"/>
          </p:nvCxnSpPr>
          <p:spPr>
            <a:xfrm flipV="1">
              <a:off x="6758651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45">
              <a:extLst>
                <a:ext uri="{FF2B5EF4-FFF2-40B4-BE49-F238E27FC236}">
                  <a16:creationId xmlns:a16="http://schemas.microsoft.com/office/drawing/2014/main" id="{CF836D01-B716-45B7-86B0-7412F0310BC3}"/>
                </a:ext>
              </a:extLst>
            </p:cNvPr>
            <p:cNvCxnSpPr/>
            <p:nvPr userDrawn="1"/>
          </p:nvCxnSpPr>
          <p:spPr>
            <a:xfrm flipV="1">
              <a:off x="6389469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46">
              <a:extLst>
                <a:ext uri="{FF2B5EF4-FFF2-40B4-BE49-F238E27FC236}">
                  <a16:creationId xmlns:a16="http://schemas.microsoft.com/office/drawing/2014/main" id="{456D7560-3022-407D-A56A-387D1CF7CBBE}"/>
                </a:ext>
              </a:extLst>
            </p:cNvPr>
            <p:cNvCxnSpPr/>
            <p:nvPr userDrawn="1"/>
          </p:nvCxnSpPr>
          <p:spPr>
            <a:xfrm flipV="1">
              <a:off x="6009868" y="3607282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47">
              <a:extLst>
                <a:ext uri="{FF2B5EF4-FFF2-40B4-BE49-F238E27FC236}">
                  <a16:creationId xmlns:a16="http://schemas.microsoft.com/office/drawing/2014/main" id="{C7A0A529-063D-45DD-8385-C74DBDC59E7E}"/>
                </a:ext>
              </a:extLst>
            </p:cNvPr>
            <p:cNvCxnSpPr/>
            <p:nvPr userDrawn="1"/>
          </p:nvCxnSpPr>
          <p:spPr>
            <a:xfrm flipV="1">
              <a:off x="5643989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48">
              <a:extLst>
                <a:ext uri="{FF2B5EF4-FFF2-40B4-BE49-F238E27FC236}">
                  <a16:creationId xmlns:a16="http://schemas.microsoft.com/office/drawing/2014/main" id="{A931E34D-B55F-40AD-83AF-7163B7D714F7}"/>
                </a:ext>
              </a:extLst>
            </p:cNvPr>
            <p:cNvCxnSpPr/>
            <p:nvPr userDrawn="1"/>
          </p:nvCxnSpPr>
          <p:spPr>
            <a:xfrm flipV="1">
              <a:off x="5269261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49">
              <a:extLst>
                <a:ext uri="{FF2B5EF4-FFF2-40B4-BE49-F238E27FC236}">
                  <a16:creationId xmlns:a16="http://schemas.microsoft.com/office/drawing/2014/main" id="{85C0AB43-36CD-4E1C-BBD6-F6E40C7E2D07}"/>
                </a:ext>
              </a:extLst>
            </p:cNvPr>
            <p:cNvCxnSpPr/>
            <p:nvPr userDrawn="1"/>
          </p:nvCxnSpPr>
          <p:spPr>
            <a:xfrm flipV="1">
              <a:off x="4889660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50">
              <a:extLst>
                <a:ext uri="{FF2B5EF4-FFF2-40B4-BE49-F238E27FC236}">
                  <a16:creationId xmlns:a16="http://schemas.microsoft.com/office/drawing/2014/main" id="{78CD91FC-28C9-4AC7-87D2-3236ADA79432}"/>
                </a:ext>
              </a:extLst>
            </p:cNvPr>
            <p:cNvCxnSpPr/>
            <p:nvPr userDrawn="1"/>
          </p:nvCxnSpPr>
          <p:spPr>
            <a:xfrm flipV="1">
              <a:off x="4523327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51">
              <a:extLst>
                <a:ext uri="{FF2B5EF4-FFF2-40B4-BE49-F238E27FC236}">
                  <a16:creationId xmlns:a16="http://schemas.microsoft.com/office/drawing/2014/main" id="{43CC5094-48A5-4786-A10E-9CE8FDA8F34F}"/>
                </a:ext>
              </a:extLst>
            </p:cNvPr>
            <p:cNvCxnSpPr/>
            <p:nvPr userDrawn="1"/>
          </p:nvCxnSpPr>
          <p:spPr>
            <a:xfrm flipV="1">
              <a:off x="4155926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52">
              <a:extLst>
                <a:ext uri="{FF2B5EF4-FFF2-40B4-BE49-F238E27FC236}">
                  <a16:creationId xmlns:a16="http://schemas.microsoft.com/office/drawing/2014/main" id="{B1CF75A4-9F1F-48F6-AFDA-C7897F2C1B55}"/>
                </a:ext>
              </a:extLst>
            </p:cNvPr>
            <p:cNvCxnSpPr/>
            <p:nvPr userDrawn="1"/>
          </p:nvCxnSpPr>
          <p:spPr>
            <a:xfrm flipV="1">
              <a:off x="3786582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53">
              <a:extLst>
                <a:ext uri="{FF2B5EF4-FFF2-40B4-BE49-F238E27FC236}">
                  <a16:creationId xmlns:a16="http://schemas.microsoft.com/office/drawing/2014/main" id="{D8B3EC32-3BCC-4CF3-A8AB-D5695C387FB1}"/>
                </a:ext>
              </a:extLst>
            </p:cNvPr>
            <p:cNvCxnSpPr/>
            <p:nvPr userDrawn="1"/>
          </p:nvCxnSpPr>
          <p:spPr>
            <a:xfrm flipV="1">
              <a:off x="3420490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54">
              <a:extLst>
                <a:ext uri="{FF2B5EF4-FFF2-40B4-BE49-F238E27FC236}">
                  <a16:creationId xmlns:a16="http://schemas.microsoft.com/office/drawing/2014/main" id="{646D2636-826F-4188-AECD-8E9F547C330E}"/>
                </a:ext>
              </a:extLst>
            </p:cNvPr>
            <p:cNvCxnSpPr/>
            <p:nvPr userDrawn="1"/>
          </p:nvCxnSpPr>
          <p:spPr>
            <a:xfrm flipV="1">
              <a:off x="3051095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55">
              <a:extLst>
                <a:ext uri="{FF2B5EF4-FFF2-40B4-BE49-F238E27FC236}">
                  <a16:creationId xmlns:a16="http://schemas.microsoft.com/office/drawing/2014/main" id="{D5190618-4665-4F2E-8844-020AD30239F6}"/>
                </a:ext>
              </a:extLst>
            </p:cNvPr>
            <p:cNvCxnSpPr/>
            <p:nvPr userDrawn="1"/>
          </p:nvCxnSpPr>
          <p:spPr>
            <a:xfrm flipV="1">
              <a:off x="2674287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56">
              <a:extLst>
                <a:ext uri="{FF2B5EF4-FFF2-40B4-BE49-F238E27FC236}">
                  <a16:creationId xmlns:a16="http://schemas.microsoft.com/office/drawing/2014/main" id="{E501E497-7672-440E-967B-911C1D6B4B10}"/>
                </a:ext>
              </a:extLst>
            </p:cNvPr>
            <p:cNvCxnSpPr/>
            <p:nvPr userDrawn="1"/>
          </p:nvCxnSpPr>
          <p:spPr>
            <a:xfrm flipV="1">
              <a:off x="2308530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57">
              <a:extLst>
                <a:ext uri="{FF2B5EF4-FFF2-40B4-BE49-F238E27FC236}">
                  <a16:creationId xmlns:a16="http://schemas.microsoft.com/office/drawing/2014/main" id="{8A688C29-83E0-4CC9-A8C5-B6B30A57710C}"/>
                </a:ext>
              </a:extLst>
            </p:cNvPr>
            <p:cNvCxnSpPr/>
            <p:nvPr userDrawn="1"/>
          </p:nvCxnSpPr>
          <p:spPr>
            <a:xfrm flipV="1">
              <a:off x="1931070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58">
              <a:extLst>
                <a:ext uri="{FF2B5EF4-FFF2-40B4-BE49-F238E27FC236}">
                  <a16:creationId xmlns:a16="http://schemas.microsoft.com/office/drawing/2014/main" id="{8D3348AE-2C08-472A-92E4-12BF79B738D1}"/>
                </a:ext>
              </a:extLst>
            </p:cNvPr>
            <p:cNvCxnSpPr/>
            <p:nvPr userDrawn="1"/>
          </p:nvCxnSpPr>
          <p:spPr>
            <a:xfrm flipV="1">
              <a:off x="1558445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59">
              <a:extLst>
                <a:ext uri="{FF2B5EF4-FFF2-40B4-BE49-F238E27FC236}">
                  <a16:creationId xmlns:a16="http://schemas.microsoft.com/office/drawing/2014/main" id="{D93531AE-9D57-49CA-BC46-F7384685F786}"/>
                </a:ext>
              </a:extLst>
            </p:cNvPr>
            <p:cNvCxnSpPr/>
            <p:nvPr userDrawn="1"/>
          </p:nvCxnSpPr>
          <p:spPr>
            <a:xfrm flipV="1">
              <a:off x="1188389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60">
              <a:extLst>
                <a:ext uri="{FF2B5EF4-FFF2-40B4-BE49-F238E27FC236}">
                  <a16:creationId xmlns:a16="http://schemas.microsoft.com/office/drawing/2014/main" id="{6130565B-76F2-434C-8896-54E337D6B462}"/>
                </a:ext>
              </a:extLst>
            </p:cNvPr>
            <p:cNvCxnSpPr/>
            <p:nvPr userDrawn="1"/>
          </p:nvCxnSpPr>
          <p:spPr>
            <a:xfrm flipV="1">
              <a:off x="814086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61">
              <a:extLst>
                <a:ext uri="{FF2B5EF4-FFF2-40B4-BE49-F238E27FC236}">
                  <a16:creationId xmlns:a16="http://schemas.microsoft.com/office/drawing/2014/main" id="{A0D45B84-40CC-46CF-ACE4-C3A1732817B3}"/>
                </a:ext>
              </a:extLst>
            </p:cNvPr>
            <p:cNvCxnSpPr/>
            <p:nvPr userDrawn="1"/>
          </p:nvCxnSpPr>
          <p:spPr>
            <a:xfrm flipV="1">
              <a:off x="442260" y="3600153"/>
              <a:ext cx="2960458" cy="2963259"/>
            </a:xfrm>
            <a:prstGeom prst="line">
              <a:avLst/>
            </a:prstGeom>
            <a:ln w="1270">
              <a:gradFill>
                <a:gsLst>
                  <a:gs pos="89000">
                    <a:srgbClr val="003249">
                      <a:alpha val="0"/>
                    </a:srgbClr>
                  </a:gs>
                  <a:gs pos="0">
                    <a:srgbClr val="335E6F"/>
                  </a:gs>
                </a:gsLst>
                <a:lin ang="27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07D574C9-96B2-42EF-A9BC-D62E458D5C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09754-3A1E-461E-B289-FE7FC85C2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600" y="882000"/>
            <a:ext cx="11764800" cy="532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47A283E-2E94-448F-92E5-2474B2498001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5278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D3CCAE-5E68-40B7-96F4-1867CB3C21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graphicFrame>
        <p:nvGraphicFramePr>
          <p:cNvPr id="3" name="Chart 62">
            <a:extLst>
              <a:ext uri="{FF2B5EF4-FFF2-40B4-BE49-F238E27FC236}">
                <a16:creationId xmlns:a16="http://schemas.microsoft.com/office/drawing/2014/main" id="{F74DFCCB-83DE-47F4-9FF3-8FAEE5BF92D8}"/>
              </a:ext>
            </a:extLst>
          </p:cNvPr>
          <p:cNvGraphicFramePr/>
          <p:nvPr userDrawn="1"/>
        </p:nvGraphicFramePr>
        <p:xfrm>
          <a:off x="279036" y="1321782"/>
          <a:ext cx="11656060" cy="46238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62">
            <a:extLst>
              <a:ext uri="{FF2B5EF4-FFF2-40B4-BE49-F238E27FC236}">
                <a16:creationId xmlns:a16="http://schemas.microsoft.com/office/drawing/2014/main" id="{1D3688BC-A29F-4FC4-A11A-398FE4188E1F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776204199"/>
              </p:ext>
            </p:extLst>
          </p:nvPr>
        </p:nvGraphicFramePr>
        <p:xfrm>
          <a:off x="278274" y="1348840"/>
          <a:ext cx="11624275" cy="4718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8F5593-453E-4297-89C3-AF572A2F008F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5189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"/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"/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00"/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300"/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300"/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300"/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"/>
                            </p:stCondLst>
                            <p:childTnLst>
                              <p:par>
                                <p:cTn id="37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00"/>
                                        <p:tgtEl>
                                          <p:spTgt spid="6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00"/>
                            </p:stCondLst>
                            <p:childTnLst>
                              <p:par>
                                <p:cTn id="41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300"/>
                                        <p:tgtEl>
                                          <p:spTgt spid="6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300"/>
                                        <p:tgtEl>
                                          <p:spTgt spid="6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00"/>
                            </p:stCondLst>
                            <p:childTnLst>
                              <p:par>
                                <p:cTn id="49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300"/>
                                        <p:tgtEl>
                                          <p:spTgt spid="6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00"/>
                            </p:stCondLst>
                            <p:childTnLst>
                              <p:par>
                                <p:cTn id="53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300"/>
                                        <p:tgtEl>
                                          <p:spTgt spid="6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900"/>
                            </p:stCondLst>
                            <p:childTnLst>
                              <p:par>
                                <p:cTn id="57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300"/>
                                        <p:tgtEl>
                                          <p:spTgt spid="6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200"/>
                            </p:stCondLst>
                            <p:childTnLst>
                              <p:par>
                                <p:cTn id="61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300"/>
                                        <p:tgtEl>
                                          <p:spTgt spid="6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300"/>
                                        <p:tgtEl>
                                          <p:spTgt spid="6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800"/>
                            </p:stCondLst>
                            <p:childTnLst>
                              <p:par>
                                <p:cTn id="69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300"/>
                                        <p:tgtEl>
                                          <p:spTgt spid="6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100"/>
                            </p:stCondLst>
                            <p:childTnLst>
                              <p:par>
                                <p:cTn id="73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300"/>
                                        <p:tgtEl>
                                          <p:spTgt spid="6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400"/>
                            </p:stCondLst>
                            <p:childTnLst>
                              <p:par>
                                <p:cTn id="77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300"/>
                                        <p:tgtEl>
                                          <p:spTgt spid="6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700"/>
                            </p:stCondLst>
                            <p:childTnLst>
                              <p:par>
                                <p:cTn id="81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300"/>
                                        <p:tgtEl>
                                          <p:spTgt spid="6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300"/>
                                        <p:tgtEl>
                                          <p:spTgt spid="6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300"/>
                            </p:stCondLst>
                            <p:childTnLst>
                              <p:par>
                                <p:cTn id="89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300"/>
                                        <p:tgtEl>
                                          <p:spTgt spid="6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600"/>
                            </p:stCondLst>
                            <p:childTnLst>
                              <p:par>
                                <p:cTn id="93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300"/>
                                        <p:tgtEl>
                                          <p:spTgt spid="6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900"/>
                            </p:stCondLst>
                            <p:childTnLst>
                              <p:par>
                                <p:cTn id="97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2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300"/>
                                        <p:tgtEl>
                                          <p:spTgt spid="6">
                                            <p:graphicEl>
                                              <a:chart seriesIdx="-4" categoryIdx="2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200"/>
                            </p:stCondLst>
                            <p:childTnLst>
                              <p:par>
                                <p:cTn id="101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2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300"/>
                                        <p:tgtEl>
                                          <p:spTgt spid="6">
                                            <p:graphicEl>
                                              <a:chart seriesIdx="-4" categoryIdx="2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2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300"/>
                                        <p:tgtEl>
                                          <p:spTgt spid="6">
                                            <p:graphicEl>
                                              <a:chart seriesIdx="-4" categoryIdx="2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Chart bld="category"/>
        </p:bldSub>
      </p:bldGraphic>
      <p:bldGraphic spid="6" grpId="0">
        <p:bldSub>
          <a:bldChart bld="category"/>
        </p:bldSub>
      </p:bldGraphic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1B31BE-8F00-4FD0-B83D-49F14B7AAC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graphicFrame>
        <p:nvGraphicFramePr>
          <p:cNvPr id="3" name="Chart 62">
            <a:extLst>
              <a:ext uri="{FF2B5EF4-FFF2-40B4-BE49-F238E27FC236}">
                <a16:creationId xmlns:a16="http://schemas.microsoft.com/office/drawing/2014/main" id="{ACF06B11-18F4-4720-A183-165C1FB85F6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737926873"/>
              </p:ext>
            </p:extLst>
          </p:nvPr>
        </p:nvGraphicFramePr>
        <p:xfrm>
          <a:off x="279036" y="1219353"/>
          <a:ext cx="11656060" cy="4735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805BBD0-4E77-4901-8F9B-5C34F6E0468A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0128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"/>
                                        <p:tgtEl>
                                          <p:spTgt spid="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"/>
                                        <p:tgtEl>
                                          <p:spTgt spid="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00"/>
                                        <p:tgtEl>
                                          <p:spTgt spid="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300"/>
                                        <p:tgtEl>
                                          <p:spTgt spid="3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300"/>
                                        <p:tgtEl>
                                          <p:spTgt spid="3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300"/>
                                        <p:tgtEl>
                                          <p:spTgt spid="3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"/>
                            </p:stCondLst>
                            <p:childTnLst>
                              <p:par>
                                <p:cTn id="37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00"/>
                                        <p:tgtEl>
                                          <p:spTgt spid="3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00"/>
                            </p:stCondLst>
                            <p:childTnLst>
                              <p:par>
                                <p:cTn id="41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300"/>
                                        <p:tgtEl>
                                          <p:spTgt spid="3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300"/>
                                        <p:tgtEl>
                                          <p:spTgt spid="3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00"/>
                            </p:stCondLst>
                            <p:childTnLst>
                              <p:par>
                                <p:cTn id="49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300"/>
                                        <p:tgtEl>
                                          <p:spTgt spid="3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00"/>
                            </p:stCondLst>
                            <p:childTnLst>
                              <p:par>
                                <p:cTn id="53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300"/>
                                        <p:tgtEl>
                                          <p:spTgt spid="3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900"/>
                            </p:stCondLst>
                            <p:childTnLst>
                              <p:par>
                                <p:cTn id="57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300"/>
                                        <p:tgtEl>
                                          <p:spTgt spid="3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200"/>
                            </p:stCondLst>
                            <p:childTnLst>
                              <p:par>
                                <p:cTn id="61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300"/>
                                        <p:tgtEl>
                                          <p:spTgt spid="3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300"/>
                                        <p:tgtEl>
                                          <p:spTgt spid="3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800"/>
                            </p:stCondLst>
                            <p:childTnLst>
                              <p:par>
                                <p:cTn id="69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300"/>
                                        <p:tgtEl>
                                          <p:spTgt spid="3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100"/>
                            </p:stCondLst>
                            <p:childTnLst>
                              <p:par>
                                <p:cTn id="73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300"/>
                                        <p:tgtEl>
                                          <p:spTgt spid="3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400"/>
                            </p:stCondLst>
                            <p:childTnLst>
                              <p:par>
                                <p:cTn id="77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300"/>
                                        <p:tgtEl>
                                          <p:spTgt spid="3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700"/>
                            </p:stCondLst>
                            <p:childTnLst>
                              <p:par>
                                <p:cTn id="81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300"/>
                                        <p:tgtEl>
                                          <p:spTgt spid="3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300"/>
                                        <p:tgtEl>
                                          <p:spTgt spid="3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300"/>
                            </p:stCondLst>
                            <p:childTnLst>
                              <p:par>
                                <p:cTn id="89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300"/>
                                        <p:tgtEl>
                                          <p:spTgt spid="3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600"/>
                            </p:stCondLst>
                            <p:childTnLst>
                              <p:par>
                                <p:cTn id="93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2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300"/>
                                        <p:tgtEl>
                                          <p:spTgt spid="3">
                                            <p:graphicEl>
                                              <a:chart seriesIdx="-4" categoryIdx="2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900"/>
                            </p:stCondLst>
                            <p:childTnLst>
                              <p:par>
                                <p:cTn id="97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2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300"/>
                                        <p:tgtEl>
                                          <p:spTgt spid="3">
                                            <p:graphicEl>
                                              <a:chart seriesIdx="-4" categoryIdx="2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200"/>
                            </p:stCondLst>
                            <p:childTnLst>
                              <p:par>
                                <p:cTn id="101" presetID="22" presetClass="entr" presetSubtype="4" repeatCount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2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300"/>
                                        <p:tgtEl>
                                          <p:spTgt spid="3">
                                            <p:graphicEl>
                                              <a:chart seriesIdx="-4" categoryIdx="2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Chart bld="category"/>
        </p:bldSub>
      </p:bldGraphic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5">
            <a:extLst>
              <a:ext uri="{FF2B5EF4-FFF2-40B4-BE49-F238E27FC236}">
                <a16:creationId xmlns:a16="http://schemas.microsoft.com/office/drawing/2014/main" id="{F49FFC1C-3741-4844-8C3F-E4F557524424}"/>
              </a:ext>
            </a:extLst>
          </p:cNvPr>
          <p:cNvGrpSpPr/>
          <p:nvPr userDrawn="1"/>
        </p:nvGrpSpPr>
        <p:grpSpPr>
          <a:xfrm>
            <a:off x="-6583" y="-3"/>
            <a:ext cx="12302859" cy="6858003"/>
            <a:chOff x="-6566" y="-2"/>
            <a:chExt cx="12269309" cy="6858002"/>
          </a:xfrm>
        </p:grpSpPr>
        <p:sp>
          <p:nvSpPr>
            <p:cNvPr id="5" name="Rectangle 36" hidden="1">
              <a:extLst>
                <a:ext uri="{FF2B5EF4-FFF2-40B4-BE49-F238E27FC236}">
                  <a16:creationId xmlns:a16="http://schemas.microsoft.com/office/drawing/2014/main" id="{0BD74276-8ED2-4824-9998-0BAA3955CD95}"/>
                </a:ext>
              </a:extLst>
            </p:cNvPr>
            <p:cNvSpPr/>
            <p:nvPr userDrawn="1"/>
          </p:nvSpPr>
          <p:spPr>
            <a:xfrm>
              <a:off x="-6566" y="-2"/>
              <a:ext cx="12198565" cy="6858002"/>
            </a:xfrm>
            <a:prstGeom prst="rect">
              <a:avLst/>
            </a:prstGeom>
            <a:solidFill>
              <a:srgbClr val="0032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2" dirty="0"/>
            </a:p>
          </p:txBody>
        </p:sp>
        <p:grpSp>
          <p:nvGrpSpPr>
            <p:cNvPr id="6" name="Group 37" hidden="1">
              <a:extLst>
                <a:ext uri="{FF2B5EF4-FFF2-40B4-BE49-F238E27FC236}">
                  <a16:creationId xmlns:a16="http://schemas.microsoft.com/office/drawing/2014/main" id="{978F2107-068F-4327-9136-6EB3073A4403}"/>
                </a:ext>
              </a:extLst>
            </p:cNvPr>
            <p:cNvGrpSpPr/>
            <p:nvPr userDrawn="1"/>
          </p:nvGrpSpPr>
          <p:grpSpPr>
            <a:xfrm>
              <a:off x="442260" y="3456849"/>
              <a:ext cx="11820483" cy="2970388"/>
              <a:chOff x="442260" y="3600153"/>
              <a:chExt cx="11820483" cy="2970388"/>
            </a:xfrm>
          </p:grpSpPr>
          <p:cxnSp>
            <p:nvCxnSpPr>
              <p:cNvPr id="7" name="Straight Connector 38">
                <a:extLst>
                  <a:ext uri="{FF2B5EF4-FFF2-40B4-BE49-F238E27FC236}">
                    <a16:creationId xmlns:a16="http://schemas.microsoft.com/office/drawing/2014/main" id="{B5909EFF-FFE7-4DCA-BB35-2930538F8575}"/>
                  </a:ext>
                </a:extLst>
              </p:cNvPr>
              <p:cNvCxnSpPr/>
              <p:nvPr userDrawn="1"/>
            </p:nvCxnSpPr>
            <p:spPr>
              <a:xfrm flipV="1">
                <a:off x="9302285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39">
                <a:extLst>
                  <a:ext uri="{FF2B5EF4-FFF2-40B4-BE49-F238E27FC236}">
                    <a16:creationId xmlns:a16="http://schemas.microsoft.com/office/drawing/2014/main" id="{BBF66BD5-8EBB-4321-AEA7-778A769BCD0F}"/>
                  </a:ext>
                </a:extLst>
              </p:cNvPr>
              <p:cNvCxnSpPr/>
              <p:nvPr userDrawn="1"/>
            </p:nvCxnSpPr>
            <p:spPr>
              <a:xfrm flipV="1">
                <a:off x="8773056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40">
                <a:extLst>
                  <a:ext uri="{FF2B5EF4-FFF2-40B4-BE49-F238E27FC236}">
                    <a16:creationId xmlns:a16="http://schemas.microsoft.com/office/drawing/2014/main" id="{B6105F55-6F73-4EAC-A6FE-341C1EDD082D}"/>
                  </a:ext>
                </a:extLst>
              </p:cNvPr>
              <p:cNvCxnSpPr/>
              <p:nvPr userDrawn="1"/>
            </p:nvCxnSpPr>
            <p:spPr>
              <a:xfrm flipV="1">
                <a:off x="8235524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41">
                <a:extLst>
                  <a:ext uri="{FF2B5EF4-FFF2-40B4-BE49-F238E27FC236}">
                    <a16:creationId xmlns:a16="http://schemas.microsoft.com/office/drawing/2014/main" id="{231C4A1D-0D18-4C45-8CD2-9B482D211697}"/>
                  </a:ext>
                </a:extLst>
              </p:cNvPr>
              <p:cNvCxnSpPr/>
              <p:nvPr userDrawn="1"/>
            </p:nvCxnSpPr>
            <p:spPr>
              <a:xfrm flipV="1">
                <a:off x="786603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42">
                <a:extLst>
                  <a:ext uri="{FF2B5EF4-FFF2-40B4-BE49-F238E27FC236}">
                    <a16:creationId xmlns:a16="http://schemas.microsoft.com/office/drawing/2014/main" id="{887B699A-26D9-4993-847C-C919922EE7EC}"/>
                  </a:ext>
                </a:extLst>
              </p:cNvPr>
              <p:cNvCxnSpPr/>
              <p:nvPr userDrawn="1"/>
            </p:nvCxnSpPr>
            <p:spPr>
              <a:xfrm flipV="1">
                <a:off x="7498863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43">
                <a:extLst>
                  <a:ext uri="{FF2B5EF4-FFF2-40B4-BE49-F238E27FC236}">
                    <a16:creationId xmlns:a16="http://schemas.microsoft.com/office/drawing/2014/main" id="{2861B340-F5C1-4BA1-BA98-8D650473066B}"/>
                  </a:ext>
                </a:extLst>
              </p:cNvPr>
              <p:cNvCxnSpPr/>
              <p:nvPr userDrawn="1"/>
            </p:nvCxnSpPr>
            <p:spPr>
              <a:xfrm flipV="1">
                <a:off x="7127208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44">
                <a:extLst>
                  <a:ext uri="{FF2B5EF4-FFF2-40B4-BE49-F238E27FC236}">
                    <a16:creationId xmlns:a16="http://schemas.microsoft.com/office/drawing/2014/main" id="{C3568F9F-131F-4452-A304-F5E5399BCD8C}"/>
                  </a:ext>
                </a:extLst>
              </p:cNvPr>
              <p:cNvCxnSpPr/>
              <p:nvPr userDrawn="1"/>
            </p:nvCxnSpPr>
            <p:spPr>
              <a:xfrm flipV="1">
                <a:off x="6758651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45">
                <a:extLst>
                  <a:ext uri="{FF2B5EF4-FFF2-40B4-BE49-F238E27FC236}">
                    <a16:creationId xmlns:a16="http://schemas.microsoft.com/office/drawing/2014/main" id="{CF836D01-B716-45B7-86B0-7412F0310BC3}"/>
                  </a:ext>
                </a:extLst>
              </p:cNvPr>
              <p:cNvCxnSpPr/>
              <p:nvPr userDrawn="1"/>
            </p:nvCxnSpPr>
            <p:spPr>
              <a:xfrm flipV="1">
                <a:off x="6389469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46">
                <a:extLst>
                  <a:ext uri="{FF2B5EF4-FFF2-40B4-BE49-F238E27FC236}">
                    <a16:creationId xmlns:a16="http://schemas.microsoft.com/office/drawing/2014/main" id="{456D7560-3022-407D-A56A-387D1CF7CBBE}"/>
                  </a:ext>
                </a:extLst>
              </p:cNvPr>
              <p:cNvCxnSpPr/>
              <p:nvPr userDrawn="1"/>
            </p:nvCxnSpPr>
            <p:spPr>
              <a:xfrm flipV="1">
                <a:off x="6009868" y="3607282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47">
                <a:extLst>
                  <a:ext uri="{FF2B5EF4-FFF2-40B4-BE49-F238E27FC236}">
                    <a16:creationId xmlns:a16="http://schemas.microsoft.com/office/drawing/2014/main" id="{C7A0A529-063D-45DD-8385-C74DBDC59E7E}"/>
                  </a:ext>
                </a:extLst>
              </p:cNvPr>
              <p:cNvCxnSpPr/>
              <p:nvPr userDrawn="1"/>
            </p:nvCxnSpPr>
            <p:spPr>
              <a:xfrm flipV="1">
                <a:off x="5643989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48">
                <a:extLst>
                  <a:ext uri="{FF2B5EF4-FFF2-40B4-BE49-F238E27FC236}">
                    <a16:creationId xmlns:a16="http://schemas.microsoft.com/office/drawing/2014/main" id="{A931E34D-B55F-40AD-83AF-7163B7D714F7}"/>
                  </a:ext>
                </a:extLst>
              </p:cNvPr>
              <p:cNvCxnSpPr/>
              <p:nvPr userDrawn="1"/>
            </p:nvCxnSpPr>
            <p:spPr>
              <a:xfrm flipV="1">
                <a:off x="5269261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49">
                <a:extLst>
                  <a:ext uri="{FF2B5EF4-FFF2-40B4-BE49-F238E27FC236}">
                    <a16:creationId xmlns:a16="http://schemas.microsoft.com/office/drawing/2014/main" id="{85C0AB43-36CD-4E1C-BBD6-F6E40C7E2D07}"/>
                  </a:ext>
                </a:extLst>
              </p:cNvPr>
              <p:cNvCxnSpPr/>
              <p:nvPr userDrawn="1"/>
            </p:nvCxnSpPr>
            <p:spPr>
              <a:xfrm flipV="1">
                <a:off x="488966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50">
                <a:extLst>
                  <a:ext uri="{FF2B5EF4-FFF2-40B4-BE49-F238E27FC236}">
                    <a16:creationId xmlns:a16="http://schemas.microsoft.com/office/drawing/2014/main" id="{78CD91FC-28C9-4AC7-87D2-3236ADA79432}"/>
                  </a:ext>
                </a:extLst>
              </p:cNvPr>
              <p:cNvCxnSpPr/>
              <p:nvPr userDrawn="1"/>
            </p:nvCxnSpPr>
            <p:spPr>
              <a:xfrm flipV="1">
                <a:off x="4523327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51">
                <a:extLst>
                  <a:ext uri="{FF2B5EF4-FFF2-40B4-BE49-F238E27FC236}">
                    <a16:creationId xmlns:a16="http://schemas.microsoft.com/office/drawing/2014/main" id="{43CC5094-48A5-4786-A10E-9CE8FDA8F34F}"/>
                  </a:ext>
                </a:extLst>
              </p:cNvPr>
              <p:cNvCxnSpPr/>
              <p:nvPr userDrawn="1"/>
            </p:nvCxnSpPr>
            <p:spPr>
              <a:xfrm flipV="1">
                <a:off x="4155926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52">
                <a:extLst>
                  <a:ext uri="{FF2B5EF4-FFF2-40B4-BE49-F238E27FC236}">
                    <a16:creationId xmlns:a16="http://schemas.microsoft.com/office/drawing/2014/main" id="{B1CF75A4-9F1F-48F6-AFDA-C7897F2C1B55}"/>
                  </a:ext>
                </a:extLst>
              </p:cNvPr>
              <p:cNvCxnSpPr/>
              <p:nvPr userDrawn="1"/>
            </p:nvCxnSpPr>
            <p:spPr>
              <a:xfrm flipV="1">
                <a:off x="3786582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53">
                <a:extLst>
                  <a:ext uri="{FF2B5EF4-FFF2-40B4-BE49-F238E27FC236}">
                    <a16:creationId xmlns:a16="http://schemas.microsoft.com/office/drawing/2014/main" id="{D8B3EC32-3BCC-4CF3-A8AB-D5695C387FB1}"/>
                  </a:ext>
                </a:extLst>
              </p:cNvPr>
              <p:cNvCxnSpPr/>
              <p:nvPr userDrawn="1"/>
            </p:nvCxnSpPr>
            <p:spPr>
              <a:xfrm flipV="1">
                <a:off x="342049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54">
                <a:extLst>
                  <a:ext uri="{FF2B5EF4-FFF2-40B4-BE49-F238E27FC236}">
                    <a16:creationId xmlns:a16="http://schemas.microsoft.com/office/drawing/2014/main" id="{646D2636-826F-4188-AECD-8E9F547C330E}"/>
                  </a:ext>
                </a:extLst>
              </p:cNvPr>
              <p:cNvCxnSpPr/>
              <p:nvPr userDrawn="1"/>
            </p:nvCxnSpPr>
            <p:spPr>
              <a:xfrm flipV="1">
                <a:off x="3051095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55">
                <a:extLst>
                  <a:ext uri="{FF2B5EF4-FFF2-40B4-BE49-F238E27FC236}">
                    <a16:creationId xmlns:a16="http://schemas.microsoft.com/office/drawing/2014/main" id="{D5190618-4665-4F2E-8844-020AD30239F6}"/>
                  </a:ext>
                </a:extLst>
              </p:cNvPr>
              <p:cNvCxnSpPr/>
              <p:nvPr userDrawn="1"/>
            </p:nvCxnSpPr>
            <p:spPr>
              <a:xfrm flipV="1">
                <a:off x="2674287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56">
                <a:extLst>
                  <a:ext uri="{FF2B5EF4-FFF2-40B4-BE49-F238E27FC236}">
                    <a16:creationId xmlns:a16="http://schemas.microsoft.com/office/drawing/2014/main" id="{E501E497-7672-440E-967B-911C1D6B4B10}"/>
                  </a:ext>
                </a:extLst>
              </p:cNvPr>
              <p:cNvCxnSpPr/>
              <p:nvPr userDrawn="1"/>
            </p:nvCxnSpPr>
            <p:spPr>
              <a:xfrm flipV="1">
                <a:off x="230853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57">
                <a:extLst>
                  <a:ext uri="{FF2B5EF4-FFF2-40B4-BE49-F238E27FC236}">
                    <a16:creationId xmlns:a16="http://schemas.microsoft.com/office/drawing/2014/main" id="{8A688C29-83E0-4CC9-A8C5-B6B30A57710C}"/>
                  </a:ext>
                </a:extLst>
              </p:cNvPr>
              <p:cNvCxnSpPr/>
              <p:nvPr userDrawn="1"/>
            </p:nvCxnSpPr>
            <p:spPr>
              <a:xfrm flipV="1">
                <a:off x="193107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58">
                <a:extLst>
                  <a:ext uri="{FF2B5EF4-FFF2-40B4-BE49-F238E27FC236}">
                    <a16:creationId xmlns:a16="http://schemas.microsoft.com/office/drawing/2014/main" id="{8D3348AE-2C08-472A-92E4-12BF79B738D1}"/>
                  </a:ext>
                </a:extLst>
              </p:cNvPr>
              <p:cNvCxnSpPr/>
              <p:nvPr userDrawn="1"/>
            </p:nvCxnSpPr>
            <p:spPr>
              <a:xfrm flipV="1">
                <a:off x="1558445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59">
                <a:extLst>
                  <a:ext uri="{FF2B5EF4-FFF2-40B4-BE49-F238E27FC236}">
                    <a16:creationId xmlns:a16="http://schemas.microsoft.com/office/drawing/2014/main" id="{D93531AE-9D57-49CA-BC46-F7384685F786}"/>
                  </a:ext>
                </a:extLst>
              </p:cNvPr>
              <p:cNvCxnSpPr/>
              <p:nvPr userDrawn="1"/>
            </p:nvCxnSpPr>
            <p:spPr>
              <a:xfrm flipV="1">
                <a:off x="1188389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60">
                <a:extLst>
                  <a:ext uri="{FF2B5EF4-FFF2-40B4-BE49-F238E27FC236}">
                    <a16:creationId xmlns:a16="http://schemas.microsoft.com/office/drawing/2014/main" id="{6130565B-76F2-434C-8896-54E337D6B462}"/>
                  </a:ext>
                </a:extLst>
              </p:cNvPr>
              <p:cNvCxnSpPr/>
              <p:nvPr userDrawn="1"/>
            </p:nvCxnSpPr>
            <p:spPr>
              <a:xfrm flipV="1">
                <a:off x="814086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61">
                <a:extLst>
                  <a:ext uri="{FF2B5EF4-FFF2-40B4-BE49-F238E27FC236}">
                    <a16:creationId xmlns:a16="http://schemas.microsoft.com/office/drawing/2014/main" id="{A0D45B84-40CC-46CF-ACE4-C3A1732817B3}"/>
                  </a:ext>
                </a:extLst>
              </p:cNvPr>
              <p:cNvCxnSpPr/>
              <p:nvPr userDrawn="1"/>
            </p:nvCxnSpPr>
            <p:spPr>
              <a:xfrm flipV="1">
                <a:off x="44226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07D574C9-96B2-42EF-A9BC-D62E458D5C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09754-3A1E-461E-B289-FE7FC85C2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860" y="882000"/>
            <a:ext cx="11764800" cy="532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235473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5">
            <a:extLst>
              <a:ext uri="{FF2B5EF4-FFF2-40B4-BE49-F238E27FC236}">
                <a16:creationId xmlns:a16="http://schemas.microsoft.com/office/drawing/2014/main" id="{15C1165B-50AC-46F5-B945-37FE6AF1F392}"/>
              </a:ext>
            </a:extLst>
          </p:cNvPr>
          <p:cNvGrpSpPr/>
          <p:nvPr userDrawn="1"/>
        </p:nvGrpSpPr>
        <p:grpSpPr>
          <a:xfrm>
            <a:off x="-6583" y="-3"/>
            <a:ext cx="12302859" cy="6858003"/>
            <a:chOff x="-6566" y="-2"/>
            <a:chExt cx="12269309" cy="6858002"/>
          </a:xfrm>
        </p:grpSpPr>
        <p:sp>
          <p:nvSpPr>
            <p:cNvPr id="6" name="Rectangle 36" hidden="1">
              <a:extLst>
                <a:ext uri="{FF2B5EF4-FFF2-40B4-BE49-F238E27FC236}">
                  <a16:creationId xmlns:a16="http://schemas.microsoft.com/office/drawing/2014/main" id="{EA24BE63-1E38-4FA8-B27E-7568D000D456}"/>
                </a:ext>
              </a:extLst>
            </p:cNvPr>
            <p:cNvSpPr/>
            <p:nvPr userDrawn="1"/>
          </p:nvSpPr>
          <p:spPr>
            <a:xfrm>
              <a:off x="-6566" y="-2"/>
              <a:ext cx="12198565" cy="6858002"/>
            </a:xfrm>
            <a:prstGeom prst="rect">
              <a:avLst/>
            </a:prstGeom>
            <a:solidFill>
              <a:srgbClr val="0032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2" dirty="0"/>
            </a:p>
          </p:txBody>
        </p:sp>
        <p:grpSp>
          <p:nvGrpSpPr>
            <p:cNvPr id="7" name="Group 37" hidden="1">
              <a:extLst>
                <a:ext uri="{FF2B5EF4-FFF2-40B4-BE49-F238E27FC236}">
                  <a16:creationId xmlns:a16="http://schemas.microsoft.com/office/drawing/2014/main" id="{D4DAB8E7-6AD7-4E3B-87D7-9C92D704A0D5}"/>
                </a:ext>
              </a:extLst>
            </p:cNvPr>
            <p:cNvGrpSpPr/>
            <p:nvPr userDrawn="1"/>
          </p:nvGrpSpPr>
          <p:grpSpPr>
            <a:xfrm>
              <a:off x="442260" y="3456849"/>
              <a:ext cx="11820483" cy="2970388"/>
              <a:chOff x="442260" y="3600153"/>
              <a:chExt cx="11820483" cy="2970388"/>
            </a:xfrm>
          </p:grpSpPr>
          <p:cxnSp>
            <p:nvCxnSpPr>
              <p:cNvPr id="8" name="Straight Connector 38">
                <a:extLst>
                  <a:ext uri="{FF2B5EF4-FFF2-40B4-BE49-F238E27FC236}">
                    <a16:creationId xmlns:a16="http://schemas.microsoft.com/office/drawing/2014/main" id="{0F24E6D8-B4AC-477C-A584-BF9803AD059A}"/>
                  </a:ext>
                </a:extLst>
              </p:cNvPr>
              <p:cNvCxnSpPr/>
              <p:nvPr userDrawn="1"/>
            </p:nvCxnSpPr>
            <p:spPr>
              <a:xfrm flipV="1">
                <a:off x="9302285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39">
                <a:extLst>
                  <a:ext uri="{FF2B5EF4-FFF2-40B4-BE49-F238E27FC236}">
                    <a16:creationId xmlns:a16="http://schemas.microsoft.com/office/drawing/2014/main" id="{2AFEE107-23D8-49B8-B87B-287A589B06A3}"/>
                  </a:ext>
                </a:extLst>
              </p:cNvPr>
              <p:cNvCxnSpPr/>
              <p:nvPr userDrawn="1"/>
            </p:nvCxnSpPr>
            <p:spPr>
              <a:xfrm flipV="1">
                <a:off x="8773056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40">
                <a:extLst>
                  <a:ext uri="{FF2B5EF4-FFF2-40B4-BE49-F238E27FC236}">
                    <a16:creationId xmlns:a16="http://schemas.microsoft.com/office/drawing/2014/main" id="{FC46F22B-8D16-44B9-B078-5202FAD5506C}"/>
                  </a:ext>
                </a:extLst>
              </p:cNvPr>
              <p:cNvCxnSpPr/>
              <p:nvPr userDrawn="1"/>
            </p:nvCxnSpPr>
            <p:spPr>
              <a:xfrm flipV="1">
                <a:off x="8235524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41">
                <a:extLst>
                  <a:ext uri="{FF2B5EF4-FFF2-40B4-BE49-F238E27FC236}">
                    <a16:creationId xmlns:a16="http://schemas.microsoft.com/office/drawing/2014/main" id="{84F40097-447D-4345-A231-8E06B5113DAF}"/>
                  </a:ext>
                </a:extLst>
              </p:cNvPr>
              <p:cNvCxnSpPr/>
              <p:nvPr userDrawn="1"/>
            </p:nvCxnSpPr>
            <p:spPr>
              <a:xfrm flipV="1">
                <a:off x="786603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42">
                <a:extLst>
                  <a:ext uri="{FF2B5EF4-FFF2-40B4-BE49-F238E27FC236}">
                    <a16:creationId xmlns:a16="http://schemas.microsoft.com/office/drawing/2014/main" id="{42254BF6-C2FE-484E-B8E5-A5FB6CAE68DA}"/>
                  </a:ext>
                </a:extLst>
              </p:cNvPr>
              <p:cNvCxnSpPr/>
              <p:nvPr userDrawn="1"/>
            </p:nvCxnSpPr>
            <p:spPr>
              <a:xfrm flipV="1">
                <a:off x="7498863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43">
                <a:extLst>
                  <a:ext uri="{FF2B5EF4-FFF2-40B4-BE49-F238E27FC236}">
                    <a16:creationId xmlns:a16="http://schemas.microsoft.com/office/drawing/2014/main" id="{E5B7F90F-FC2C-4515-8D32-89F631EBA147}"/>
                  </a:ext>
                </a:extLst>
              </p:cNvPr>
              <p:cNvCxnSpPr/>
              <p:nvPr userDrawn="1"/>
            </p:nvCxnSpPr>
            <p:spPr>
              <a:xfrm flipV="1">
                <a:off x="7127208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44">
                <a:extLst>
                  <a:ext uri="{FF2B5EF4-FFF2-40B4-BE49-F238E27FC236}">
                    <a16:creationId xmlns:a16="http://schemas.microsoft.com/office/drawing/2014/main" id="{E99345B2-5577-4798-8DBC-A8040E1C170C}"/>
                  </a:ext>
                </a:extLst>
              </p:cNvPr>
              <p:cNvCxnSpPr/>
              <p:nvPr userDrawn="1"/>
            </p:nvCxnSpPr>
            <p:spPr>
              <a:xfrm flipV="1">
                <a:off x="6758651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45">
                <a:extLst>
                  <a:ext uri="{FF2B5EF4-FFF2-40B4-BE49-F238E27FC236}">
                    <a16:creationId xmlns:a16="http://schemas.microsoft.com/office/drawing/2014/main" id="{F327189C-9AB2-4BE4-BEFF-13F4E1778D06}"/>
                  </a:ext>
                </a:extLst>
              </p:cNvPr>
              <p:cNvCxnSpPr/>
              <p:nvPr userDrawn="1"/>
            </p:nvCxnSpPr>
            <p:spPr>
              <a:xfrm flipV="1">
                <a:off x="6389469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46">
                <a:extLst>
                  <a:ext uri="{FF2B5EF4-FFF2-40B4-BE49-F238E27FC236}">
                    <a16:creationId xmlns:a16="http://schemas.microsoft.com/office/drawing/2014/main" id="{7F11114A-60DF-4358-A694-BB4FEEA2A6C7}"/>
                  </a:ext>
                </a:extLst>
              </p:cNvPr>
              <p:cNvCxnSpPr/>
              <p:nvPr userDrawn="1"/>
            </p:nvCxnSpPr>
            <p:spPr>
              <a:xfrm flipV="1">
                <a:off x="6009868" y="3607282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47">
                <a:extLst>
                  <a:ext uri="{FF2B5EF4-FFF2-40B4-BE49-F238E27FC236}">
                    <a16:creationId xmlns:a16="http://schemas.microsoft.com/office/drawing/2014/main" id="{A23FCE7B-565B-4C89-BB57-1638682A4280}"/>
                  </a:ext>
                </a:extLst>
              </p:cNvPr>
              <p:cNvCxnSpPr/>
              <p:nvPr userDrawn="1"/>
            </p:nvCxnSpPr>
            <p:spPr>
              <a:xfrm flipV="1">
                <a:off x="5643989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48">
                <a:extLst>
                  <a:ext uri="{FF2B5EF4-FFF2-40B4-BE49-F238E27FC236}">
                    <a16:creationId xmlns:a16="http://schemas.microsoft.com/office/drawing/2014/main" id="{0E2613AD-9079-429A-BC7D-F00A04FEFC83}"/>
                  </a:ext>
                </a:extLst>
              </p:cNvPr>
              <p:cNvCxnSpPr/>
              <p:nvPr userDrawn="1"/>
            </p:nvCxnSpPr>
            <p:spPr>
              <a:xfrm flipV="1">
                <a:off x="5269261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49">
                <a:extLst>
                  <a:ext uri="{FF2B5EF4-FFF2-40B4-BE49-F238E27FC236}">
                    <a16:creationId xmlns:a16="http://schemas.microsoft.com/office/drawing/2014/main" id="{D8432CDA-98D7-4A05-A0F3-EDA2D11BC74F}"/>
                  </a:ext>
                </a:extLst>
              </p:cNvPr>
              <p:cNvCxnSpPr/>
              <p:nvPr userDrawn="1"/>
            </p:nvCxnSpPr>
            <p:spPr>
              <a:xfrm flipV="1">
                <a:off x="488966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50">
                <a:extLst>
                  <a:ext uri="{FF2B5EF4-FFF2-40B4-BE49-F238E27FC236}">
                    <a16:creationId xmlns:a16="http://schemas.microsoft.com/office/drawing/2014/main" id="{9E761685-9937-4475-8FEE-7B969A517733}"/>
                  </a:ext>
                </a:extLst>
              </p:cNvPr>
              <p:cNvCxnSpPr/>
              <p:nvPr userDrawn="1"/>
            </p:nvCxnSpPr>
            <p:spPr>
              <a:xfrm flipV="1">
                <a:off x="4523327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51">
                <a:extLst>
                  <a:ext uri="{FF2B5EF4-FFF2-40B4-BE49-F238E27FC236}">
                    <a16:creationId xmlns:a16="http://schemas.microsoft.com/office/drawing/2014/main" id="{504C3711-C622-42DC-9899-B3858E082F8D}"/>
                  </a:ext>
                </a:extLst>
              </p:cNvPr>
              <p:cNvCxnSpPr/>
              <p:nvPr userDrawn="1"/>
            </p:nvCxnSpPr>
            <p:spPr>
              <a:xfrm flipV="1">
                <a:off x="4155926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52">
                <a:extLst>
                  <a:ext uri="{FF2B5EF4-FFF2-40B4-BE49-F238E27FC236}">
                    <a16:creationId xmlns:a16="http://schemas.microsoft.com/office/drawing/2014/main" id="{1A83ECB3-AA6D-4F83-A917-59F1F3CAF53A}"/>
                  </a:ext>
                </a:extLst>
              </p:cNvPr>
              <p:cNvCxnSpPr/>
              <p:nvPr userDrawn="1"/>
            </p:nvCxnSpPr>
            <p:spPr>
              <a:xfrm flipV="1">
                <a:off x="3786582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53">
                <a:extLst>
                  <a:ext uri="{FF2B5EF4-FFF2-40B4-BE49-F238E27FC236}">
                    <a16:creationId xmlns:a16="http://schemas.microsoft.com/office/drawing/2014/main" id="{3375B322-614F-48CD-9559-DDABC5D9313C}"/>
                  </a:ext>
                </a:extLst>
              </p:cNvPr>
              <p:cNvCxnSpPr/>
              <p:nvPr userDrawn="1"/>
            </p:nvCxnSpPr>
            <p:spPr>
              <a:xfrm flipV="1">
                <a:off x="342049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54">
                <a:extLst>
                  <a:ext uri="{FF2B5EF4-FFF2-40B4-BE49-F238E27FC236}">
                    <a16:creationId xmlns:a16="http://schemas.microsoft.com/office/drawing/2014/main" id="{B19264DC-7279-4EAE-9B3E-6C1ADC0DB8DF}"/>
                  </a:ext>
                </a:extLst>
              </p:cNvPr>
              <p:cNvCxnSpPr/>
              <p:nvPr userDrawn="1"/>
            </p:nvCxnSpPr>
            <p:spPr>
              <a:xfrm flipV="1">
                <a:off x="3051095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55">
                <a:extLst>
                  <a:ext uri="{FF2B5EF4-FFF2-40B4-BE49-F238E27FC236}">
                    <a16:creationId xmlns:a16="http://schemas.microsoft.com/office/drawing/2014/main" id="{785CCA65-BECC-4A15-B2F7-9CCF558B8165}"/>
                  </a:ext>
                </a:extLst>
              </p:cNvPr>
              <p:cNvCxnSpPr/>
              <p:nvPr userDrawn="1"/>
            </p:nvCxnSpPr>
            <p:spPr>
              <a:xfrm flipV="1">
                <a:off x="2674287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56">
                <a:extLst>
                  <a:ext uri="{FF2B5EF4-FFF2-40B4-BE49-F238E27FC236}">
                    <a16:creationId xmlns:a16="http://schemas.microsoft.com/office/drawing/2014/main" id="{7CC1776D-4ADE-4C0C-965F-79108AEEF1BC}"/>
                  </a:ext>
                </a:extLst>
              </p:cNvPr>
              <p:cNvCxnSpPr/>
              <p:nvPr userDrawn="1"/>
            </p:nvCxnSpPr>
            <p:spPr>
              <a:xfrm flipV="1">
                <a:off x="230853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57">
                <a:extLst>
                  <a:ext uri="{FF2B5EF4-FFF2-40B4-BE49-F238E27FC236}">
                    <a16:creationId xmlns:a16="http://schemas.microsoft.com/office/drawing/2014/main" id="{B55C28CF-9862-488A-8C81-3050036A705D}"/>
                  </a:ext>
                </a:extLst>
              </p:cNvPr>
              <p:cNvCxnSpPr/>
              <p:nvPr userDrawn="1"/>
            </p:nvCxnSpPr>
            <p:spPr>
              <a:xfrm flipV="1">
                <a:off x="193107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58">
                <a:extLst>
                  <a:ext uri="{FF2B5EF4-FFF2-40B4-BE49-F238E27FC236}">
                    <a16:creationId xmlns:a16="http://schemas.microsoft.com/office/drawing/2014/main" id="{21D5562D-7135-49BA-B33A-8426A8A0AD75}"/>
                  </a:ext>
                </a:extLst>
              </p:cNvPr>
              <p:cNvCxnSpPr/>
              <p:nvPr userDrawn="1"/>
            </p:nvCxnSpPr>
            <p:spPr>
              <a:xfrm flipV="1">
                <a:off x="1558445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59">
                <a:extLst>
                  <a:ext uri="{FF2B5EF4-FFF2-40B4-BE49-F238E27FC236}">
                    <a16:creationId xmlns:a16="http://schemas.microsoft.com/office/drawing/2014/main" id="{F39A28E8-9029-4984-AFC2-3FD4EEC51BA7}"/>
                  </a:ext>
                </a:extLst>
              </p:cNvPr>
              <p:cNvCxnSpPr/>
              <p:nvPr userDrawn="1"/>
            </p:nvCxnSpPr>
            <p:spPr>
              <a:xfrm flipV="1">
                <a:off x="1188389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60">
                <a:extLst>
                  <a:ext uri="{FF2B5EF4-FFF2-40B4-BE49-F238E27FC236}">
                    <a16:creationId xmlns:a16="http://schemas.microsoft.com/office/drawing/2014/main" id="{15D4F68C-30B2-45C2-BDD1-B6EBEE511F2B}"/>
                  </a:ext>
                </a:extLst>
              </p:cNvPr>
              <p:cNvCxnSpPr/>
              <p:nvPr userDrawn="1"/>
            </p:nvCxnSpPr>
            <p:spPr>
              <a:xfrm flipV="1">
                <a:off x="814086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61">
                <a:extLst>
                  <a:ext uri="{FF2B5EF4-FFF2-40B4-BE49-F238E27FC236}">
                    <a16:creationId xmlns:a16="http://schemas.microsoft.com/office/drawing/2014/main" id="{051ED23E-8584-4999-8EC5-84277C9290D3}"/>
                  </a:ext>
                </a:extLst>
              </p:cNvPr>
              <p:cNvCxnSpPr/>
              <p:nvPr userDrawn="1"/>
            </p:nvCxnSpPr>
            <p:spPr>
              <a:xfrm flipV="1">
                <a:off x="44226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94A4DDCC-9F42-4948-9645-E86435B98B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6FD5EE-114E-4722-B4F2-F97B4E5BF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860" y="882000"/>
            <a:ext cx="11764800" cy="532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6A4415C-3223-40AA-9C39-316146802F95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9498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35">
            <a:extLst>
              <a:ext uri="{FF2B5EF4-FFF2-40B4-BE49-F238E27FC236}">
                <a16:creationId xmlns:a16="http://schemas.microsoft.com/office/drawing/2014/main" id="{79B5329C-A2C5-4ECB-BC98-1EE910A59C5C}"/>
              </a:ext>
            </a:extLst>
          </p:cNvPr>
          <p:cNvGrpSpPr/>
          <p:nvPr userDrawn="1"/>
        </p:nvGrpSpPr>
        <p:grpSpPr>
          <a:xfrm>
            <a:off x="-6583" y="-3"/>
            <a:ext cx="12302859" cy="6858003"/>
            <a:chOff x="-6566" y="-2"/>
            <a:chExt cx="12269309" cy="6858002"/>
          </a:xfrm>
        </p:grpSpPr>
        <p:sp>
          <p:nvSpPr>
            <p:cNvPr id="8" name="Rectangle 36" hidden="1">
              <a:extLst>
                <a:ext uri="{FF2B5EF4-FFF2-40B4-BE49-F238E27FC236}">
                  <a16:creationId xmlns:a16="http://schemas.microsoft.com/office/drawing/2014/main" id="{C8958B36-AB2D-48BD-9A47-6687DB792AE7}"/>
                </a:ext>
              </a:extLst>
            </p:cNvPr>
            <p:cNvSpPr/>
            <p:nvPr userDrawn="1"/>
          </p:nvSpPr>
          <p:spPr>
            <a:xfrm>
              <a:off x="-6566" y="-2"/>
              <a:ext cx="12198565" cy="6858002"/>
            </a:xfrm>
            <a:prstGeom prst="rect">
              <a:avLst/>
            </a:prstGeom>
            <a:solidFill>
              <a:srgbClr val="0032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2" dirty="0"/>
            </a:p>
          </p:txBody>
        </p:sp>
        <p:grpSp>
          <p:nvGrpSpPr>
            <p:cNvPr id="9" name="Group 37" hidden="1">
              <a:extLst>
                <a:ext uri="{FF2B5EF4-FFF2-40B4-BE49-F238E27FC236}">
                  <a16:creationId xmlns:a16="http://schemas.microsoft.com/office/drawing/2014/main" id="{430FC37E-46B5-4BD2-9E97-2B76C0573440}"/>
                </a:ext>
              </a:extLst>
            </p:cNvPr>
            <p:cNvGrpSpPr/>
            <p:nvPr userDrawn="1"/>
          </p:nvGrpSpPr>
          <p:grpSpPr>
            <a:xfrm>
              <a:off x="442260" y="3456849"/>
              <a:ext cx="11820483" cy="2970388"/>
              <a:chOff x="442260" y="3600153"/>
              <a:chExt cx="11820483" cy="2970388"/>
            </a:xfrm>
          </p:grpSpPr>
          <p:cxnSp>
            <p:nvCxnSpPr>
              <p:cNvPr id="10" name="Straight Connector 38">
                <a:extLst>
                  <a:ext uri="{FF2B5EF4-FFF2-40B4-BE49-F238E27FC236}">
                    <a16:creationId xmlns:a16="http://schemas.microsoft.com/office/drawing/2014/main" id="{E63B12F6-68E5-4FD2-AE82-2C61E9FEC371}"/>
                  </a:ext>
                </a:extLst>
              </p:cNvPr>
              <p:cNvCxnSpPr/>
              <p:nvPr userDrawn="1"/>
            </p:nvCxnSpPr>
            <p:spPr>
              <a:xfrm flipV="1">
                <a:off x="9302285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39">
                <a:extLst>
                  <a:ext uri="{FF2B5EF4-FFF2-40B4-BE49-F238E27FC236}">
                    <a16:creationId xmlns:a16="http://schemas.microsoft.com/office/drawing/2014/main" id="{3F18698A-2CC1-42F7-AFA2-0ED6A65A0467}"/>
                  </a:ext>
                </a:extLst>
              </p:cNvPr>
              <p:cNvCxnSpPr/>
              <p:nvPr userDrawn="1"/>
            </p:nvCxnSpPr>
            <p:spPr>
              <a:xfrm flipV="1">
                <a:off x="8773056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40">
                <a:extLst>
                  <a:ext uri="{FF2B5EF4-FFF2-40B4-BE49-F238E27FC236}">
                    <a16:creationId xmlns:a16="http://schemas.microsoft.com/office/drawing/2014/main" id="{5A3E8D2A-FCB8-46D8-8E13-5DFD77E0857A}"/>
                  </a:ext>
                </a:extLst>
              </p:cNvPr>
              <p:cNvCxnSpPr/>
              <p:nvPr userDrawn="1"/>
            </p:nvCxnSpPr>
            <p:spPr>
              <a:xfrm flipV="1">
                <a:off x="8235524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41">
                <a:extLst>
                  <a:ext uri="{FF2B5EF4-FFF2-40B4-BE49-F238E27FC236}">
                    <a16:creationId xmlns:a16="http://schemas.microsoft.com/office/drawing/2014/main" id="{2A1A5DCC-95B9-432D-9319-E61A83F71866}"/>
                  </a:ext>
                </a:extLst>
              </p:cNvPr>
              <p:cNvCxnSpPr/>
              <p:nvPr userDrawn="1"/>
            </p:nvCxnSpPr>
            <p:spPr>
              <a:xfrm flipV="1">
                <a:off x="786603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42">
                <a:extLst>
                  <a:ext uri="{FF2B5EF4-FFF2-40B4-BE49-F238E27FC236}">
                    <a16:creationId xmlns:a16="http://schemas.microsoft.com/office/drawing/2014/main" id="{B8820250-F9E0-4311-BF0C-802AF6875CAD}"/>
                  </a:ext>
                </a:extLst>
              </p:cNvPr>
              <p:cNvCxnSpPr/>
              <p:nvPr userDrawn="1"/>
            </p:nvCxnSpPr>
            <p:spPr>
              <a:xfrm flipV="1">
                <a:off x="7498863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43">
                <a:extLst>
                  <a:ext uri="{FF2B5EF4-FFF2-40B4-BE49-F238E27FC236}">
                    <a16:creationId xmlns:a16="http://schemas.microsoft.com/office/drawing/2014/main" id="{388E2DD4-2471-4F2A-8590-D3A12C918E40}"/>
                  </a:ext>
                </a:extLst>
              </p:cNvPr>
              <p:cNvCxnSpPr/>
              <p:nvPr userDrawn="1"/>
            </p:nvCxnSpPr>
            <p:spPr>
              <a:xfrm flipV="1">
                <a:off x="7127208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44">
                <a:extLst>
                  <a:ext uri="{FF2B5EF4-FFF2-40B4-BE49-F238E27FC236}">
                    <a16:creationId xmlns:a16="http://schemas.microsoft.com/office/drawing/2014/main" id="{93FCA856-D622-4D05-8EC1-5A1167A0E484}"/>
                  </a:ext>
                </a:extLst>
              </p:cNvPr>
              <p:cNvCxnSpPr/>
              <p:nvPr userDrawn="1"/>
            </p:nvCxnSpPr>
            <p:spPr>
              <a:xfrm flipV="1">
                <a:off x="6758651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45">
                <a:extLst>
                  <a:ext uri="{FF2B5EF4-FFF2-40B4-BE49-F238E27FC236}">
                    <a16:creationId xmlns:a16="http://schemas.microsoft.com/office/drawing/2014/main" id="{920EE15C-2FE5-464B-9141-CB9BF0147888}"/>
                  </a:ext>
                </a:extLst>
              </p:cNvPr>
              <p:cNvCxnSpPr/>
              <p:nvPr userDrawn="1"/>
            </p:nvCxnSpPr>
            <p:spPr>
              <a:xfrm flipV="1">
                <a:off x="6389469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46">
                <a:extLst>
                  <a:ext uri="{FF2B5EF4-FFF2-40B4-BE49-F238E27FC236}">
                    <a16:creationId xmlns:a16="http://schemas.microsoft.com/office/drawing/2014/main" id="{4B6CEFD2-1B8D-4244-B930-8D2849ED397B}"/>
                  </a:ext>
                </a:extLst>
              </p:cNvPr>
              <p:cNvCxnSpPr/>
              <p:nvPr userDrawn="1"/>
            </p:nvCxnSpPr>
            <p:spPr>
              <a:xfrm flipV="1">
                <a:off x="6009868" y="3607282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47">
                <a:extLst>
                  <a:ext uri="{FF2B5EF4-FFF2-40B4-BE49-F238E27FC236}">
                    <a16:creationId xmlns:a16="http://schemas.microsoft.com/office/drawing/2014/main" id="{8A33E851-D6BA-438B-B03A-38CCF7C6E26B}"/>
                  </a:ext>
                </a:extLst>
              </p:cNvPr>
              <p:cNvCxnSpPr/>
              <p:nvPr userDrawn="1"/>
            </p:nvCxnSpPr>
            <p:spPr>
              <a:xfrm flipV="1">
                <a:off x="5643989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48">
                <a:extLst>
                  <a:ext uri="{FF2B5EF4-FFF2-40B4-BE49-F238E27FC236}">
                    <a16:creationId xmlns:a16="http://schemas.microsoft.com/office/drawing/2014/main" id="{4A28DC0D-210E-4248-9128-A55D9A06369B}"/>
                  </a:ext>
                </a:extLst>
              </p:cNvPr>
              <p:cNvCxnSpPr/>
              <p:nvPr userDrawn="1"/>
            </p:nvCxnSpPr>
            <p:spPr>
              <a:xfrm flipV="1">
                <a:off x="5269261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49">
                <a:extLst>
                  <a:ext uri="{FF2B5EF4-FFF2-40B4-BE49-F238E27FC236}">
                    <a16:creationId xmlns:a16="http://schemas.microsoft.com/office/drawing/2014/main" id="{1464FE7F-7592-47D7-8ADE-D22FEDEBFB3D}"/>
                  </a:ext>
                </a:extLst>
              </p:cNvPr>
              <p:cNvCxnSpPr/>
              <p:nvPr userDrawn="1"/>
            </p:nvCxnSpPr>
            <p:spPr>
              <a:xfrm flipV="1">
                <a:off x="488966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50">
                <a:extLst>
                  <a:ext uri="{FF2B5EF4-FFF2-40B4-BE49-F238E27FC236}">
                    <a16:creationId xmlns:a16="http://schemas.microsoft.com/office/drawing/2014/main" id="{B7EA4283-4EAA-4DD8-8791-6F9976FBC69B}"/>
                  </a:ext>
                </a:extLst>
              </p:cNvPr>
              <p:cNvCxnSpPr/>
              <p:nvPr userDrawn="1"/>
            </p:nvCxnSpPr>
            <p:spPr>
              <a:xfrm flipV="1">
                <a:off x="4523327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51">
                <a:extLst>
                  <a:ext uri="{FF2B5EF4-FFF2-40B4-BE49-F238E27FC236}">
                    <a16:creationId xmlns:a16="http://schemas.microsoft.com/office/drawing/2014/main" id="{92F79F70-7C67-441A-BE5F-68EF88D42721}"/>
                  </a:ext>
                </a:extLst>
              </p:cNvPr>
              <p:cNvCxnSpPr/>
              <p:nvPr userDrawn="1"/>
            </p:nvCxnSpPr>
            <p:spPr>
              <a:xfrm flipV="1">
                <a:off x="4155926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52">
                <a:extLst>
                  <a:ext uri="{FF2B5EF4-FFF2-40B4-BE49-F238E27FC236}">
                    <a16:creationId xmlns:a16="http://schemas.microsoft.com/office/drawing/2014/main" id="{235AD71C-D9EE-4E4E-81B5-BBAF4D8497D8}"/>
                  </a:ext>
                </a:extLst>
              </p:cNvPr>
              <p:cNvCxnSpPr/>
              <p:nvPr userDrawn="1"/>
            </p:nvCxnSpPr>
            <p:spPr>
              <a:xfrm flipV="1">
                <a:off x="3786582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53">
                <a:extLst>
                  <a:ext uri="{FF2B5EF4-FFF2-40B4-BE49-F238E27FC236}">
                    <a16:creationId xmlns:a16="http://schemas.microsoft.com/office/drawing/2014/main" id="{F97E8D7C-177F-4679-88B2-B2A1A0F63008}"/>
                  </a:ext>
                </a:extLst>
              </p:cNvPr>
              <p:cNvCxnSpPr/>
              <p:nvPr userDrawn="1"/>
            </p:nvCxnSpPr>
            <p:spPr>
              <a:xfrm flipV="1">
                <a:off x="342049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54">
                <a:extLst>
                  <a:ext uri="{FF2B5EF4-FFF2-40B4-BE49-F238E27FC236}">
                    <a16:creationId xmlns:a16="http://schemas.microsoft.com/office/drawing/2014/main" id="{CCBF4EED-8DF1-4D4C-9233-2A5AED92FAF5}"/>
                  </a:ext>
                </a:extLst>
              </p:cNvPr>
              <p:cNvCxnSpPr/>
              <p:nvPr userDrawn="1"/>
            </p:nvCxnSpPr>
            <p:spPr>
              <a:xfrm flipV="1">
                <a:off x="3051095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55">
                <a:extLst>
                  <a:ext uri="{FF2B5EF4-FFF2-40B4-BE49-F238E27FC236}">
                    <a16:creationId xmlns:a16="http://schemas.microsoft.com/office/drawing/2014/main" id="{FE781963-B521-4090-B33E-52BA0D08DD4D}"/>
                  </a:ext>
                </a:extLst>
              </p:cNvPr>
              <p:cNvCxnSpPr/>
              <p:nvPr userDrawn="1"/>
            </p:nvCxnSpPr>
            <p:spPr>
              <a:xfrm flipV="1">
                <a:off x="2674287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56">
                <a:extLst>
                  <a:ext uri="{FF2B5EF4-FFF2-40B4-BE49-F238E27FC236}">
                    <a16:creationId xmlns:a16="http://schemas.microsoft.com/office/drawing/2014/main" id="{97A5F321-E5FD-4460-AB50-6E7982BCF2C1}"/>
                  </a:ext>
                </a:extLst>
              </p:cNvPr>
              <p:cNvCxnSpPr/>
              <p:nvPr userDrawn="1"/>
            </p:nvCxnSpPr>
            <p:spPr>
              <a:xfrm flipV="1">
                <a:off x="230853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57">
                <a:extLst>
                  <a:ext uri="{FF2B5EF4-FFF2-40B4-BE49-F238E27FC236}">
                    <a16:creationId xmlns:a16="http://schemas.microsoft.com/office/drawing/2014/main" id="{77249232-6F79-4387-A6B7-F3681620C2C6}"/>
                  </a:ext>
                </a:extLst>
              </p:cNvPr>
              <p:cNvCxnSpPr/>
              <p:nvPr userDrawn="1"/>
            </p:nvCxnSpPr>
            <p:spPr>
              <a:xfrm flipV="1">
                <a:off x="193107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58">
                <a:extLst>
                  <a:ext uri="{FF2B5EF4-FFF2-40B4-BE49-F238E27FC236}">
                    <a16:creationId xmlns:a16="http://schemas.microsoft.com/office/drawing/2014/main" id="{0B03DDF2-C067-4050-B9E3-973ACB79D110}"/>
                  </a:ext>
                </a:extLst>
              </p:cNvPr>
              <p:cNvCxnSpPr/>
              <p:nvPr userDrawn="1"/>
            </p:nvCxnSpPr>
            <p:spPr>
              <a:xfrm flipV="1">
                <a:off x="1558445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59">
                <a:extLst>
                  <a:ext uri="{FF2B5EF4-FFF2-40B4-BE49-F238E27FC236}">
                    <a16:creationId xmlns:a16="http://schemas.microsoft.com/office/drawing/2014/main" id="{2CCD4EA8-14AB-4EF3-AA4F-068028B23FD9}"/>
                  </a:ext>
                </a:extLst>
              </p:cNvPr>
              <p:cNvCxnSpPr/>
              <p:nvPr userDrawn="1"/>
            </p:nvCxnSpPr>
            <p:spPr>
              <a:xfrm flipV="1">
                <a:off x="1188389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60">
                <a:extLst>
                  <a:ext uri="{FF2B5EF4-FFF2-40B4-BE49-F238E27FC236}">
                    <a16:creationId xmlns:a16="http://schemas.microsoft.com/office/drawing/2014/main" id="{C8AD15C4-17A1-4D20-A30D-913A27934A98}"/>
                  </a:ext>
                </a:extLst>
              </p:cNvPr>
              <p:cNvCxnSpPr/>
              <p:nvPr userDrawn="1"/>
            </p:nvCxnSpPr>
            <p:spPr>
              <a:xfrm flipV="1">
                <a:off x="814086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61">
                <a:extLst>
                  <a:ext uri="{FF2B5EF4-FFF2-40B4-BE49-F238E27FC236}">
                    <a16:creationId xmlns:a16="http://schemas.microsoft.com/office/drawing/2014/main" id="{53B14BAE-6D30-487C-A35C-CEEAB0526FC6}"/>
                  </a:ext>
                </a:extLst>
              </p:cNvPr>
              <p:cNvCxnSpPr/>
              <p:nvPr userDrawn="1"/>
            </p:nvCxnSpPr>
            <p:spPr>
              <a:xfrm flipV="1">
                <a:off x="44226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4CC007AC-F8AF-47C6-A900-868B5879D7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6A3B02F-74FE-439F-AB2D-C6EF6331C16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218859" y="1674000"/>
            <a:ext cx="5788800" cy="43164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302"/>
            </a:lvl6pPr>
            <a:lvl7pPr>
              <a:defRPr sz="1302"/>
            </a:lvl7pPr>
            <a:lvl8pPr>
              <a:defRPr sz="1302"/>
            </a:lvl8pPr>
            <a:lvl9pPr>
              <a:defRPr sz="1302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FBA924DC-7418-41D7-8688-B912996558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2800" y="1674000"/>
            <a:ext cx="5778000" cy="43164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302"/>
            </a:lvl6pPr>
            <a:lvl7pPr>
              <a:defRPr sz="1302"/>
            </a:lvl7pPr>
            <a:lvl8pPr>
              <a:defRPr sz="1302"/>
            </a:lvl8pPr>
            <a:lvl9pPr>
              <a:defRPr sz="1302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74DA607-7660-4BC3-BE10-CE82F2344A79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008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OLOUR_BG1">
    <p:bg>
      <p:bgPr>
        <a:solidFill>
          <a:srgbClr val="335E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8E21D1-D3AB-467C-827A-60A3C23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ECD27-029B-4C0A-8414-E1DCA0759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860" y="882000"/>
            <a:ext cx="11764800" cy="532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D2C6DB2-558F-4C84-B5E0-4624E082FC47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09665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OLOUR_BG2">
    <p:bg>
      <p:bgPr>
        <a:solidFill>
          <a:srgbClr val="8197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54D428-23AE-4B01-BE91-F59947AAFD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000" y="154800"/>
            <a:ext cx="10108800" cy="565200"/>
          </a:xfrm>
        </p:spPr>
        <p:txBody>
          <a:bodyPr/>
          <a:lstStyle>
            <a:lvl1pPr>
              <a:defRPr sz="3000"/>
            </a:lvl1pPr>
          </a:lstStyle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536C13B-CB48-4EFE-B92B-E0DF778BB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600" y="882000"/>
            <a:ext cx="11764800" cy="5328000"/>
          </a:xfrm>
        </p:spPr>
        <p:txBody>
          <a:bodyPr/>
          <a:lstStyle>
            <a:lvl1pPr>
              <a:defRPr sz="1800">
                <a:solidFill>
                  <a:srgbClr val="335E6F"/>
                </a:solidFill>
              </a:defRPr>
            </a:lvl1pPr>
            <a:lvl2pPr>
              <a:defRPr sz="1800">
                <a:solidFill>
                  <a:srgbClr val="335E6F"/>
                </a:solidFill>
              </a:defRPr>
            </a:lvl2pPr>
            <a:lvl3pPr>
              <a:defRPr sz="1800">
                <a:solidFill>
                  <a:srgbClr val="335E6F"/>
                </a:solidFill>
              </a:defRPr>
            </a:lvl3pPr>
            <a:lvl4pPr>
              <a:defRPr sz="1800">
                <a:solidFill>
                  <a:srgbClr val="335E6F"/>
                </a:solidFill>
              </a:defRPr>
            </a:lvl4pPr>
            <a:lvl5pPr>
              <a:defRPr sz="1800">
                <a:solidFill>
                  <a:srgbClr val="335E6F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39F78FA-F6D0-43E1-8D5E-F43274ADA42E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34">
            <a:extLst>
              <a:ext uri="{FF2B5EF4-FFF2-40B4-BE49-F238E27FC236}">
                <a16:creationId xmlns:a16="http://schemas.microsoft.com/office/drawing/2014/main" id="{EAF7257E-F8F1-46E7-AB31-BEECBE97600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680525" y="6202800"/>
            <a:ext cx="27507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0"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80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fld id="{FDAC5C42-9B53-4063-AF51-A40D4C64F718}" type="slidenum">
              <a:rPr lang="it-IT" sz="800" noProof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GB" sz="800" noProof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609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OLOUR_BG3">
    <p:bg>
      <p:bgPr>
        <a:solidFill>
          <a:srgbClr val="008E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AEE28F-8201-4291-B91D-87424F6B0F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958D4-DB1F-4336-9FAC-F1310EA70D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860" y="882000"/>
            <a:ext cx="11764800" cy="5328000"/>
          </a:xfrm>
        </p:spPr>
        <p:txBody>
          <a:bodyPr/>
          <a:lstStyle>
            <a:lvl1pPr>
              <a:defRPr sz="1800">
                <a:solidFill>
                  <a:srgbClr val="76C8AE"/>
                </a:solidFill>
              </a:defRPr>
            </a:lvl1pPr>
            <a:lvl2pPr>
              <a:defRPr sz="1800">
                <a:solidFill>
                  <a:srgbClr val="76C8AE"/>
                </a:solidFill>
              </a:defRPr>
            </a:lvl2pPr>
            <a:lvl3pPr>
              <a:defRPr sz="1800">
                <a:solidFill>
                  <a:srgbClr val="76C8AE"/>
                </a:solidFill>
              </a:defRPr>
            </a:lvl3pPr>
            <a:lvl4pPr>
              <a:defRPr sz="1800">
                <a:solidFill>
                  <a:srgbClr val="76C8AE"/>
                </a:solidFill>
              </a:defRPr>
            </a:lvl4pPr>
            <a:lvl5pPr>
              <a:defRPr sz="1800">
                <a:solidFill>
                  <a:srgbClr val="76C8AE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4F35ECC-E470-43DD-98A9-B01624008E8A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607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OLOUR_BG4">
    <p:bg>
      <p:bgPr>
        <a:solidFill>
          <a:srgbClr val="9601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9134E1-D455-4C26-B381-3FC697018E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CBCA6-6806-4F98-BCC6-89DD1EF3B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860" y="882000"/>
            <a:ext cx="11764800" cy="5328000"/>
          </a:xfrm>
        </p:spPr>
        <p:txBody>
          <a:bodyPr/>
          <a:lstStyle>
            <a:lvl1pPr>
              <a:defRPr>
                <a:solidFill>
                  <a:srgbClr val="F1666A"/>
                </a:solidFill>
              </a:defRPr>
            </a:lvl1pPr>
            <a:lvl2pPr>
              <a:defRPr>
                <a:solidFill>
                  <a:srgbClr val="F1666A"/>
                </a:solidFill>
              </a:defRPr>
            </a:lvl2pPr>
            <a:lvl3pPr>
              <a:defRPr>
                <a:solidFill>
                  <a:srgbClr val="F1666A"/>
                </a:solidFill>
              </a:defRPr>
            </a:lvl3pPr>
            <a:lvl4pPr>
              <a:defRPr>
                <a:solidFill>
                  <a:srgbClr val="F1666A"/>
                </a:solidFill>
              </a:defRPr>
            </a:lvl4pPr>
            <a:lvl5pPr>
              <a:defRPr>
                <a:solidFill>
                  <a:srgbClr val="F1666A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B574315-B7CB-4D67-938B-343DBD8D47E1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55570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OLOUR_BG5">
    <p:bg>
      <p:bgPr>
        <a:solidFill>
          <a:srgbClr val="F479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E46C08-64B4-42D6-AF34-8AC1C34A0C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000" y="154800"/>
            <a:ext cx="10108800" cy="565200"/>
          </a:xfrm>
        </p:spPr>
        <p:txBody>
          <a:bodyPr/>
          <a:lstStyle/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9B6CC-D6D4-4607-B2F0-95D88CF4864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18860" y="882000"/>
            <a:ext cx="11764800" cy="5328000"/>
          </a:xfrm>
        </p:spPr>
        <p:txBody>
          <a:bodyPr/>
          <a:lstStyle>
            <a:lvl1pPr>
              <a:defRPr sz="1800">
                <a:solidFill>
                  <a:srgbClr val="FFCC4E"/>
                </a:solidFill>
              </a:defRPr>
            </a:lvl1pPr>
            <a:lvl2pPr>
              <a:defRPr sz="1800">
                <a:solidFill>
                  <a:srgbClr val="FFCC4E"/>
                </a:solidFill>
              </a:defRPr>
            </a:lvl2pPr>
            <a:lvl3pPr>
              <a:defRPr sz="1800">
                <a:solidFill>
                  <a:srgbClr val="FFCC4E"/>
                </a:solidFill>
              </a:defRPr>
            </a:lvl3pPr>
            <a:lvl4pPr>
              <a:defRPr sz="1800">
                <a:solidFill>
                  <a:srgbClr val="FFCC4E"/>
                </a:solidFill>
              </a:defRPr>
            </a:lvl4pPr>
            <a:lvl5pPr>
              <a:defRPr sz="1800">
                <a:solidFill>
                  <a:srgbClr val="FFCC4E"/>
                </a:solidFill>
              </a:defRPr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 err="1"/>
              <a:t>fth</a:t>
            </a:r>
            <a:r>
              <a:rPr lang="en-GB" noProof="0" dirty="0"/>
              <a:t>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629367B-34A8-4563-A1F3-2FC66FD3EB06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56962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OLOUR_BG6">
    <p:bg>
      <p:bgPr>
        <a:solidFill>
          <a:srgbClr val="0061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25B35B1-EFE6-4875-B916-1BC8765B59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32693-5FF5-4EE9-BE3E-903A4B28F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860" y="882000"/>
            <a:ext cx="11764800" cy="5328000"/>
          </a:xfrm>
        </p:spPr>
        <p:txBody>
          <a:bodyPr/>
          <a:lstStyle>
            <a:lvl1pPr>
              <a:defRPr sz="1800">
                <a:solidFill>
                  <a:srgbClr val="009BDB"/>
                </a:solidFill>
              </a:defRPr>
            </a:lvl1pPr>
            <a:lvl2pPr>
              <a:defRPr sz="1800">
                <a:solidFill>
                  <a:srgbClr val="009BDB"/>
                </a:solidFill>
              </a:defRPr>
            </a:lvl2pPr>
            <a:lvl3pPr>
              <a:defRPr sz="1800">
                <a:solidFill>
                  <a:srgbClr val="009BDB"/>
                </a:solidFill>
              </a:defRPr>
            </a:lvl3pPr>
            <a:lvl4pPr>
              <a:defRPr sz="1800">
                <a:solidFill>
                  <a:srgbClr val="009BDB"/>
                </a:solidFill>
              </a:defRPr>
            </a:lvl4pPr>
            <a:lvl5pPr>
              <a:defRPr sz="1800">
                <a:solidFill>
                  <a:srgbClr val="009BDB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E75EAA0-B23C-4CF3-8040-68232CDD55A5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46094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LOSING1">
    <p:bg>
      <p:bgPr>
        <a:solidFill>
          <a:srgbClr val="0032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49F9D6BA-4369-4A77-B906-1DB3998CAEE6}"/>
              </a:ext>
            </a:extLst>
          </p:cNvPr>
          <p:cNvSpPr/>
          <p:nvPr userDrawn="1"/>
        </p:nvSpPr>
        <p:spPr>
          <a:xfrm>
            <a:off x="0" y="0"/>
            <a:ext cx="12277314" cy="6858000"/>
          </a:xfrm>
          <a:prstGeom prst="rect">
            <a:avLst/>
          </a:prstGeom>
          <a:solidFill>
            <a:srgbClr val="335E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1D3BEF3-BA94-4314-8B5C-E1B50DD15057}"/>
              </a:ext>
            </a:extLst>
          </p:cNvPr>
          <p:cNvSpPr/>
          <p:nvPr userDrawn="1"/>
        </p:nvSpPr>
        <p:spPr>
          <a:xfrm flipH="1">
            <a:off x="4699115" y="2011304"/>
            <a:ext cx="2827109" cy="2819035"/>
          </a:xfrm>
          <a:prstGeom prst="rect">
            <a:avLst/>
          </a:prstGeom>
          <a:solidFill>
            <a:srgbClr val="003249"/>
          </a:solidFill>
          <a:ln w="9525">
            <a:solidFill>
              <a:srgbClr val="0032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72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9F16787-8A53-41D0-B7DB-805E3E72C17B}"/>
              </a:ext>
            </a:extLst>
          </p:cNvPr>
          <p:cNvSpPr txBox="1">
            <a:spLocks/>
          </p:cNvSpPr>
          <p:nvPr userDrawn="1"/>
        </p:nvSpPr>
        <p:spPr>
          <a:xfrm>
            <a:off x="4699115" y="4524207"/>
            <a:ext cx="2820471" cy="314495"/>
          </a:xfrm>
          <a:prstGeom prst="rect">
            <a:avLst/>
          </a:prstGeom>
        </p:spPr>
        <p:txBody>
          <a:bodyPr vert="horz" lIns="66151" tIns="33076" rIns="66151" bIns="33076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GB" sz="1013" dirty="0">
              <a:solidFill>
                <a:srgbClr val="8197A6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7BEF393-6511-46BA-9E6C-1CDE034CBF68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699115" y="2041527"/>
            <a:ext cx="2827111" cy="235902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140" b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30738" indent="0">
              <a:buNone/>
              <a:defRPr sz="1447" b="1"/>
            </a:lvl2pPr>
            <a:lvl3pPr marL="661477" indent="0">
              <a:buNone/>
              <a:defRPr sz="1302" b="1"/>
            </a:lvl3pPr>
            <a:lvl4pPr marL="992215" indent="0">
              <a:buNone/>
              <a:defRPr sz="1157" b="1"/>
            </a:lvl4pPr>
            <a:lvl5pPr marL="1322954" indent="0">
              <a:buNone/>
              <a:defRPr sz="1157" b="1"/>
            </a:lvl5pPr>
            <a:lvl6pPr marL="1653692" indent="0">
              <a:buNone/>
              <a:defRPr sz="1157" b="1"/>
            </a:lvl6pPr>
            <a:lvl7pPr marL="1984431" indent="0">
              <a:buNone/>
              <a:defRPr sz="1157" b="1"/>
            </a:lvl7pPr>
            <a:lvl8pPr marL="2315169" indent="0">
              <a:buNone/>
              <a:defRPr sz="1157" b="1"/>
            </a:lvl8pPr>
            <a:lvl9pPr marL="2645908" indent="0">
              <a:buNone/>
              <a:defRPr sz="1157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2739B0-932D-4E43-A871-586E86D63CDA}"/>
              </a:ext>
            </a:extLst>
          </p:cNvPr>
          <p:cNvSpPr txBox="1">
            <a:spLocks/>
          </p:cNvSpPr>
          <p:nvPr userDrawn="1"/>
        </p:nvSpPr>
        <p:spPr>
          <a:xfrm>
            <a:off x="4699115" y="1740025"/>
            <a:ext cx="2827111" cy="261521"/>
          </a:xfrm>
          <a:prstGeom prst="rect">
            <a:avLst/>
          </a:prstGeom>
        </p:spPr>
        <p:txBody>
          <a:bodyPr vert="horz" lIns="66151" tIns="33076" rIns="66151" bIns="33076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96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Produced by</a:t>
            </a:r>
            <a:endParaRPr lang="en-US" sz="796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95EE1E9-8C9C-4791-ADEC-8A6CB2EB49B2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699115" y="4406774"/>
            <a:ext cx="2827111" cy="42356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1500" b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30738" indent="0">
              <a:buNone/>
              <a:defRPr sz="1447" b="1"/>
            </a:lvl2pPr>
            <a:lvl3pPr marL="661477" indent="0">
              <a:buNone/>
              <a:defRPr sz="1302" b="1"/>
            </a:lvl3pPr>
            <a:lvl4pPr marL="992215" indent="0">
              <a:buNone/>
              <a:defRPr sz="1157" b="1"/>
            </a:lvl4pPr>
            <a:lvl5pPr marL="1322954" indent="0">
              <a:buNone/>
              <a:defRPr sz="1157" b="1"/>
            </a:lvl5pPr>
            <a:lvl6pPr marL="1653692" indent="0">
              <a:buNone/>
              <a:defRPr sz="1157" b="1"/>
            </a:lvl6pPr>
            <a:lvl7pPr marL="1984431" indent="0">
              <a:buNone/>
              <a:defRPr sz="1157" b="1"/>
            </a:lvl7pPr>
            <a:lvl8pPr marL="2315169" indent="0">
              <a:buNone/>
              <a:defRPr sz="1157" b="1"/>
            </a:lvl8pPr>
            <a:lvl9pPr marL="2645908" indent="0">
              <a:buNone/>
              <a:defRPr sz="1157" b="1"/>
            </a:lvl9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59915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V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69">
            <a:extLst>
              <a:ext uri="{FF2B5EF4-FFF2-40B4-BE49-F238E27FC236}">
                <a16:creationId xmlns:a16="http://schemas.microsoft.com/office/drawing/2014/main" id="{62C2602F-BC1F-4AC9-8F8F-37D4246EC5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229200" cy="6878925"/>
          </a:xfrm>
          <a:prstGeom prst="rect">
            <a:avLst/>
          </a:prstGeom>
        </p:spPr>
      </p:pic>
      <p:sp>
        <p:nvSpPr>
          <p:cNvPr id="90" name="Rectangle 4">
            <a:extLst>
              <a:ext uri="{FF2B5EF4-FFF2-40B4-BE49-F238E27FC236}">
                <a16:creationId xmlns:a16="http://schemas.microsoft.com/office/drawing/2014/main" id="{FBF93EDD-5149-43C3-AE03-E4F5F512FE93}"/>
              </a:ext>
            </a:extLst>
          </p:cNvPr>
          <p:cNvSpPr/>
          <p:nvPr userDrawn="1"/>
        </p:nvSpPr>
        <p:spPr>
          <a:xfrm>
            <a:off x="1" y="-2"/>
            <a:ext cx="12225338" cy="6878925"/>
          </a:xfrm>
          <a:prstGeom prst="rect">
            <a:avLst/>
          </a:prstGeom>
          <a:solidFill>
            <a:srgbClr val="00324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394" dirty="0"/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8699" y="5258119"/>
            <a:ext cx="10627380" cy="38145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 typeface="Verdana" pitchFamily="34" charset="0"/>
              <a:buNone/>
              <a:defRPr sz="1731"/>
            </a:lvl1pPr>
          </a:lstStyle>
          <a:p>
            <a:pPr lvl="0"/>
            <a:r>
              <a:rPr lang="en-GB" noProof="0" dirty="0" err="1"/>
              <a:t>SubTitle</a:t>
            </a:r>
            <a:endParaRPr lang="en-GB" noProof="0" dirty="0"/>
          </a:p>
        </p:txBody>
      </p:sp>
      <p:sp>
        <p:nvSpPr>
          <p:cNvPr id="56325" name="Rectangle 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26001" y="3421831"/>
            <a:ext cx="10625007" cy="567399"/>
          </a:xfrm>
          <a:prstGeom prst="rect">
            <a:avLst/>
          </a:prstGeom>
        </p:spPr>
        <p:txBody>
          <a:bodyPr/>
          <a:lstStyle>
            <a:lvl1pPr algn="l">
              <a:defRPr sz="3079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NAME YOUR PRESENTATION</a:t>
            </a:r>
          </a:p>
        </p:txBody>
      </p:sp>
      <p:sp>
        <p:nvSpPr>
          <p:cNvPr id="56347" name="Text Box 27"/>
          <p:cNvSpPr txBox="1">
            <a:spLocks noChangeArrowheads="1"/>
          </p:cNvSpPr>
          <p:nvPr userDrawn="1"/>
        </p:nvSpPr>
        <p:spPr bwMode="auto">
          <a:xfrm>
            <a:off x="844737" y="6429376"/>
            <a:ext cx="6706956" cy="211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770" noProof="0" dirty="0"/>
          </a:p>
        </p:txBody>
      </p:sp>
      <p:cxnSp>
        <p:nvCxnSpPr>
          <p:cNvPr id="121" name="Straight Connector 64">
            <a:extLst>
              <a:ext uri="{FF2B5EF4-FFF2-40B4-BE49-F238E27FC236}">
                <a16:creationId xmlns:a16="http://schemas.microsoft.com/office/drawing/2014/main" id="{6B88ADAB-0C9C-4BC9-A42C-A57312626145}"/>
              </a:ext>
            </a:extLst>
          </p:cNvPr>
          <p:cNvCxnSpPr>
            <a:cxnSpLocks/>
          </p:cNvCxnSpPr>
          <p:nvPr userDrawn="1"/>
        </p:nvCxnSpPr>
        <p:spPr>
          <a:xfrm>
            <a:off x="222041" y="6422971"/>
            <a:ext cx="11768092" cy="0"/>
          </a:xfrm>
          <a:prstGeom prst="line">
            <a:avLst/>
          </a:prstGeom>
          <a:ln w="9525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152">
            <a:extLst>
              <a:ext uri="{FF2B5EF4-FFF2-40B4-BE49-F238E27FC236}">
                <a16:creationId xmlns:a16="http://schemas.microsoft.com/office/drawing/2014/main" id="{357F7D0F-2D50-4418-8EB4-564A4B2CEE5B}"/>
              </a:ext>
            </a:extLst>
          </p:cNvPr>
          <p:cNvCxnSpPr>
            <a:cxnSpLocks/>
          </p:cNvCxnSpPr>
          <p:nvPr userDrawn="1"/>
        </p:nvCxnSpPr>
        <p:spPr>
          <a:xfrm>
            <a:off x="223200" y="4106871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 Box 24">
            <a:extLst>
              <a:ext uri="{FF2B5EF4-FFF2-40B4-BE49-F238E27FC236}">
                <a16:creationId xmlns:a16="http://schemas.microsoft.com/office/drawing/2014/main" id="{7D33984A-D43C-428F-AB4A-04E5B59FAE7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833583" y="5406992"/>
            <a:ext cx="227947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</a:pPr>
            <a:r>
              <a:rPr lang="en-GB" sz="1197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4" name="Text Box 25">
            <a:extLst>
              <a:ext uri="{FF2B5EF4-FFF2-40B4-BE49-F238E27FC236}">
                <a16:creationId xmlns:a16="http://schemas.microsoft.com/office/drawing/2014/main" id="{7AB46881-5DF0-4A35-AA27-0D32ECF8235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811453" y="6156811"/>
            <a:ext cx="227948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</a:pPr>
            <a:r>
              <a:rPr lang="en-GB" sz="1197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5" name="Text Box 99">
            <a:extLst>
              <a:ext uri="{FF2B5EF4-FFF2-40B4-BE49-F238E27FC236}">
                <a16:creationId xmlns:a16="http://schemas.microsoft.com/office/drawing/2014/main" id="{D9FE3E1C-24B3-4F63-846C-260B4220AAC5}"/>
              </a:ext>
            </a:extLst>
          </p:cNvPr>
          <p:cNvSpPr/>
          <p:nvPr userDrawn="1"/>
        </p:nvSpPr>
        <p:spPr>
          <a:xfrm>
            <a:off x="11125001" y="5811879"/>
            <a:ext cx="914400" cy="217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19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" name="Text Box 58"/>
          <p:cNvSpPr txBox="1">
            <a:spLocks noChangeArrowheads="1"/>
          </p:cNvSpPr>
          <p:nvPr userDrawn="1"/>
        </p:nvSpPr>
        <p:spPr bwMode="auto">
          <a:xfrm>
            <a:off x="223200" y="6213933"/>
            <a:ext cx="670695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anchor="b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798" noProof="0" dirty="0">
                <a:solidFill>
                  <a:srgbClr val="819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 UNCLASSIFIED - For ESA Official Use Only</a:t>
            </a:r>
          </a:p>
        </p:txBody>
      </p:sp>
      <p:grpSp>
        <p:nvGrpSpPr>
          <p:cNvPr id="41" name="Group 170">
            <a:extLst>
              <a:ext uri="{FF2B5EF4-FFF2-40B4-BE49-F238E27FC236}">
                <a16:creationId xmlns:a16="http://schemas.microsoft.com/office/drawing/2014/main" id="{B3B744C6-0973-4F56-9325-36503709D9C5}"/>
              </a:ext>
            </a:extLst>
          </p:cNvPr>
          <p:cNvGrpSpPr/>
          <p:nvPr userDrawn="1"/>
        </p:nvGrpSpPr>
        <p:grpSpPr>
          <a:xfrm>
            <a:off x="226800" y="6573600"/>
            <a:ext cx="9280921" cy="144114"/>
            <a:chOff x="226688" y="6572055"/>
            <a:chExt cx="9280921" cy="144114"/>
          </a:xfrm>
        </p:grpSpPr>
        <p:pic>
          <p:nvPicPr>
            <p:cNvPr id="42" name="Picture 171" descr="at.png">
              <a:extLst>
                <a:ext uri="{FF2B5EF4-FFF2-40B4-BE49-F238E27FC236}">
                  <a16:creationId xmlns:a16="http://schemas.microsoft.com/office/drawing/2014/main" id="{B5B0CFD8-C3CB-47B4-9D28-CA25F3C53B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6688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6" name="Picture 172" descr="be.png">
              <a:extLst>
                <a:ext uri="{FF2B5EF4-FFF2-40B4-BE49-F238E27FC236}">
                  <a16:creationId xmlns:a16="http://schemas.microsoft.com/office/drawing/2014/main" id="{C45E3C1E-816C-4CB8-B951-27B7CF249C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7100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7" name="Picture 173" descr="ch.png">
              <a:extLst>
                <a:ext uri="{FF2B5EF4-FFF2-40B4-BE49-F238E27FC236}">
                  <a16:creationId xmlns:a16="http://schemas.microsoft.com/office/drawing/2014/main" id="{04CB944C-2016-4FF4-847D-84B3D02A52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52002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8" name="Picture 174" descr="cz.png">
              <a:extLst>
                <a:ext uri="{FF2B5EF4-FFF2-40B4-BE49-F238E27FC236}">
                  <a16:creationId xmlns:a16="http://schemas.microsoft.com/office/drawing/2014/main" id="{7F6B9631-2851-448B-8A9E-9AFB5C3CF9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0446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9" name="Picture 175" descr="de.png">
              <a:extLst>
                <a:ext uri="{FF2B5EF4-FFF2-40B4-BE49-F238E27FC236}">
                  <a16:creationId xmlns:a16="http://schemas.microsoft.com/office/drawing/2014/main" id="{9280F65B-B6FE-43B9-85FA-83E152098E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30886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0" name="Picture 176" descr="dk.png">
              <a:extLst>
                <a:ext uri="{FF2B5EF4-FFF2-40B4-BE49-F238E27FC236}">
                  <a16:creationId xmlns:a16="http://schemas.microsoft.com/office/drawing/2014/main" id="{345270D6-A1AE-423C-B001-A14D706F83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40468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1" name="Picture 177" descr="ee.png">
              <a:extLst>
                <a:ext uri="{FF2B5EF4-FFF2-40B4-BE49-F238E27FC236}">
                  <a16:creationId xmlns:a16="http://schemas.microsoft.com/office/drawing/2014/main" id="{E9720694-E594-4858-817B-AFD5BB4279A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10886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2" name="Picture 178" descr="es.png">
              <a:extLst>
                <a:ext uri="{FF2B5EF4-FFF2-40B4-BE49-F238E27FC236}">
                  <a16:creationId xmlns:a16="http://schemas.microsoft.com/office/drawing/2014/main" id="{F94E2827-B237-4C99-B010-7DE26DCC1C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09231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3" name="Picture 179" descr="fi.png">
              <a:extLst>
                <a:ext uri="{FF2B5EF4-FFF2-40B4-BE49-F238E27FC236}">
                  <a16:creationId xmlns:a16="http://schemas.microsoft.com/office/drawing/2014/main" id="{2FBE710C-3BBE-4EE1-85F0-543821CF76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88120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4" name="Picture 180" descr="fr.png">
              <a:extLst>
                <a:ext uri="{FF2B5EF4-FFF2-40B4-BE49-F238E27FC236}">
                  <a16:creationId xmlns:a16="http://schemas.microsoft.com/office/drawing/2014/main" id="{7ED01A0D-E5FE-4CD6-BBA2-4617900FE3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56977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5" name="Picture 181" descr="gr.png">
              <a:extLst>
                <a:ext uri="{FF2B5EF4-FFF2-40B4-BE49-F238E27FC236}">
                  <a16:creationId xmlns:a16="http://schemas.microsoft.com/office/drawing/2014/main" id="{1D925DCE-3867-4F59-9E97-7C6C8E8908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99746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6" name="Picture 182" descr="hu.png">
              <a:extLst>
                <a:ext uri="{FF2B5EF4-FFF2-40B4-BE49-F238E27FC236}">
                  <a16:creationId xmlns:a16="http://schemas.microsoft.com/office/drawing/2014/main" id="{73B21AB1-7B30-434E-880C-D6451EEAAF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8607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7" name="Picture 183" descr="ie.png">
              <a:extLst>
                <a:ext uri="{FF2B5EF4-FFF2-40B4-BE49-F238E27FC236}">
                  <a16:creationId xmlns:a16="http://schemas.microsoft.com/office/drawing/2014/main" id="{7E4F70E7-80D8-4E80-8BC8-5180B59A7B0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37466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8" name="Picture 184" descr="it.png">
              <a:extLst>
                <a:ext uri="{FF2B5EF4-FFF2-40B4-BE49-F238E27FC236}">
                  <a16:creationId xmlns:a16="http://schemas.microsoft.com/office/drawing/2014/main" id="{F6F5528D-59BB-41F1-840C-E3DBFFA4FE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06322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9" name="Picture 185" descr="lu.png">
              <a:extLst>
                <a:ext uri="{FF2B5EF4-FFF2-40B4-BE49-F238E27FC236}">
                  <a16:creationId xmlns:a16="http://schemas.microsoft.com/office/drawing/2014/main" id="{5F9A0BB6-45AA-49B2-8320-C7BD3B563A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76775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0" name="Picture 186" descr="nl.png">
              <a:extLst>
                <a:ext uri="{FF2B5EF4-FFF2-40B4-BE49-F238E27FC236}">
                  <a16:creationId xmlns:a16="http://schemas.microsoft.com/office/drawing/2014/main" id="{CF23BCF8-5E52-43CE-8938-F7E03FB21A2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50684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1" name="Picture 187" descr="no.png">
              <a:extLst>
                <a:ext uri="{FF2B5EF4-FFF2-40B4-BE49-F238E27FC236}">
                  <a16:creationId xmlns:a16="http://schemas.microsoft.com/office/drawing/2014/main" id="{EEB48D4B-8F86-4BA0-8245-63AE9EC807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28051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2" name="Picture 188" descr="pl.png">
              <a:extLst>
                <a:ext uri="{FF2B5EF4-FFF2-40B4-BE49-F238E27FC236}">
                  <a16:creationId xmlns:a16="http://schemas.microsoft.com/office/drawing/2014/main" id="{8FF317D1-D872-4891-A77A-414A273A83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95181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9" name="Picture 189" descr="pt.png">
              <a:extLst>
                <a:ext uri="{FF2B5EF4-FFF2-40B4-BE49-F238E27FC236}">
                  <a16:creationId xmlns:a16="http://schemas.microsoft.com/office/drawing/2014/main" id="{18DC2CF5-35ED-4121-B046-EC136E215D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67359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1" name="Picture 190" descr="ro.png">
              <a:extLst>
                <a:ext uri="{FF2B5EF4-FFF2-40B4-BE49-F238E27FC236}">
                  <a16:creationId xmlns:a16="http://schemas.microsoft.com/office/drawing/2014/main" id="{5F054902-78EF-4CCF-9359-A8B11EAA771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41267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2" name="Picture 191" descr="se.png">
              <a:extLst>
                <a:ext uri="{FF2B5EF4-FFF2-40B4-BE49-F238E27FC236}">
                  <a16:creationId xmlns:a16="http://schemas.microsoft.com/office/drawing/2014/main" id="{E89F7401-B6DA-4DB2-BB60-35E0BE4D0B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79811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3" name="Picture 192" descr="uk.png">
              <a:extLst>
                <a:ext uri="{FF2B5EF4-FFF2-40B4-BE49-F238E27FC236}">
                  <a16:creationId xmlns:a16="http://schemas.microsoft.com/office/drawing/2014/main" id="{EAC5D92B-0226-4633-913E-04D5352401A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17547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5" name="Picture 193" descr="ca.png">
              <a:extLst>
                <a:ext uri="{FF2B5EF4-FFF2-40B4-BE49-F238E27FC236}">
                  <a16:creationId xmlns:a16="http://schemas.microsoft.com/office/drawing/2014/main" id="{9AE548EA-7BBE-4EBE-ABEE-C6746D6B296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91609" y="6573362"/>
              <a:ext cx="216000" cy="14280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6" name="Picture 194">
              <a:extLst>
                <a:ext uri="{FF2B5EF4-FFF2-40B4-BE49-F238E27FC236}">
                  <a16:creationId xmlns:a16="http://schemas.microsoft.com/office/drawing/2014/main" id="{B5E46B32-C552-4409-ACD4-AF594DBB4E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55553" y="6572169"/>
              <a:ext cx="216000" cy="144000"/>
            </a:xfrm>
            <a:prstGeom prst="rect">
              <a:avLst/>
            </a:prstGeom>
          </p:spPr>
        </p:pic>
        <p:pic>
          <p:nvPicPr>
            <p:cNvPr id="97" name="Picture 195" descr="si.png">
              <a:extLst>
                <a:ext uri="{FF2B5EF4-FFF2-40B4-BE49-F238E27FC236}">
                  <a16:creationId xmlns:a16="http://schemas.microsoft.com/office/drawing/2014/main" id="{E9E9700C-1AFD-4364-A052-26C33DEA28F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28090" y="6572513"/>
              <a:ext cx="217284" cy="143656"/>
            </a:xfrm>
            <a:prstGeom prst="rect">
              <a:avLst/>
            </a:prstGeom>
          </p:spPr>
        </p:pic>
      </p:grpSp>
      <p:pic>
        <p:nvPicPr>
          <p:cNvPr id="2" name="Picture 5">
            <a:extLst>
              <a:ext uri="{FF2B5EF4-FFF2-40B4-BE49-F238E27FC236}">
                <a16:creationId xmlns:a16="http://schemas.microsoft.com/office/drawing/2014/main" id="{0CF3CBB4-F6DB-4B28-8E88-00027CC62FA5}"/>
              </a:ext>
            </a:extLst>
          </p:cNvPr>
          <p:cNvPicPr>
            <a:picLocks/>
          </p:cNvPicPr>
          <p:nvPr userDrawn="1"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801" y="6584400"/>
            <a:ext cx="1638000" cy="104400"/>
          </a:xfrm>
          <a:prstGeom prst="rect">
            <a:avLst/>
          </a:prstGeom>
        </p:spPr>
      </p:pic>
      <p:sp>
        <p:nvSpPr>
          <p:cNvPr id="4" name="Text Box 34">
            <a:extLst>
              <a:ext uri="{FF2B5EF4-FFF2-40B4-BE49-F238E27FC236}">
                <a16:creationId xmlns:a16="http://schemas.microsoft.com/office/drawing/2014/main" id="{936521E2-36D7-4AF3-B70B-FA4D9649E46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680526" y="6202802"/>
            <a:ext cx="275075" cy="215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0"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798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fld id="{FDAC5C42-9B53-4063-AF51-A40D4C64F718}" type="slidenum">
              <a:rPr lang="it-IT" sz="798" noProof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GB" sz="798" noProof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3" name="Picture 62"/>
          <p:cNvPicPr>
            <a:picLocks noChangeAspect="1"/>
          </p:cNvPicPr>
          <p:nvPr userDrawn="1"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1489" y="-216085"/>
            <a:ext cx="2093892" cy="13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422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43" grpId="0" build="allAtOnce"/>
      <p:bldP spid="44" grpId="0" build="allAtOnce"/>
      <p:bldP spid="45" grpId="0" build="allAtOnce"/>
      <p:bldP spid="10" grpId="0"/>
    </p:bldLst>
  </p:timing>
  <p:hf sldNum="0"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>
              <a:defRPr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819975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EAR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7C0E3E-0D11-4538-8949-D8211CDC6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E7C54A7-24E4-4E66-907D-44DB138DAC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9600" y="882193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DE0A18-E398-40EE-9B5C-EFF1AB1879B0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4FC899-091E-48CC-B4A2-B442B733582F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rgbClr val="0032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6923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57853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6467" y="996104"/>
            <a:ext cx="11695894" cy="5097600"/>
          </a:xfrm>
        </p:spPr>
        <p:txBody>
          <a:bodyPr/>
          <a:lstStyle>
            <a:lvl1pPr marL="285750" indent="-285750">
              <a:spcBef>
                <a:spcPts val="432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baseline="0"/>
            </a:lvl1pPr>
            <a:lvl2pPr marL="1079946" marR="0" indent="0" algn="l" defTabSz="1219140" rtl="0" eaLnBrk="1" fontAlgn="base" latinLnBrk="0" hangingPunct="1">
              <a:lnSpc>
                <a:spcPct val="119000"/>
              </a:lnSpc>
              <a:spcBef>
                <a:spcPts val="576"/>
              </a:spcBef>
              <a:spcAft>
                <a:spcPct val="0"/>
              </a:spcAft>
              <a:buClr>
                <a:srgbClr val="0070C0"/>
              </a:buClr>
              <a:buSzTx/>
              <a:buFont typeface="Verdana" panose="020B0604030504040204" pitchFamily="34" charset="0"/>
              <a:buChar char="─"/>
              <a:tabLst/>
              <a:defRPr/>
            </a:lvl2pPr>
            <a:lvl3pPr marL="2257688" indent="-380981">
              <a:buFont typeface="Courier New" panose="02070309020205020404" pitchFamily="49" charset="0"/>
              <a:buChar char="o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marL="285750" indent="-285750">
              <a:spcBef>
                <a:spcPts val="432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GB" sz="2400" dirty="0"/>
              <a:t>First level. </a:t>
            </a:r>
          </a:p>
          <a:p>
            <a:pPr marL="1079946" marR="0" lvl="1" indent="0" algn="l" defTabSz="1219140" rtl="0" eaLnBrk="1" fontAlgn="base" latinLnBrk="0" hangingPunct="1">
              <a:lnSpc>
                <a:spcPct val="119000"/>
              </a:lnSpc>
              <a:spcBef>
                <a:spcPts val="576"/>
              </a:spcBef>
              <a:spcAft>
                <a:spcPct val="0"/>
              </a:spcAft>
              <a:buClr>
                <a:srgbClr val="0070C0"/>
              </a:buClr>
              <a:buSzTx/>
              <a:buFont typeface="Verdana" panose="020B0604030504040204" pitchFamily="34" charset="0"/>
              <a:buChar char="─"/>
              <a:tabLst/>
              <a:defRPr/>
            </a:pPr>
            <a:r>
              <a:rPr lang="en-GB" sz="2400" dirty="0"/>
              <a:t> </a:t>
            </a:r>
            <a:r>
              <a:rPr lang="en-US" sz="2400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noProof="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8129606"/>
      </p:ext>
    </p:extLst>
  </p:cSld>
  <p:clrMapOvr>
    <a:masterClrMapping/>
  </p:clrMapOvr>
  <p:hf hdr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0032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B2B2E7-BCE3-4EC1-AD51-3894C5284D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000" y="154800"/>
            <a:ext cx="10108800" cy="565200"/>
          </a:xfrm>
        </p:spPr>
        <p:txBody>
          <a:bodyPr/>
          <a:lstStyle>
            <a:lvl1pPr algn="l">
              <a:defRPr sz="3000"/>
            </a:lvl1pPr>
          </a:lstStyle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2918537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69">
            <a:extLst>
              <a:ext uri="{FF2B5EF4-FFF2-40B4-BE49-F238E27FC236}">
                <a16:creationId xmlns:a16="http://schemas.microsoft.com/office/drawing/2014/main" id="{62C2602F-BC1F-4AC9-8F8F-37D4246EC5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229200" cy="6878925"/>
          </a:xfrm>
          <a:prstGeom prst="rect">
            <a:avLst/>
          </a:prstGeom>
        </p:spPr>
      </p:pic>
      <p:sp>
        <p:nvSpPr>
          <p:cNvPr id="90" name="Rectangle 4">
            <a:extLst>
              <a:ext uri="{FF2B5EF4-FFF2-40B4-BE49-F238E27FC236}">
                <a16:creationId xmlns:a16="http://schemas.microsoft.com/office/drawing/2014/main" id="{FBF93EDD-5149-43C3-AE03-E4F5F512FE93}"/>
              </a:ext>
            </a:extLst>
          </p:cNvPr>
          <p:cNvSpPr/>
          <p:nvPr userDrawn="1"/>
        </p:nvSpPr>
        <p:spPr>
          <a:xfrm>
            <a:off x="1" y="-2"/>
            <a:ext cx="12225338" cy="6878925"/>
          </a:xfrm>
          <a:prstGeom prst="rect">
            <a:avLst/>
          </a:prstGeom>
          <a:solidFill>
            <a:srgbClr val="00324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8699" y="5258117"/>
            <a:ext cx="10627380" cy="38145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 typeface="Verdana" pitchFamily="34" charset="0"/>
              <a:buNone/>
              <a:defRPr sz="1736"/>
            </a:lvl1pPr>
          </a:lstStyle>
          <a:p>
            <a:pPr lvl="0"/>
            <a:r>
              <a:rPr lang="en-GB" noProof="0" dirty="0" err="1"/>
              <a:t>SubTitle</a:t>
            </a:r>
            <a:endParaRPr lang="en-GB" noProof="0" dirty="0"/>
          </a:p>
        </p:txBody>
      </p:sp>
      <p:sp>
        <p:nvSpPr>
          <p:cNvPr id="56325" name="Rectangle 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26000" y="3351588"/>
            <a:ext cx="11865600" cy="707886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NAME YOUR PRESENTATION</a:t>
            </a:r>
          </a:p>
        </p:txBody>
      </p:sp>
      <p:sp>
        <p:nvSpPr>
          <p:cNvPr id="56347" name="Text Box 27"/>
          <p:cNvSpPr txBox="1">
            <a:spLocks noChangeArrowheads="1"/>
          </p:cNvSpPr>
          <p:nvPr userDrawn="1"/>
        </p:nvSpPr>
        <p:spPr bwMode="auto">
          <a:xfrm>
            <a:off x="844737" y="6429376"/>
            <a:ext cx="6706956" cy="211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772" noProof="0" dirty="0"/>
          </a:p>
        </p:txBody>
      </p:sp>
      <p:cxnSp>
        <p:nvCxnSpPr>
          <p:cNvPr id="121" name="Straight Connector 64">
            <a:extLst>
              <a:ext uri="{FF2B5EF4-FFF2-40B4-BE49-F238E27FC236}">
                <a16:creationId xmlns:a16="http://schemas.microsoft.com/office/drawing/2014/main" id="{6B88ADAB-0C9C-4BC9-A42C-A57312626145}"/>
              </a:ext>
            </a:extLst>
          </p:cNvPr>
          <p:cNvCxnSpPr>
            <a:cxnSpLocks/>
          </p:cNvCxnSpPr>
          <p:nvPr userDrawn="1"/>
        </p:nvCxnSpPr>
        <p:spPr>
          <a:xfrm>
            <a:off x="222041" y="6422971"/>
            <a:ext cx="11768092" cy="0"/>
          </a:xfrm>
          <a:prstGeom prst="line">
            <a:avLst/>
          </a:prstGeom>
          <a:ln w="9525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152">
            <a:extLst>
              <a:ext uri="{FF2B5EF4-FFF2-40B4-BE49-F238E27FC236}">
                <a16:creationId xmlns:a16="http://schemas.microsoft.com/office/drawing/2014/main" id="{357F7D0F-2D50-4418-8EB4-564A4B2CEE5B}"/>
              </a:ext>
            </a:extLst>
          </p:cNvPr>
          <p:cNvCxnSpPr>
            <a:cxnSpLocks/>
          </p:cNvCxnSpPr>
          <p:nvPr userDrawn="1"/>
        </p:nvCxnSpPr>
        <p:spPr>
          <a:xfrm>
            <a:off x="223200" y="4106871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 Box 24">
            <a:extLst>
              <a:ext uri="{FF2B5EF4-FFF2-40B4-BE49-F238E27FC236}">
                <a16:creationId xmlns:a16="http://schemas.microsoft.com/office/drawing/2014/main" id="{7D33984A-D43C-428F-AB4A-04E5B59FAE7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833582" y="5406990"/>
            <a:ext cx="227947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</a:pPr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4" name="Text Box 25">
            <a:extLst>
              <a:ext uri="{FF2B5EF4-FFF2-40B4-BE49-F238E27FC236}">
                <a16:creationId xmlns:a16="http://schemas.microsoft.com/office/drawing/2014/main" id="{7AB46881-5DF0-4A35-AA27-0D32ECF8235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811453" y="6156809"/>
            <a:ext cx="227948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</a:pPr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5" name="Text Box 99">
            <a:extLst>
              <a:ext uri="{FF2B5EF4-FFF2-40B4-BE49-F238E27FC236}">
                <a16:creationId xmlns:a16="http://schemas.microsoft.com/office/drawing/2014/main" id="{D9FE3E1C-24B3-4F63-846C-260B4220AAC5}"/>
              </a:ext>
            </a:extLst>
          </p:cNvPr>
          <p:cNvSpPr/>
          <p:nvPr userDrawn="1"/>
        </p:nvSpPr>
        <p:spPr>
          <a:xfrm>
            <a:off x="11125001" y="5811879"/>
            <a:ext cx="914400" cy="217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" name="Text Box 58"/>
          <p:cNvSpPr txBox="1">
            <a:spLocks noChangeArrowheads="1"/>
          </p:cNvSpPr>
          <p:nvPr userDrawn="1"/>
        </p:nvSpPr>
        <p:spPr bwMode="auto">
          <a:xfrm>
            <a:off x="223200" y="6213933"/>
            <a:ext cx="670695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anchor="b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800" noProof="0" dirty="0">
                <a:solidFill>
                  <a:srgbClr val="819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 UNCLASSIFIED - For ESA Official Use Only</a:t>
            </a:r>
          </a:p>
        </p:txBody>
      </p:sp>
      <p:sp>
        <p:nvSpPr>
          <p:cNvPr id="4" name="Text Box 34">
            <a:extLst>
              <a:ext uri="{FF2B5EF4-FFF2-40B4-BE49-F238E27FC236}">
                <a16:creationId xmlns:a16="http://schemas.microsoft.com/office/drawing/2014/main" id="{936521E2-36D7-4AF3-B70B-FA4D9649E46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664495" y="6202800"/>
            <a:ext cx="29110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0"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80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fld id="{FDAC5C42-9B53-4063-AF51-A40D4C64F718}" type="slidenum">
              <a:rPr lang="it-IT" sz="800" noProof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GB" sz="800" noProof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3" name="Picture 6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1489" y="-216085"/>
            <a:ext cx="2093892" cy="1314000"/>
          </a:xfrm>
          <a:prstGeom prst="rect">
            <a:avLst/>
          </a:prstGeom>
        </p:spPr>
      </p:pic>
      <p:pic>
        <p:nvPicPr>
          <p:cNvPr id="65" name="Picture 5">
            <a:extLst>
              <a:ext uri="{FF2B5EF4-FFF2-40B4-BE49-F238E27FC236}">
                <a16:creationId xmlns:a16="http://schemas.microsoft.com/office/drawing/2014/main" id="{BBC9EEE5-B210-445C-81EF-FEA569E56083}"/>
              </a:ext>
            </a:extLst>
          </p:cNvPr>
          <p:cNvPicPr>
            <a:picLocks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800" y="6584400"/>
            <a:ext cx="1641396" cy="104400"/>
          </a:xfrm>
          <a:prstGeom prst="rect">
            <a:avLst/>
          </a:prstGeom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0BDEE793-43F4-4A4F-BF0B-ADE99A6B95DA}"/>
              </a:ext>
            </a:extLst>
          </p:cNvPr>
          <p:cNvGrpSpPr/>
          <p:nvPr userDrawn="1"/>
        </p:nvGrpSpPr>
        <p:grpSpPr>
          <a:xfrm>
            <a:off x="226688" y="6569736"/>
            <a:ext cx="9628745" cy="144114"/>
            <a:chOff x="1076500" y="4469696"/>
            <a:chExt cx="9628745" cy="144114"/>
          </a:xfrm>
        </p:grpSpPr>
        <p:pic>
          <p:nvPicPr>
            <p:cNvPr id="67" name="Picture 66" descr="de.png">
              <a:extLst>
                <a:ext uri="{FF2B5EF4-FFF2-40B4-BE49-F238E27FC236}">
                  <a16:creationId xmlns:a16="http://schemas.microsoft.com/office/drawing/2014/main" id="{6B75858F-9A67-41AA-8B94-F6B4B7AAF3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5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8" name="Picture 67" descr="at.png">
              <a:extLst>
                <a:ext uri="{FF2B5EF4-FFF2-40B4-BE49-F238E27FC236}">
                  <a16:creationId xmlns:a16="http://schemas.microsoft.com/office/drawing/2014/main" id="{70A516BE-5CC6-4CE9-853F-31AEC336A0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6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9" name="Picture 68" descr="be.png">
              <a:extLst>
                <a:ext uri="{FF2B5EF4-FFF2-40B4-BE49-F238E27FC236}">
                  <a16:creationId xmlns:a16="http://schemas.microsoft.com/office/drawing/2014/main" id="{203FB4ED-F3AB-494D-862E-A8696D16B74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87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0" name="Picture 69" descr="dk.png">
              <a:extLst>
                <a:ext uri="{FF2B5EF4-FFF2-40B4-BE49-F238E27FC236}">
                  <a16:creationId xmlns:a16="http://schemas.microsoft.com/office/drawing/2014/main" id="{4DE526DA-3481-446A-A732-98C859DCAB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99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1" name="Picture 70" descr="es.png">
              <a:extLst>
                <a:ext uri="{FF2B5EF4-FFF2-40B4-BE49-F238E27FC236}">
                  <a16:creationId xmlns:a16="http://schemas.microsoft.com/office/drawing/2014/main" id="{D697FC77-812D-4172-A2ED-06CB6B4A92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10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2" name="Picture 71" descr="ee.png">
              <a:extLst>
                <a:ext uri="{FF2B5EF4-FFF2-40B4-BE49-F238E27FC236}">
                  <a16:creationId xmlns:a16="http://schemas.microsoft.com/office/drawing/2014/main" id="{42258044-A537-45EF-BA18-8D5B89EF71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22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3" name="Picture 72" descr="fi.png">
              <a:extLst>
                <a:ext uri="{FF2B5EF4-FFF2-40B4-BE49-F238E27FC236}">
                  <a16:creationId xmlns:a16="http://schemas.microsoft.com/office/drawing/2014/main" id="{F47E81A8-68FF-44CA-902D-07EB98CDAE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33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4" name="Picture 73" descr="fr.png">
              <a:extLst>
                <a:ext uri="{FF2B5EF4-FFF2-40B4-BE49-F238E27FC236}">
                  <a16:creationId xmlns:a16="http://schemas.microsoft.com/office/drawing/2014/main" id="{C11EAD1F-6E3E-4517-925A-1B5C889209B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44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5" name="Picture 74" descr="gr.png">
              <a:extLst>
                <a:ext uri="{FF2B5EF4-FFF2-40B4-BE49-F238E27FC236}">
                  <a16:creationId xmlns:a16="http://schemas.microsoft.com/office/drawing/2014/main" id="{D1B93C23-991F-494B-BDE7-D89CFBBFF60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6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6" name="Picture 75" descr="hu.png">
              <a:extLst>
                <a:ext uri="{FF2B5EF4-FFF2-40B4-BE49-F238E27FC236}">
                  <a16:creationId xmlns:a16="http://schemas.microsoft.com/office/drawing/2014/main" id="{ADEDA91F-B42F-427D-89BB-3C1A49263B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67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7" name="Picture 76" descr="ie.png">
              <a:extLst>
                <a:ext uri="{FF2B5EF4-FFF2-40B4-BE49-F238E27FC236}">
                  <a16:creationId xmlns:a16="http://schemas.microsoft.com/office/drawing/2014/main" id="{69A2BB63-BAF0-40C4-AD9C-10D83E1B0FC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9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8" name="Picture 77" descr="it.png">
              <a:extLst>
                <a:ext uri="{FF2B5EF4-FFF2-40B4-BE49-F238E27FC236}">
                  <a16:creationId xmlns:a16="http://schemas.microsoft.com/office/drawing/2014/main" id="{F3B8823B-3FE6-48FB-8FD3-17F8F6BB65E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90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9" name="Picture 78" descr="lu.png">
              <a:extLst>
                <a:ext uri="{FF2B5EF4-FFF2-40B4-BE49-F238E27FC236}">
                  <a16:creationId xmlns:a16="http://schemas.microsoft.com/office/drawing/2014/main" id="{E1DDA7F3-6A6D-4848-9BE9-DE1B487025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01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0" name="Picture 79" descr="no.png">
              <a:extLst>
                <a:ext uri="{FF2B5EF4-FFF2-40B4-BE49-F238E27FC236}">
                  <a16:creationId xmlns:a16="http://schemas.microsoft.com/office/drawing/2014/main" id="{B10F78CA-487C-423E-84DC-EF5A1DB224D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13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1" name="Picture 80" descr="nl.png">
              <a:extLst>
                <a:ext uri="{FF2B5EF4-FFF2-40B4-BE49-F238E27FC236}">
                  <a16:creationId xmlns:a16="http://schemas.microsoft.com/office/drawing/2014/main" id="{75F92B42-7A10-4C91-9DB1-180E4FFD797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24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2" name="Picture 81" descr="pl.png">
              <a:extLst>
                <a:ext uri="{FF2B5EF4-FFF2-40B4-BE49-F238E27FC236}">
                  <a16:creationId xmlns:a16="http://schemas.microsoft.com/office/drawing/2014/main" id="{264146D2-CAAA-4F82-B2C0-B0939A650A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36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3" name="Picture 82" descr="pt.png">
              <a:extLst>
                <a:ext uri="{FF2B5EF4-FFF2-40B4-BE49-F238E27FC236}">
                  <a16:creationId xmlns:a16="http://schemas.microsoft.com/office/drawing/2014/main" id="{B68EB404-158C-4653-9050-1BB2E937D2D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7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4" name="Picture 83" descr="cz.png">
              <a:extLst>
                <a:ext uri="{FF2B5EF4-FFF2-40B4-BE49-F238E27FC236}">
                  <a16:creationId xmlns:a16="http://schemas.microsoft.com/office/drawing/2014/main" id="{CA0747A2-2A55-4B44-99F0-5940853698C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58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5" name="Picture 84" descr="ro.png">
              <a:extLst>
                <a:ext uri="{FF2B5EF4-FFF2-40B4-BE49-F238E27FC236}">
                  <a16:creationId xmlns:a16="http://schemas.microsoft.com/office/drawing/2014/main" id="{13221147-EE6A-4598-8796-60356638B1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570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6" name="Picture 85" descr="se.png">
              <a:extLst>
                <a:ext uri="{FF2B5EF4-FFF2-40B4-BE49-F238E27FC236}">
                  <a16:creationId xmlns:a16="http://schemas.microsoft.com/office/drawing/2014/main" id="{F0D10A43-DDF4-4D36-B1FC-63DCC84F1B7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93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7" name="Picture 86" descr="ch.png">
              <a:extLst>
                <a:ext uri="{FF2B5EF4-FFF2-40B4-BE49-F238E27FC236}">
                  <a16:creationId xmlns:a16="http://schemas.microsoft.com/office/drawing/2014/main" id="{3A0ACA4A-31E0-4EF7-9E21-35C445CC4B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70442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8" name="Picture 87" descr="uk.png">
              <a:extLst>
                <a:ext uri="{FF2B5EF4-FFF2-40B4-BE49-F238E27FC236}">
                  <a16:creationId xmlns:a16="http://schemas.microsoft.com/office/drawing/2014/main" id="{6486F896-C692-4036-82DC-F23CE9857C9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281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8" name="Picture 97">
              <a:extLst>
                <a:ext uri="{FF2B5EF4-FFF2-40B4-BE49-F238E27FC236}">
                  <a16:creationId xmlns:a16="http://schemas.microsoft.com/office/drawing/2014/main" id="{2EC3C40A-F150-4487-9F1F-147F7CDF9A5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08598" y="4469696"/>
              <a:ext cx="216000" cy="144000"/>
            </a:xfrm>
            <a:prstGeom prst="rect">
              <a:avLst/>
            </a:prstGeom>
          </p:spPr>
        </p:pic>
        <p:pic>
          <p:nvPicPr>
            <p:cNvPr id="99" name="Picture 98">
              <a:extLst>
                <a:ext uri="{FF2B5EF4-FFF2-40B4-BE49-F238E27FC236}">
                  <a16:creationId xmlns:a16="http://schemas.microsoft.com/office/drawing/2014/main" id="{F0EC0F78-6C83-44D6-AE54-0B212F99CBD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/>
            <a:stretch>
              <a:fillRect/>
            </a:stretch>
          </p:blipFill>
          <p:spPr>
            <a:xfrm>
              <a:off x="9768386" y="4469696"/>
              <a:ext cx="216000" cy="144000"/>
            </a:xfrm>
            <a:prstGeom prst="rect">
              <a:avLst/>
            </a:prstGeom>
          </p:spPr>
        </p:pic>
        <p:pic>
          <p:nvPicPr>
            <p:cNvPr id="100" name="Picture 99" descr="ca.png">
              <a:extLst>
                <a:ext uri="{FF2B5EF4-FFF2-40B4-BE49-F238E27FC236}">
                  <a16:creationId xmlns:a16="http://schemas.microsoft.com/office/drawing/2014/main" id="{473A4F5B-6675-4E40-9FFC-20B1CC23FB0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245" y="4469696"/>
              <a:ext cx="216000" cy="14280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1" name="Picture 100" descr="si.png">
              <a:extLst>
                <a:ext uri="{FF2B5EF4-FFF2-40B4-BE49-F238E27FC236}">
                  <a16:creationId xmlns:a16="http://schemas.microsoft.com/office/drawing/2014/main" id="{AAC5C742-AE53-4BA6-86AB-FDFE5EB690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8174" y="4469696"/>
              <a:ext cx="217284" cy="1436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39943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43" grpId="0" build="allAtOnce"/>
      <p:bldP spid="44" grpId="0" build="allAtOnce"/>
      <p:bldP spid="45" grpId="0" build="allAtOnce"/>
      <p:bldP spid="10" grpId="0"/>
    </p:bldLst>
  </p:timing>
  <p:hf sldNum="0"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EA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7">
            <a:extLst>
              <a:ext uri="{FF2B5EF4-FFF2-40B4-BE49-F238E27FC236}">
                <a16:creationId xmlns:a16="http://schemas.microsoft.com/office/drawing/2014/main" id="{DA6F988C-F9E9-488F-B04A-A6A5E348FB48}"/>
              </a:ext>
            </a:extLst>
          </p:cNvPr>
          <p:cNvSpPr/>
          <p:nvPr userDrawn="1"/>
        </p:nvSpPr>
        <p:spPr>
          <a:xfrm>
            <a:off x="0" y="0"/>
            <a:ext cx="12225338" cy="882193"/>
          </a:xfrm>
          <a:prstGeom prst="rect">
            <a:avLst/>
          </a:prstGeom>
          <a:solidFill>
            <a:srgbClr val="0032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72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B711613-D936-4B0D-87EB-6F0E6CE908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8D686FA-69F1-452F-8A03-7EBE0FAEF4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600" y="882196"/>
            <a:ext cx="11764800" cy="532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B0AC2C-C495-9D4C-B412-174B5899FD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1489" y="-216085"/>
            <a:ext cx="2093892" cy="13140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FD03D16-060D-4760-9512-2863FE01A681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69731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R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7C0E3E-0D11-4538-8949-D8211CDC6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E7C54A7-24E4-4E66-907D-44DB138DAC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8860" y="882193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A26AA14-B9DD-4FF8-8B2B-689FEBBACA1A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55185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R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7C0E3E-0D11-4538-8949-D8211CDC6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E7C54A7-24E4-4E66-907D-44DB138DAC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9600" y="882193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DE0A18-E398-40EE-9B5C-EFF1AB1879B0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4FC899-091E-48CC-B4A2-B442B733582F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rgbClr val="0032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73511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R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7C0E3E-0D11-4538-8949-D8211CDC6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>
                <a:solidFill>
                  <a:srgbClr val="003249"/>
                </a:solidFill>
              </a:defRPr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A1B071-1AF1-4E5C-847C-81B99F1817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8859" y="1673225"/>
            <a:ext cx="5804673" cy="431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302"/>
            </a:lvl6pPr>
            <a:lvl7pPr>
              <a:defRPr sz="1302"/>
            </a:lvl7pPr>
            <a:lvl8pPr>
              <a:defRPr sz="1302"/>
            </a:lvl8pPr>
            <a:lvl9pPr>
              <a:defRPr sz="1302"/>
            </a:lvl9pPr>
          </a:lstStyle>
          <a:p>
            <a:pPr lvl="0"/>
            <a:r>
              <a:rPr lang="en-US" noProof="0" dirty="0"/>
              <a:t>Click to edit </a:t>
            </a:r>
            <a:r>
              <a:rPr lang="en-GB" noProof="0" dirty="0"/>
              <a:t>Master</a:t>
            </a:r>
            <a:r>
              <a:rPr lang="en-US" noProof="0" dirty="0"/>
              <a:t> text styles</a:t>
            </a:r>
          </a:p>
          <a:p>
            <a:pPr lvl="1"/>
            <a:r>
              <a:rPr lang="en-GB" noProof="0" dirty="0"/>
              <a:t>Second</a:t>
            </a:r>
            <a:r>
              <a:rPr lang="en-US" noProof="0" dirty="0"/>
              <a:t> level</a:t>
            </a:r>
          </a:p>
          <a:p>
            <a:pPr lvl="2"/>
            <a:r>
              <a:rPr lang="en-US" noProof="0" dirty="0"/>
              <a:t>Third </a:t>
            </a:r>
            <a:r>
              <a:rPr lang="en-GB" noProof="0" dirty="0"/>
              <a:t>level</a:t>
            </a:r>
          </a:p>
          <a:p>
            <a:pPr lvl="3"/>
            <a:r>
              <a:rPr lang="en-GB" noProof="0" dirty="0"/>
              <a:t>Fourth</a:t>
            </a:r>
            <a:r>
              <a:rPr lang="en-US" noProof="0" dirty="0"/>
              <a:t> level</a:t>
            </a:r>
          </a:p>
          <a:p>
            <a:pPr lvl="4"/>
            <a:r>
              <a:rPr lang="en-GB" noProof="0" dirty="0"/>
              <a:t>Fifth</a:t>
            </a:r>
            <a:r>
              <a:rPr lang="en-US" noProof="0" dirty="0"/>
              <a:t> level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FECB638-90E0-45FF-9E57-2E1BEA99D0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7279" y="1673225"/>
            <a:ext cx="5762854" cy="431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302"/>
            </a:lvl6pPr>
            <a:lvl7pPr>
              <a:defRPr sz="1302"/>
            </a:lvl7pPr>
            <a:lvl8pPr>
              <a:defRPr sz="1302"/>
            </a:lvl8pPr>
            <a:lvl9pPr>
              <a:defRPr sz="1302"/>
            </a:lvl9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FE92DEE-E179-466F-A2E3-A937D4BD20BC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69D56B-45C7-41CE-AF85-CFBD7346FBEF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rgbClr val="0032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29259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R_COLOUR_BG1">
    <p:bg>
      <p:bgPr>
        <a:solidFill>
          <a:srgbClr val="E8E9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7C0E3E-0D11-4538-8949-D8211CDC6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E7C54A7-24E4-4E66-907D-44DB138DAC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9600" y="882000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A993C77-CBED-4B2B-A114-59C4D8D6CE97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1B86A34-E450-424B-A07C-89D1870D3D25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rgbClr val="0032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55002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EAR_COLOUR_BG2">
    <p:bg>
      <p:bgPr>
        <a:solidFill>
          <a:srgbClr val="76C8A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7C0E3E-0D11-4538-8949-D8211CDC6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770F7F7-54D2-419E-ACE8-1E203802996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8860" y="882000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rgbClr val="006762"/>
                </a:solidFill>
              </a:defRPr>
            </a:lvl1pPr>
            <a:lvl2pPr>
              <a:defRPr sz="1800">
                <a:solidFill>
                  <a:srgbClr val="006762"/>
                </a:solidFill>
              </a:defRPr>
            </a:lvl2pPr>
            <a:lvl3pPr>
              <a:defRPr sz="1800">
                <a:solidFill>
                  <a:srgbClr val="006762"/>
                </a:solidFill>
              </a:defRPr>
            </a:lvl3pPr>
            <a:lvl4pPr>
              <a:defRPr sz="1800">
                <a:solidFill>
                  <a:srgbClr val="006762"/>
                </a:solidFill>
              </a:defRPr>
            </a:lvl4pPr>
            <a:lvl5pPr>
              <a:defRPr sz="1800">
                <a:solidFill>
                  <a:srgbClr val="006762"/>
                </a:solidFill>
              </a:defRPr>
            </a:lvl5pPr>
          </a:lstStyle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CE16786-8A3C-4C82-B63C-69D03B24564C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128B05E-06E9-4FF8-9E34-30F8C9AD5155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rgbClr val="0032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81122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R_COLOUR_BG3">
    <p:bg>
      <p:bgPr>
        <a:solidFill>
          <a:srgbClr val="F166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7C0E3E-0D11-4538-8949-D8211CDC6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424FBA6A-9B37-4307-AF0B-2FB195B9960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8860" y="882000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rgbClr val="960136"/>
                </a:solidFill>
              </a:defRPr>
            </a:lvl1pPr>
            <a:lvl2pPr>
              <a:defRPr sz="1800">
                <a:solidFill>
                  <a:srgbClr val="960136"/>
                </a:solidFill>
              </a:defRPr>
            </a:lvl2pPr>
            <a:lvl3pPr>
              <a:defRPr sz="1800">
                <a:solidFill>
                  <a:srgbClr val="960136"/>
                </a:solidFill>
              </a:defRPr>
            </a:lvl3pPr>
            <a:lvl4pPr>
              <a:defRPr sz="1800">
                <a:solidFill>
                  <a:srgbClr val="960136"/>
                </a:solidFill>
              </a:defRPr>
            </a:lvl4pPr>
            <a:lvl5pPr>
              <a:defRPr sz="1800">
                <a:solidFill>
                  <a:srgbClr val="960136"/>
                </a:solidFill>
              </a:defRPr>
            </a:lvl5pPr>
          </a:lstStyle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8935B88-E3A5-4B18-A1DA-E525414B3B33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9DC6253-9DAC-40B0-A41B-C4BC48EE2683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rgbClr val="0032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81446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R_COLOUR_BG4">
    <p:bg>
      <p:bgPr>
        <a:solidFill>
          <a:srgbClr val="FFCC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AD5E32-67F7-433E-80AC-7E81CA1D6C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7504A-25CB-4BBC-AA4B-1A27FA92255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8860" y="882192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rgbClr val="A75534"/>
                </a:solidFill>
              </a:defRPr>
            </a:lvl1pPr>
            <a:lvl2pPr>
              <a:defRPr sz="1800">
                <a:solidFill>
                  <a:srgbClr val="A75534"/>
                </a:solidFill>
              </a:defRPr>
            </a:lvl2pPr>
            <a:lvl3pPr>
              <a:defRPr sz="1800">
                <a:solidFill>
                  <a:srgbClr val="A75534"/>
                </a:solidFill>
              </a:defRPr>
            </a:lvl3pPr>
            <a:lvl4pPr>
              <a:defRPr sz="1800">
                <a:solidFill>
                  <a:srgbClr val="A75534"/>
                </a:solidFill>
              </a:defRPr>
            </a:lvl4pPr>
            <a:lvl5pPr>
              <a:defRPr sz="1800">
                <a:solidFill>
                  <a:srgbClr val="A75534"/>
                </a:solidFill>
              </a:defRPr>
            </a:lvl5pPr>
          </a:lstStyle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3C96752-03D4-47C1-AF65-AB9BE9940335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99C38FE-3D95-4F29-9E13-19A29AD5EFC2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rgbClr val="0032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37691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R_COLOUR_BG5">
    <p:bg>
      <p:bgPr>
        <a:solidFill>
          <a:srgbClr val="6DCF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AD5E32-67F7-433E-80AC-7E81CA1D6C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A34D9EA-0CED-4E85-B2F0-17341F16C1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8860" y="882192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rgbClr val="1E3378"/>
                </a:solidFill>
              </a:defRPr>
            </a:lvl1pPr>
            <a:lvl2pPr>
              <a:defRPr sz="1800">
                <a:solidFill>
                  <a:srgbClr val="1E3378"/>
                </a:solidFill>
              </a:defRPr>
            </a:lvl2pPr>
            <a:lvl3pPr>
              <a:defRPr sz="1800">
                <a:solidFill>
                  <a:srgbClr val="1E3378"/>
                </a:solidFill>
              </a:defRPr>
            </a:lvl3pPr>
            <a:lvl4pPr>
              <a:defRPr sz="1800">
                <a:solidFill>
                  <a:srgbClr val="1E3378"/>
                </a:solidFill>
              </a:defRPr>
            </a:lvl4pPr>
            <a:lvl5pPr>
              <a:defRPr sz="1800">
                <a:solidFill>
                  <a:srgbClr val="1E3378"/>
                </a:solidFill>
              </a:defRPr>
            </a:lvl5pPr>
          </a:lstStyle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F711926-946D-4031-95C0-4DF8DCFCC3F0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03F0612-5267-4585-B281-9C491C4E1A35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rgbClr val="0032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17368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LOSING1">
    <p:bg>
      <p:bgPr>
        <a:solidFill>
          <a:srgbClr val="6DCF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49F9D6BA-4369-4A77-B906-1DB3998CAEE6}"/>
              </a:ext>
            </a:extLst>
          </p:cNvPr>
          <p:cNvSpPr/>
          <p:nvPr userDrawn="1"/>
        </p:nvSpPr>
        <p:spPr>
          <a:xfrm>
            <a:off x="-369664" y="0"/>
            <a:ext cx="1259500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1D3BEF3-BA94-4314-8B5C-E1B50DD15057}"/>
              </a:ext>
            </a:extLst>
          </p:cNvPr>
          <p:cNvSpPr/>
          <p:nvPr userDrawn="1"/>
        </p:nvSpPr>
        <p:spPr>
          <a:xfrm flipH="1">
            <a:off x="4699115" y="2011304"/>
            <a:ext cx="2827109" cy="2819035"/>
          </a:xfrm>
          <a:prstGeom prst="rect">
            <a:avLst/>
          </a:prstGeom>
          <a:solidFill>
            <a:schemeClr val="bg1"/>
          </a:solidFill>
          <a:ln w="9525">
            <a:solidFill>
              <a:srgbClr val="0032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72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9F16787-8A53-41D0-B7DB-805E3E72C17B}"/>
              </a:ext>
            </a:extLst>
          </p:cNvPr>
          <p:cNvSpPr txBox="1">
            <a:spLocks/>
          </p:cNvSpPr>
          <p:nvPr userDrawn="1"/>
        </p:nvSpPr>
        <p:spPr>
          <a:xfrm>
            <a:off x="4699115" y="4524207"/>
            <a:ext cx="2820471" cy="314495"/>
          </a:xfrm>
          <a:prstGeom prst="rect">
            <a:avLst/>
          </a:prstGeom>
        </p:spPr>
        <p:txBody>
          <a:bodyPr vert="horz" lIns="66151" tIns="33076" rIns="66151" bIns="33076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GB" sz="1013" dirty="0">
              <a:solidFill>
                <a:srgbClr val="8197A6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7BEF393-6511-46BA-9E6C-1CDE034CBF68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699115" y="2041527"/>
            <a:ext cx="2827111" cy="235902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140" b="0" baseline="0">
                <a:solidFill>
                  <a:srgbClr val="003249"/>
                </a:solidFill>
                <a:latin typeface="Arial" charset="0"/>
                <a:ea typeface="Arial" charset="0"/>
                <a:cs typeface="Arial" charset="0"/>
              </a:defRPr>
            </a:lvl1pPr>
            <a:lvl2pPr marL="330738" indent="0">
              <a:buNone/>
              <a:defRPr sz="1447" b="1"/>
            </a:lvl2pPr>
            <a:lvl3pPr marL="661477" indent="0">
              <a:buNone/>
              <a:defRPr sz="1302" b="1"/>
            </a:lvl3pPr>
            <a:lvl4pPr marL="992215" indent="0">
              <a:buNone/>
              <a:defRPr sz="1157" b="1"/>
            </a:lvl4pPr>
            <a:lvl5pPr marL="1322954" indent="0">
              <a:buNone/>
              <a:defRPr sz="1157" b="1"/>
            </a:lvl5pPr>
            <a:lvl6pPr marL="1653692" indent="0">
              <a:buNone/>
              <a:defRPr sz="1157" b="1"/>
            </a:lvl6pPr>
            <a:lvl7pPr marL="1984431" indent="0">
              <a:buNone/>
              <a:defRPr sz="1157" b="1"/>
            </a:lvl7pPr>
            <a:lvl8pPr marL="2315169" indent="0">
              <a:buNone/>
              <a:defRPr sz="1157" b="1"/>
            </a:lvl8pPr>
            <a:lvl9pPr marL="2645908" indent="0">
              <a:buNone/>
              <a:defRPr sz="1157" b="1"/>
            </a:lvl9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2739B0-932D-4E43-A871-586E86D63CDA}"/>
              </a:ext>
            </a:extLst>
          </p:cNvPr>
          <p:cNvSpPr txBox="1">
            <a:spLocks/>
          </p:cNvSpPr>
          <p:nvPr userDrawn="1"/>
        </p:nvSpPr>
        <p:spPr>
          <a:xfrm>
            <a:off x="4699115" y="1740025"/>
            <a:ext cx="2827111" cy="261521"/>
          </a:xfrm>
          <a:prstGeom prst="rect">
            <a:avLst/>
          </a:prstGeom>
        </p:spPr>
        <p:txBody>
          <a:bodyPr vert="horz" lIns="66151" tIns="33076" rIns="66151" bIns="33076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96" dirty="0">
                <a:solidFill>
                  <a:srgbClr val="8197A6"/>
                </a:solidFill>
                <a:latin typeface="Arial" charset="0"/>
                <a:ea typeface="Arial" charset="0"/>
                <a:cs typeface="Arial" charset="0"/>
              </a:rPr>
              <a:t>Produced by</a:t>
            </a:r>
            <a:endParaRPr lang="en-US" sz="796" dirty="0">
              <a:solidFill>
                <a:srgbClr val="8197A6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95EE1E9-8C9C-4791-ADEC-8A6CB2EB49B2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699115" y="4406774"/>
            <a:ext cx="2827111" cy="42356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1500" b="0" baseline="0">
                <a:solidFill>
                  <a:srgbClr val="003249"/>
                </a:solidFill>
                <a:latin typeface="Arial" charset="0"/>
                <a:ea typeface="Arial" charset="0"/>
                <a:cs typeface="Arial" charset="0"/>
              </a:defRPr>
            </a:lvl1pPr>
            <a:lvl2pPr marL="330738" indent="0">
              <a:buNone/>
              <a:defRPr sz="1447" b="1"/>
            </a:lvl2pPr>
            <a:lvl3pPr marL="661477" indent="0">
              <a:buNone/>
              <a:defRPr sz="1302" b="1"/>
            </a:lvl3pPr>
            <a:lvl4pPr marL="992215" indent="0">
              <a:buNone/>
              <a:defRPr sz="1157" b="1"/>
            </a:lvl4pPr>
            <a:lvl5pPr marL="1322954" indent="0">
              <a:buNone/>
              <a:defRPr sz="1157" b="1"/>
            </a:lvl5pPr>
            <a:lvl6pPr marL="1653692" indent="0">
              <a:buNone/>
              <a:defRPr sz="1157" b="1"/>
            </a:lvl6pPr>
            <a:lvl7pPr marL="1984431" indent="0">
              <a:buNone/>
              <a:defRPr sz="1157" b="1"/>
            </a:lvl7pPr>
            <a:lvl8pPr marL="2315169" indent="0">
              <a:buNone/>
              <a:defRPr sz="1157" b="1"/>
            </a:lvl8pPr>
            <a:lvl9pPr marL="2645908" indent="0">
              <a:buNone/>
              <a:defRPr sz="1157" b="1"/>
            </a:lvl9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574040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73144F-B6DA-43DE-8986-0AB5D2CDA4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000" y="154800"/>
            <a:ext cx="10108800" cy="565200"/>
          </a:xfrm>
        </p:spPr>
        <p:txBody>
          <a:bodyPr/>
          <a:lstStyle>
            <a:lvl1pPr algn="l">
              <a:defRPr sz="3000"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4E70818-9563-4F06-956D-FEFEF00658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8262" y="882000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61AD377-1350-4EFA-894B-5CEA5EA7AA40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06523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COV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9">
            <a:extLst>
              <a:ext uri="{FF2B5EF4-FFF2-40B4-BE49-F238E27FC236}">
                <a16:creationId xmlns:a16="http://schemas.microsoft.com/office/drawing/2014/main" id="{655A41B8-2864-44C4-A9B2-9F40A95F93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25338" cy="6858000"/>
          </a:xfrm>
          <a:prstGeom prst="rect">
            <a:avLst/>
          </a:prstGeom>
        </p:spPr>
      </p:pic>
      <p:sp>
        <p:nvSpPr>
          <p:cNvPr id="40" name="Rectangle 4">
            <a:extLst>
              <a:ext uri="{FF2B5EF4-FFF2-40B4-BE49-F238E27FC236}">
                <a16:creationId xmlns:a16="http://schemas.microsoft.com/office/drawing/2014/main" id="{13708B2C-83C9-4876-96B1-1CC09F31A163}"/>
              </a:ext>
            </a:extLst>
          </p:cNvPr>
          <p:cNvSpPr/>
          <p:nvPr userDrawn="1"/>
        </p:nvSpPr>
        <p:spPr>
          <a:xfrm>
            <a:off x="0" y="0"/>
            <a:ext cx="12225338" cy="6858000"/>
          </a:xfrm>
          <a:prstGeom prst="rect">
            <a:avLst/>
          </a:prstGeom>
          <a:solidFill>
            <a:srgbClr val="00324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3619" y="5258117"/>
            <a:ext cx="10627380" cy="38145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 typeface="Verdana" pitchFamily="34" charset="0"/>
              <a:buNone/>
              <a:defRPr sz="1736"/>
            </a:lvl1pPr>
          </a:lstStyle>
          <a:p>
            <a:pPr lvl="0"/>
            <a:r>
              <a:rPr lang="en-GB" noProof="0" dirty="0" err="1"/>
              <a:t>SubTitle</a:t>
            </a:r>
            <a:endParaRPr lang="en-GB" noProof="0" dirty="0"/>
          </a:p>
        </p:txBody>
      </p:sp>
      <p:sp>
        <p:nvSpPr>
          <p:cNvPr id="56325" name="Rectangle 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47704" y="3351588"/>
            <a:ext cx="11809731" cy="707886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NAME YOUR PRESENTATION</a:t>
            </a:r>
          </a:p>
        </p:txBody>
      </p:sp>
      <p:sp>
        <p:nvSpPr>
          <p:cNvPr id="56347" name="Text Box 27"/>
          <p:cNvSpPr txBox="1">
            <a:spLocks noChangeArrowheads="1"/>
          </p:cNvSpPr>
          <p:nvPr userDrawn="1"/>
        </p:nvSpPr>
        <p:spPr bwMode="auto">
          <a:xfrm>
            <a:off x="844737" y="6429376"/>
            <a:ext cx="6706956" cy="211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772" noProof="0" dirty="0"/>
          </a:p>
        </p:txBody>
      </p:sp>
      <p:sp>
        <p:nvSpPr>
          <p:cNvPr id="10" name="Text Box 58"/>
          <p:cNvSpPr txBox="1">
            <a:spLocks noChangeArrowheads="1"/>
          </p:cNvSpPr>
          <p:nvPr userDrawn="1"/>
        </p:nvSpPr>
        <p:spPr bwMode="auto">
          <a:xfrm>
            <a:off x="213480" y="6202800"/>
            <a:ext cx="670695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anchor="b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800" noProof="0">
                <a:solidFill>
                  <a:srgbClr val="819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 UNCLASSIFIED – Releasable to the Public</a:t>
            </a:r>
            <a:endParaRPr lang="en-GB" sz="800" noProof="0" dirty="0">
              <a:solidFill>
                <a:srgbClr val="8197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4" name="Straight Connector 152">
            <a:extLst>
              <a:ext uri="{FF2B5EF4-FFF2-40B4-BE49-F238E27FC236}">
                <a16:creationId xmlns:a16="http://schemas.microsoft.com/office/drawing/2014/main" id="{357F7D0F-2D50-4418-8EB4-564A4B2CEE5B}"/>
              </a:ext>
            </a:extLst>
          </p:cNvPr>
          <p:cNvCxnSpPr>
            <a:cxnSpLocks/>
          </p:cNvCxnSpPr>
          <p:nvPr userDrawn="1"/>
        </p:nvCxnSpPr>
        <p:spPr>
          <a:xfrm>
            <a:off x="223200" y="4106871"/>
            <a:ext cx="117360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>
            <a:extLst>
              <a:ext uri="{FF2B5EF4-FFF2-40B4-BE49-F238E27FC236}">
                <a16:creationId xmlns:a16="http://schemas.microsoft.com/office/drawing/2014/main" id="{6C34021B-66EB-9E45-8BD1-64D5855A58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1489" y="-216085"/>
            <a:ext cx="2093892" cy="1314000"/>
          </a:xfrm>
          <a:prstGeom prst="rect">
            <a:avLst/>
          </a:prstGeom>
        </p:spPr>
      </p:pic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90A106D-F82D-4A4A-81C2-51E2F76FBD9F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Picture 5">
            <a:extLst>
              <a:ext uri="{FF2B5EF4-FFF2-40B4-BE49-F238E27FC236}">
                <a16:creationId xmlns:a16="http://schemas.microsoft.com/office/drawing/2014/main" id="{F2382437-E20D-44CE-9678-6FC2D2C8FA21}"/>
              </a:ext>
            </a:extLst>
          </p:cNvPr>
          <p:cNvPicPr>
            <a:picLocks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800" y="6584400"/>
            <a:ext cx="1641396" cy="104400"/>
          </a:xfrm>
          <a:prstGeom prst="rect">
            <a:avLst/>
          </a:prstGeom>
        </p:spPr>
      </p:pic>
      <p:grpSp>
        <p:nvGrpSpPr>
          <p:cNvPr id="98" name="Group 97">
            <a:extLst>
              <a:ext uri="{FF2B5EF4-FFF2-40B4-BE49-F238E27FC236}">
                <a16:creationId xmlns:a16="http://schemas.microsoft.com/office/drawing/2014/main" id="{CE642B03-0EF0-4B89-9C8B-4AEFAD3C07E1}"/>
              </a:ext>
            </a:extLst>
          </p:cNvPr>
          <p:cNvGrpSpPr/>
          <p:nvPr userDrawn="1"/>
        </p:nvGrpSpPr>
        <p:grpSpPr>
          <a:xfrm>
            <a:off x="226688" y="6569736"/>
            <a:ext cx="9628745" cy="144114"/>
            <a:chOff x="1076500" y="4469696"/>
            <a:chExt cx="9628745" cy="144114"/>
          </a:xfrm>
        </p:grpSpPr>
        <p:pic>
          <p:nvPicPr>
            <p:cNvPr id="99" name="Picture 98" descr="de.png">
              <a:extLst>
                <a:ext uri="{FF2B5EF4-FFF2-40B4-BE49-F238E27FC236}">
                  <a16:creationId xmlns:a16="http://schemas.microsoft.com/office/drawing/2014/main" id="{381BC98B-E672-46D5-8F8D-FEAC51F76B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5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0" name="Picture 99" descr="at.png">
              <a:extLst>
                <a:ext uri="{FF2B5EF4-FFF2-40B4-BE49-F238E27FC236}">
                  <a16:creationId xmlns:a16="http://schemas.microsoft.com/office/drawing/2014/main" id="{225A4733-107B-49BC-B524-DE83F36210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6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1" name="Picture 100" descr="be.png">
              <a:extLst>
                <a:ext uri="{FF2B5EF4-FFF2-40B4-BE49-F238E27FC236}">
                  <a16:creationId xmlns:a16="http://schemas.microsoft.com/office/drawing/2014/main" id="{C8F0223E-DBAC-41CA-A47B-DF69C4F9D90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87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2" name="Picture 101" descr="dk.png">
              <a:extLst>
                <a:ext uri="{FF2B5EF4-FFF2-40B4-BE49-F238E27FC236}">
                  <a16:creationId xmlns:a16="http://schemas.microsoft.com/office/drawing/2014/main" id="{1BF745E5-AFED-4935-857B-C5E4FA6FBD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99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3" name="Picture 102" descr="es.png">
              <a:extLst>
                <a:ext uri="{FF2B5EF4-FFF2-40B4-BE49-F238E27FC236}">
                  <a16:creationId xmlns:a16="http://schemas.microsoft.com/office/drawing/2014/main" id="{0401DA19-7D39-407A-8231-56819BA126D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10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4" name="Picture 103" descr="ee.png">
              <a:extLst>
                <a:ext uri="{FF2B5EF4-FFF2-40B4-BE49-F238E27FC236}">
                  <a16:creationId xmlns:a16="http://schemas.microsoft.com/office/drawing/2014/main" id="{3DD10B99-0B54-43D6-8D68-531D5E79C5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22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5" name="Picture 104" descr="fi.png">
              <a:extLst>
                <a:ext uri="{FF2B5EF4-FFF2-40B4-BE49-F238E27FC236}">
                  <a16:creationId xmlns:a16="http://schemas.microsoft.com/office/drawing/2014/main" id="{2F36F73C-3580-45E1-9CE2-C1D417FE99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33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6" name="Picture 105" descr="fr.png">
              <a:extLst>
                <a:ext uri="{FF2B5EF4-FFF2-40B4-BE49-F238E27FC236}">
                  <a16:creationId xmlns:a16="http://schemas.microsoft.com/office/drawing/2014/main" id="{906737DA-0E2F-4F5D-B740-B54BAD2C8C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44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7" name="Picture 106" descr="gr.png">
              <a:extLst>
                <a:ext uri="{FF2B5EF4-FFF2-40B4-BE49-F238E27FC236}">
                  <a16:creationId xmlns:a16="http://schemas.microsoft.com/office/drawing/2014/main" id="{68A3DCFD-7BDE-4B6C-9D80-506777C1900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6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8" name="Picture 107" descr="hu.png">
              <a:extLst>
                <a:ext uri="{FF2B5EF4-FFF2-40B4-BE49-F238E27FC236}">
                  <a16:creationId xmlns:a16="http://schemas.microsoft.com/office/drawing/2014/main" id="{CFB3CB32-72D0-4E9A-97A2-6137F76756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67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9" name="Picture 108" descr="ie.png">
              <a:extLst>
                <a:ext uri="{FF2B5EF4-FFF2-40B4-BE49-F238E27FC236}">
                  <a16:creationId xmlns:a16="http://schemas.microsoft.com/office/drawing/2014/main" id="{82F1D1F4-8AED-4290-8402-C7C14DD598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9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0" name="Picture 109" descr="it.png">
              <a:extLst>
                <a:ext uri="{FF2B5EF4-FFF2-40B4-BE49-F238E27FC236}">
                  <a16:creationId xmlns:a16="http://schemas.microsoft.com/office/drawing/2014/main" id="{F421F4B2-704B-4865-8B0C-0F8CA756F7A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90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1" name="Picture 110" descr="lu.png">
              <a:extLst>
                <a:ext uri="{FF2B5EF4-FFF2-40B4-BE49-F238E27FC236}">
                  <a16:creationId xmlns:a16="http://schemas.microsoft.com/office/drawing/2014/main" id="{989E3DFA-89E6-49E0-BA29-AC115F09AE0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01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2" name="Picture 111" descr="no.png">
              <a:extLst>
                <a:ext uri="{FF2B5EF4-FFF2-40B4-BE49-F238E27FC236}">
                  <a16:creationId xmlns:a16="http://schemas.microsoft.com/office/drawing/2014/main" id="{A5A97D08-BE88-47B1-BC4C-B1EB289C72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13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3" name="Picture 112" descr="nl.png">
              <a:extLst>
                <a:ext uri="{FF2B5EF4-FFF2-40B4-BE49-F238E27FC236}">
                  <a16:creationId xmlns:a16="http://schemas.microsoft.com/office/drawing/2014/main" id="{000EEC71-A38B-415E-83FA-C396EABF1D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24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4" name="Picture 113" descr="pl.png">
              <a:extLst>
                <a:ext uri="{FF2B5EF4-FFF2-40B4-BE49-F238E27FC236}">
                  <a16:creationId xmlns:a16="http://schemas.microsoft.com/office/drawing/2014/main" id="{1ACF67EA-567D-4EE0-8CC8-414BA5E221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36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5" name="Picture 114" descr="pt.png">
              <a:extLst>
                <a:ext uri="{FF2B5EF4-FFF2-40B4-BE49-F238E27FC236}">
                  <a16:creationId xmlns:a16="http://schemas.microsoft.com/office/drawing/2014/main" id="{080291BD-06C6-488E-9A56-3E69D0711B8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7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6" name="Picture 115" descr="cz.png">
              <a:extLst>
                <a:ext uri="{FF2B5EF4-FFF2-40B4-BE49-F238E27FC236}">
                  <a16:creationId xmlns:a16="http://schemas.microsoft.com/office/drawing/2014/main" id="{6EDC5F26-E7C6-4A61-BC78-1462C66C16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58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7" name="Picture 116" descr="ro.png">
              <a:extLst>
                <a:ext uri="{FF2B5EF4-FFF2-40B4-BE49-F238E27FC236}">
                  <a16:creationId xmlns:a16="http://schemas.microsoft.com/office/drawing/2014/main" id="{57809487-789E-47BB-AA8E-1F8C20F171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570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8" name="Picture 117" descr="se.png">
              <a:extLst>
                <a:ext uri="{FF2B5EF4-FFF2-40B4-BE49-F238E27FC236}">
                  <a16:creationId xmlns:a16="http://schemas.microsoft.com/office/drawing/2014/main" id="{6AEDE687-336C-48B5-BFA7-774CCF8A7B1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93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9" name="Picture 118" descr="ch.png">
              <a:extLst>
                <a:ext uri="{FF2B5EF4-FFF2-40B4-BE49-F238E27FC236}">
                  <a16:creationId xmlns:a16="http://schemas.microsoft.com/office/drawing/2014/main" id="{765B3246-3398-44E5-8782-0EC0C94739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70442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0" name="Picture 119" descr="uk.png">
              <a:extLst>
                <a:ext uri="{FF2B5EF4-FFF2-40B4-BE49-F238E27FC236}">
                  <a16:creationId xmlns:a16="http://schemas.microsoft.com/office/drawing/2014/main" id="{B7A54B29-29A4-4216-BDCB-B892344F4C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281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BD10A5D6-9438-4E29-80B5-DC496C46D23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08598" y="4469696"/>
              <a:ext cx="216000" cy="144000"/>
            </a:xfrm>
            <a:prstGeom prst="rect">
              <a:avLst/>
            </a:prstGeom>
          </p:spPr>
        </p:pic>
        <p:pic>
          <p:nvPicPr>
            <p:cNvPr id="122" name="Picture 121">
              <a:extLst>
                <a:ext uri="{FF2B5EF4-FFF2-40B4-BE49-F238E27FC236}">
                  <a16:creationId xmlns:a16="http://schemas.microsoft.com/office/drawing/2014/main" id="{950D8082-BDE6-48BC-8317-0D4C3C44D6E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/>
            <a:stretch>
              <a:fillRect/>
            </a:stretch>
          </p:blipFill>
          <p:spPr>
            <a:xfrm>
              <a:off x="9768386" y="4469696"/>
              <a:ext cx="216000" cy="144000"/>
            </a:xfrm>
            <a:prstGeom prst="rect">
              <a:avLst/>
            </a:prstGeom>
          </p:spPr>
        </p:pic>
        <p:pic>
          <p:nvPicPr>
            <p:cNvPr id="123" name="Picture 122" descr="ca.png">
              <a:extLst>
                <a:ext uri="{FF2B5EF4-FFF2-40B4-BE49-F238E27FC236}">
                  <a16:creationId xmlns:a16="http://schemas.microsoft.com/office/drawing/2014/main" id="{3FA38A6C-E219-4F65-80C0-7E329F7D3A8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245" y="4469696"/>
              <a:ext cx="216000" cy="14280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4" name="Picture 123" descr="si.png">
              <a:extLst>
                <a:ext uri="{FF2B5EF4-FFF2-40B4-BE49-F238E27FC236}">
                  <a16:creationId xmlns:a16="http://schemas.microsoft.com/office/drawing/2014/main" id="{EA3E719E-4A8D-4153-9BDC-6D274C09D1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8174" y="4469696"/>
              <a:ext cx="217284" cy="1436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2016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" presetClass="entr" presetSubtype="12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10" grpId="0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RK1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5">
            <a:extLst>
              <a:ext uri="{FF2B5EF4-FFF2-40B4-BE49-F238E27FC236}">
                <a16:creationId xmlns:a16="http://schemas.microsoft.com/office/drawing/2014/main" id="{67F11124-82EC-4269-B097-AA13626176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" y="0"/>
            <a:ext cx="12192000" cy="6858000"/>
          </a:xfrm>
          <a:prstGeom prst="rect">
            <a:avLst/>
          </a:prstGeom>
        </p:spPr>
      </p:pic>
      <p:sp>
        <p:nvSpPr>
          <p:cNvPr id="34" name="Rectangle 38">
            <a:extLst>
              <a:ext uri="{FF2B5EF4-FFF2-40B4-BE49-F238E27FC236}">
                <a16:creationId xmlns:a16="http://schemas.microsoft.com/office/drawing/2014/main" id="{9C759BF4-95BD-4497-8F73-35566BC9CAF7}"/>
              </a:ext>
            </a:extLst>
          </p:cNvPr>
          <p:cNvSpPr/>
          <p:nvPr userDrawn="1"/>
        </p:nvSpPr>
        <p:spPr>
          <a:xfrm>
            <a:off x="-1" y="0"/>
            <a:ext cx="12225600" cy="6858000"/>
          </a:xfrm>
          <a:prstGeom prst="rect">
            <a:avLst/>
          </a:prstGeom>
          <a:solidFill>
            <a:srgbClr val="00324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lt1">
                  <a:alpha val="60000"/>
                </a:schemeClr>
              </a:solidFill>
            </a:endParaRPr>
          </a:p>
        </p:txBody>
      </p:sp>
      <p:grpSp>
        <p:nvGrpSpPr>
          <p:cNvPr id="4" name="Group 35" hidden="1">
            <a:extLst>
              <a:ext uri="{FF2B5EF4-FFF2-40B4-BE49-F238E27FC236}">
                <a16:creationId xmlns:a16="http://schemas.microsoft.com/office/drawing/2014/main" id="{F49FFC1C-3741-4844-8C3F-E4F557524424}"/>
              </a:ext>
            </a:extLst>
          </p:cNvPr>
          <p:cNvGrpSpPr/>
          <p:nvPr userDrawn="1"/>
        </p:nvGrpSpPr>
        <p:grpSpPr>
          <a:xfrm>
            <a:off x="-6583" y="-3"/>
            <a:ext cx="12302859" cy="6858003"/>
            <a:chOff x="-6566" y="-2"/>
            <a:chExt cx="12269309" cy="6858002"/>
          </a:xfrm>
        </p:grpSpPr>
        <p:sp>
          <p:nvSpPr>
            <p:cNvPr id="5" name="Rectangle 36">
              <a:extLst>
                <a:ext uri="{FF2B5EF4-FFF2-40B4-BE49-F238E27FC236}">
                  <a16:creationId xmlns:a16="http://schemas.microsoft.com/office/drawing/2014/main" id="{0BD74276-8ED2-4824-9998-0BAA3955CD95}"/>
                </a:ext>
              </a:extLst>
            </p:cNvPr>
            <p:cNvSpPr/>
            <p:nvPr userDrawn="1"/>
          </p:nvSpPr>
          <p:spPr>
            <a:xfrm>
              <a:off x="-6566" y="-2"/>
              <a:ext cx="12198565" cy="6858002"/>
            </a:xfrm>
            <a:prstGeom prst="rect">
              <a:avLst/>
            </a:prstGeom>
            <a:solidFill>
              <a:srgbClr val="0032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302" dirty="0"/>
            </a:p>
          </p:txBody>
        </p:sp>
        <p:grpSp>
          <p:nvGrpSpPr>
            <p:cNvPr id="6" name="Group 37">
              <a:extLst>
                <a:ext uri="{FF2B5EF4-FFF2-40B4-BE49-F238E27FC236}">
                  <a16:creationId xmlns:a16="http://schemas.microsoft.com/office/drawing/2014/main" id="{978F2107-068F-4327-9136-6EB3073A4403}"/>
                </a:ext>
              </a:extLst>
            </p:cNvPr>
            <p:cNvGrpSpPr/>
            <p:nvPr userDrawn="1"/>
          </p:nvGrpSpPr>
          <p:grpSpPr>
            <a:xfrm>
              <a:off x="442260" y="3456849"/>
              <a:ext cx="11820483" cy="2970388"/>
              <a:chOff x="442260" y="3600153"/>
              <a:chExt cx="11820483" cy="2970388"/>
            </a:xfrm>
          </p:grpSpPr>
          <p:cxnSp>
            <p:nvCxnSpPr>
              <p:cNvPr id="7" name="Straight Connector 38">
                <a:extLst>
                  <a:ext uri="{FF2B5EF4-FFF2-40B4-BE49-F238E27FC236}">
                    <a16:creationId xmlns:a16="http://schemas.microsoft.com/office/drawing/2014/main" id="{B5909EFF-FFE7-4DCA-BB35-2930538F8575}"/>
                  </a:ext>
                </a:extLst>
              </p:cNvPr>
              <p:cNvCxnSpPr/>
              <p:nvPr userDrawn="1"/>
            </p:nvCxnSpPr>
            <p:spPr>
              <a:xfrm flipV="1">
                <a:off x="9302285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39">
                <a:extLst>
                  <a:ext uri="{FF2B5EF4-FFF2-40B4-BE49-F238E27FC236}">
                    <a16:creationId xmlns:a16="http://schemas.microsoft.com/office/drawing/2014/main" id="{BBF66BD5-8EBB-4321-AEA7-778A769BCD0F}"/>
                  </a:ext>
                </a:extLst>
              </p:cNvPr>
              <p:cNvCxnSpPr/>
              <p:nvPr userDrawn="1"/>
            </p:nvCxnSpPr>
            <p:spPr>
              <a:xfrm flipV="1">
                <a:off x="8773056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40">
                <a:extLst>
                  <a:ext uri="{FF2B5EF4-FFF2-40B4-BE49-F238E27FC236}">
                    <a16:creationId xmlns:a16="http://schemas.microsoft.com/office/drawing/2014/main" id="{B6105F55-6F73-4EAC-A6FE-341C1EDD082D}"/>
                  </a:ext>
                </a:extLst>
              </p:cNvPr>
              <p:cNvCxnSpPr/>
              <p:nvPr userDrawn="1"/>
            </p:nvCxnSpPr>
            <p:spPr>
              <a:xfrm flipV="1">
                <a:off x="8235524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41">
                <a:extLst>
                  <a:ext uri="{FF2B5EF4-FFF2-40B4-BE49-F238E27FC236}">
                    <a16:creationId xmlns:a16="http://schemas.microsoft.com/office/drawing/2014/main" id="{231C4A1D-0D18-4C45-8CD2-9B482D211697}"/>
                  </a:ext>
                </a:extLst>
              </p:cNvPr>
              <p:cNvCxnSpPr/>
              <p:nvPr userDrawn="1"/>
            </p:nvCxnSpPr>
            <p:spPr>
              <a:xfrm flipV="1">
                <a:off x="786603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42">
                <a:extLst>
                  <a:ext uri="{FF2B5EF4-FFF2-40B4-BE49-F238E27FC236}">
                    <a16:creationId xmlns:a16="http://schemas.microsoft.com/office/drawing/2014/main" id="{887B699A-26D9-4993-847C-C919922EE7EC}"/>
                  </a:ext>
                </a:extLst>
              </p:cNvPr>
              <p:cNvCxnSpPr/>
              <p:nvPr userDrawn="1"/>
            </p:nvCxnSpPr>
            <p:spPr>
              <a:xfrm flipV="1">
                <a:off x="7498863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43">
                <a:extLst>
                  <a:ext uri="{FF2B5EF4-FFF2-40B4-BE49-F238E27FC236}">
                    <a16:creationId xmlns:a16="http://schemas.microsoft.com/office/drawing/2014/main" id="{2861B340-F5C1-4BA1-BA98-8D650473066B}"/>
                  </a:ext>
                </a:extLst>
              </p:cNvPr>
              <p:cNvCxnSpPr/>
              <p:nvPr userDrawn="1"/>
            </p:nvCxnSpPr>
            <p:spPr>
              <a:xfrm flipV="1">
                <a:off x="7127208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44">
                <a:extLst>
                  <a:ext uri="{FF2B5EF4-FFF2-40B4-BE49-F238E27FC236}">
                    <a16:creationId xmlns:a16="http://schemas.microsoft.com/office/drawing/2014/main" id="{C3568F9F-131F-4452-A304-F5E5399BCD8C}"/>
                  </a:ext>
                </a:extLst>
              </p:cNvPr>
              <p:cNvCxnSpPr/>
              <p:nvPr userDrawn="1"/>
            </p:nvCxnSpPr>
            <p:spPr>
              <a:xfrm flipV="1">
                <a:off x="6758651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45">
                <a:extLst>
                  <a:ext uri="{FF2B5EF4-FFF2-40B4-BE49-F238E27FC236}">
                    <a16:creationId xmlns:a16="http://schemas.microsoft.com/office/drawing/2014/main" id="{CF836D01-B716-45B7-86B0-7412F0310BC3}"/>
                  </a:ext>
                </a:extLst>
              </p:cNvPr>
              <p:cNvCxnSpPr/>
              <p:nvPr userDrawn="1"/>
            </p:nvCxnSpPr>
            <p:spPr>
              <a:xfrm flipV="1">
                <a:off x="6389469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46">
                <a:extLst>
                  <a:ext uri="{FF2B5EF4-FFF2-40B4-BE49-F238E27FC236}">
                    <a16:creationId xmlns:a16="http://schemas.microsoft.com/office/drawing/2014/main" id="{456D7560-3022-407D-A56A-387D1CF7CBBE}"/>
                  </a:ext>
                </a:extLst>
              </p:cNvPr>
              <p:cNvCxnSpPr/>
              <p:nvPr userDrawn="1"/>
            </p:nvCxnSpPr>
            <p:spPr>
              <a:xfrm flipV="1">
                <a:off x="6009868" y="3607282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47">
                <a:extLst>
                  <a:ext uri="{FF2B5EF4-FFF2-40B4-BE49-F238E27FC236}">
                    <a16:creationId xmlns:a16="http://schemas.microsoft.com/office/drawing/2014/main" id="{C7A0A529-063D-45DD-8385-C74DBDC59E7E}"/>
                  </a:ext>
                </a:extLst>
              </p:cNvPr>
              <p:cNvCxnSpPr/>
              <p:nvPr userDrawn="1"/>
            </p:nvCxnSpPr>
            <p:spPr>
              <a:xfrm flipV="1">
                <a:off x="5643989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48">
                <a:extLst>
                  <a:ext uri="{FF2B5EF4-FFF2-40B4-BE49-F238E27FC236}">
                    <a16:creationId xmlns:a16="http://schemas.microsoft.com/office/drawing/2014/main" id="{A931E34D-B55F-40AD-83AF-7163B7D714F7}"/>
                  </a:ext>
                </a:extLst>
              </p:cNvPr>
              <p:cNvCxnSpPr/>
              <p:nvPr userDrawn="1"/>
            </p:nvCxnSpPr>
            <p:spPr>
              <a:xfrm flipV="1">
                <a:off x="5269261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49">
                <a:extLst>
                  <a:ext uri="{FF2B5EF4-FFF2-40B4-BE49-F238E27FC236}">
                    <a16:creationId xmlns:a16="http://schemas.microsoft.com/office/drawing/2014/main" id="{85C0AB43-36CD-4E1C-BBD6-F6E40C7E2D07}"/>
                  </a:ext>
                </a:extLst>
              </p:cNvPr>
              <p:cNvCxnSpPr/>
              <p:nvPr userDrawn="1"/>
            </p:nvCxnSpPr>
            <p:spPr>
              <a:xfrm flipV="1">
                <a:off x="488966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50">
                <a:extLst>
                  <a:ext uri="{FF2B5EF4-FFF2-40B4-BE49-F238E27FC236}">
                    <a16:creationId xmlns:a16="http://schemas.microsoft.com/office/drawing/2014/main" id="{78CD91FC-28C9-4AC7-87D2-3236ADA79432}"/>
                  </a:ext>
                </a:extLst>
              </p:cNvPr>
              <p:cNvCxnSpPr/>
              <p:nvPr userDrawn="1"/>
            </p:nvCxnSpPr>
            <p:spPr>
              <a:xfrm flipV="1">
                <a:off x="4523327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51">
                <a:extLst>
                  <a:ext uri="{FF2B5EF4-FFF2-40B4-BE49-F238E27FC236}">
                    <a16:creationId xmlns:a16="http://schemas.microsoft.com/office/drawing/2014/main" id="{43CC5094-48A5-4786-A10E-9CE8FDA8F34F}"/>
                  </a:ext>
                </a:extLst>
              </p:cNvPr>
              <p:cNvCxnSpPr/>
              <p:nvPr userDrawn="1"/>
            </p:nvCxnSpPr>
            <p:spPr>
              <a:xfrm flipV="1">
                <a:off x="4155926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52">
                <a:extLst>
                  <a:ext uri="{FF2B5EF4-FFF2-40B4-BE49-F238E27FC236}">
                    <a16:creationId xmlns:a16="http://schemas.microsoft.com/office/drawing/2014/main" id="{B1CF75A4-9F1F-48F6-AFDA-C7897F2C1B55}"/>
                  </a:ext>
                </a:extLst>
              </p:cNvPr>
              <p:cNvCxnSpPr/>
              <p:nvPr userDrawn="1"/>
            </p:nvCxnSpPr>
            <p:spPr>
              <a:xfrm flipV="1">
                <a:off x="3786582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53">
                <a:extLst>
                  <a:ext uri="{FF2B5EF4-FFF2-40B4-BE49-F238E27FC236}">
                    <a16:creationId xmlns:a16="http://schemas.microsoft.com/office/drawing/2014/main" id="{D8B3EC32-3BCC-4CF3-A8AB-D5695C387FB1}"/>
                  </a:ext>
                </a:extLst>
              </p:cNvPr>
              <p:cNvCxnSpPr/>
              <p:nvPr userDrawn="1"/>
            </p:nvCxnSpPr>
            <p:spPr>
              <a:xfrm flipV="1">
                <a:off x="342049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54">
                <a:extLst>
                  <a:ext uri="{FF2B5EF4-FFF2-40B4-BE49-F238E27FC236}">
                    <a16:creationId xmlns:a16="http://schemas.microsoft.com/office/drawing/2014/main" id="{646D2636-826F-4188-AECD-8E9F547C330E}"/>
                  </a:ext>
                </a:extLst>
              </p:cNvPr>
              <p:cNvCxnSpPr/>
              <p:nvPr userDrawn="1"/>
            </p:nvCxnSpPr>
            <p:spPr>
              <a:xfrm flipV="1">
                <a:off x="3051095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55">
                <a:extLst>
                  <a:ext uri="{FF2B5EF4-FFF2-40B4-BE49-F238E27FC236}">
                    <a16:creationId xmlns:a16="http://schemas.microsoft.com/office/drawing/2014/main" id="{D5190618-4665-4F2E-8844-020AD30239F6}"/>
                  </a:ext>
                </a:extLst>
              </p:cNvPr>
              <p:cNvCxnSpPr/>
              <p:nvPr userDrawn="1"/>
            </p:nvCxnSpPr>
            <p:spPr>
              <a:xfrm flipV="1">
                <a:off x="2674287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56">
                <a:extLst>
                  <a:ext uri="{FF2B5EF4-FFF2-40B4-BE49-F238E27FC236}">
                    <a16:creationId xmlns:a16="http://schemas.microsoft.com/office/drawing/2014/main" id="{E501E497-7672-440E-967B-911C1D6B4B10}"/>
                  </a:ext>
                </a:extLst>
              </p:cNvPr>
              <p:cNvCxnSpPr/>
              <p:nvPr userDrawn="1"/>
            </p:nvCxnSpPr>
            <p:spPr>
              <a:xfrm flipV="1">
                <a:off x="230853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57">
                <a:extLst>
                  <a:ext uri="{FF2B5EF4-FFF2-40B4-BE49-F238E27FC236}">
                    <a16:creationId xmlns:a16="http://schemas.microsoft.com/office/drawing/2014/main" id="{8A688C29-83E0-4CC9-A8C5-B6B30A57710C}"/>
                  </a:ext>
                </a:extLst>
              </p:cNvPr>
              <p:cNvCxnSpPr/>
              <p:nvPr userDrawn="1"/>
            </p:nvCxnSpPr>
            <p:spPr>
              <a:xfrm flipV="1">
                <a:off x="193107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58">
                <a:extLst>
                  <a:ext uri="{FF2B5EF4-FFF2-40B4-BE49-F238E27FC236}">
                    <a16:creationId xmlns:a16="http://schemas.microsoft.com/office/drawing/2014/main" id="{8D3348AE-2C08-472A-92E4-12BF79B738D1}"/>
                  </a:ext>
                </a:extLst>
              </p:cNvPr>
              <p:cNvCxnSpPr/>
              <p:nvPr userDrawn="1"/>
            </p:nvCxnSpPr>
            <p:spPr>
              <a:xfrm flipV="1">
                <a:off x="1558445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59">
                <a:extLst>
                  <a:ext uri="{FF2B5EF4-FFF2-40B4-BE49-F238E27FC236}">
                    <a16:creationId xmlns:a16="http://schemas.microsoft.com/office/drawing/2014/main" id="{D93531AE-9D57-49CA-BC46-F7384685F786}"/>
                  </a:ext>
                </a:extLst>
              </p:cNvPr>
              <p:cNvCxnSpPr/>
              <p:nvPr userDrawn="1"/>
            </p:nvCxnSpPr>
            <p:spPr>
              <a:xfrm flipV="1">
                <a:off x="1188389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60">
                <a:extLst>
                  <a:ext uri="{FF2B5EF4-FFF2-40B4-BE49-F238E27FC236}">
                    <a16:creationId xmlns:a16="http://schemas.microsoft.com/office/drawing/2014/main" id="{6130565B-76F2-434C-8896-54E337D6B462}"/>
                  </a:ext>
                </a:extLst>
              </p:cNvPr>
              <p:cNvCxnSpPr/>
              <p:nvPr userDrawn="1"/>
            </p:nvCxnSpPr>
            <p:spPr>
              <a:xfrm flipV="1">
                <a:off x="814086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61">
                <a:extLst>
                  <a:ext uri="{FF2B5EF4-FFF2-40B4-BE49-F238E27FC236}">
                    <a16:creationId xmlns:a16="http://schemas.microsoft.com/office/drawing/2014/main" id="{A0D45B84-40CC-46CF-ACE4-C3A1732817B3}"/>
                  </a:ext>
                </a:extLst>
              </p:cNvPr>
              <p:cNvCxnSpPr/>
              <p:nvPr userDrawn="1"/>
            </p:nvCxnSpPr>
            <p:spPr>
              <a:xfrm flipV="1">
                <a:off x="442260" y="3600153"/>
                <a:ext cx="2960458" cy="2963259"/>
              </a:xfrm>
              <a:prstGeom prst="line">
                <a:avLst/>
              </a:prstGeom>
              <a:ln w="1270">
                <a:gradFill>
                  <a:gsLst>
                    <a:gs pos="89000">
                      <a:srgbClr val="003249">
                        <a:alpha val="0"/>
                      </a:srgbClr>
                    </a:gs>
                    <a:gs pos="0">
                      <a:srgbClr val="335E6F"/>
                    </a:gs>
                  </a:gsLst>
                  <a:lin ang="27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07D574C9-96B2-42EF-A9BC-D62E458D5C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3220" y="154800"/>
            <a:ext cx="9041580" cy="565200"/>
          </a:xfrm>
        </p:spPr>
        <p:txBody>
          <a:bodyPr/>
          <a:lstStyle/>
          <a:p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09754-3A1E-461E-B289-FE7FC85C2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600" y="882000"/>
            <a:ext cx="11764800" cy="532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pic>
        <p:nvPicPr>
          <p:cNvPr id="93" name="Picture 58">
            <a:extLst>
              <a:ext uri="{FF2B5EF4-FFF2-40B4-BE49-F238E27FC236}">
                <a16:creationId xmlns:a16="http://schemas.microsoft.com/office/drawing/2014/main" id="{FACF339E-D219-4088-BAC1-2C9C82F8139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1489" y="-216085"/>
            <a:ext cx="2093892" cy="1314000"/>
          </a:xfrm>
          <a:prstGeom prst="rect">
            <a:avLst/>
          </a:prstGeom>
        </p:spPr>
      </p:pic>
      <p:sp>
        <p:nvSpPr>
          <p:cNvPr id="31" name="Text Box 38">
            <a:extLst>
              <a:ext uri="{FF2B5EF4-FFF2-40B4-BE49-F238E27FC236}">
                <a16:creationId xmlns:a16="http://schemas.microsoft.com/office/drawing/2014/main" id="{877F5B03-CBC3-47CB-9BB2-474A78C4A2D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205939" y="6201716"/>
            <a:ext cx="375149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rIns="0">
            <a:spAutoFit/>
          </a:bodyPr>
          <a:lstStyle/>
          <a:p>
            <a:pPr lvl="2" algn="r">
              <a:spcBef>
                <a:spcPct val="50000"/>
              </a:spcBef>
            </a:pPr>
            <a:fld id="{BBA2E11D-44E1-43DD-A173-928128880055}" type="slidenum">
              <a:rPr lang="en-GB" sz="800" noProof="1" smtClean="0">
                <a:solidFill>
                  <a:srgbClr val="8197A6"/>
                </a:solidFill>
                <a:latin typeface="Arial" charset="0"/>
                <a:ea typeface="Arial" charset="0"/>
                <a:cs typeface="Arial" charset="0"/>
              </a:rPr>
              <a:pPr lvl="2" algn="r">
                <a:spcBef>
                  <a:spcPct val="50000"/>
                </a:spcBef>
              </a:pPr>
              <a:t>‹#›</a:t>
            </a:fld>
            <a:endParaRPr lang="en-GB" sz="800" b="0" i="0" noProof="0" dirty="0">
              <a:solidFill>
                <a:srgbClr val="8197A6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29EE444F-6605-400F-BF7E-C6FB5D4308CE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20DA465-76C5-4858-B030-FBB9CA538CD7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9" name="Picture 5">
            <a:extLst>
              <a:ext uri="{FF2B5EF4-FFF2-40B4-BE49-F238E27FC236}">
                <a16:creationId xmlns:a16="http://schemas.microsoft.com/office/drawing/2014/main" id="{F46AEE21-774A-4AB5-ADC4-A6979F397CFE}"/>
              </a:ext>
            </a:extLst>
          </p:cNvPr>
          <p:cNvPicPr>
            <a:picLocks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800" y="6584400"/>
            <a:ext cx="1638000" cy="104400"/>
          </a:xfrm>
          <a:prstGeom prst="rect">
            <a:avLst/>
          </a:prstGeom>
        </p:spPr>
      </p:pic>
      <p:grpSp>
        <p:nvGrpSpPr>
          <p:cNvPr id="120" name="Group 119">
            <a:extLst>
              <a:ext uri="{FF2B5EF4-FFF2-40B4-BE49-F238E27FC236}">
                <a16:creationId xmlns:a16="http://schemas.microsoft.com/office/drawing/2014/main" id="{B62DEE40-2A6F-48B4-B614-F9FFD314DAD6}"/>
              </a:ext>
            </a:extLst>
          </p:cNvPr>
          <p:cNvGrpSpPr/>
          <p:nvPr userDrawn="1"/>
        </p:nvGrpSpPr>
        <p:grpSpPr>
          <a:xfrm>
            <a:off x="226688" y="6569736"/>
            <a:ext cx="9628745" cy="144114"/>
            <a:chOff x="1076500" y="4469696"/>
            <a:chExt cx="9628745" cy="144114"/>
          </a:xfrm>
        </p:grpSpPr>
        <p:pic>
          <p:nvPicPr>
            <p:cNvPr id="121" name="Picture 120" descr="de.png">
              <a:extLst>
                <a:ext uri="{FF2B5EF4-FFF2-40B4-BE49-F238E27FC236}">
                  <a16:creationId xmlns:a16="http://schemas.microsoft.com/office/drawing/2014/main" id="{A970B62A-0203-4A19-A455-F20B73D59B5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5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2" name="Picture 121" descr="at.png">
              <a:extLst>
                <a:ext uri="{FF2B5EF4-FFF2-40B4-BE49-F238E27FC236}">
                  <a16:creationId xmlns:a16="http://schemas.microsoft.com/office/drawing/2014/main" id="{2118AA6D-2BA2-4486-A409-BE12E03391A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6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3" name="Picture 122" descr="be.png">
              <a:extLst>
                <a:ext uri="{FF2B5EF4-FFF2-40B4-BE49-F238E27FC236}">
                  <a16:creationId xmlns:a16="http://schemas.microsoft.com/office/drawing/2014/main" id="{910F3EC6-2D46-4307-8994-5D4E9146B91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87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4" name="Picture 123" descr="dk.png">
              <a:extLst>
                <a:ext uri="{FF2B5EF4-FFF2-40B4-BE49-F238E27FC236}">
                  <a16:creationId xmlns:a16="http://schemas.microsoft.com/office/drawing/2014/main" id="{279315D7-7027-46F2-8BB6-616A1A632D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99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5" name="Picture 124" descr="es.png">
              <a:extLst>
                <a:ext uri="{FF2B5EF4-FFF2-40B4-BE49-F238E27FC236}">
                  <a16:creationId xmlns:a16="http://schemas.microsoft.com/office/drawing/2014/main" id="{2DC21960-D345-4761-90DF-C265D8FC9B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10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6" name="Picture 125" descr="ee.png">
              <a:extLst>
                <a:ext uri="{FF2B5EF4-FFF2-40B4-BE49-F238E27FC236}">
                  <a16:creationId xmlns:a16="http://schemas.microsoft.com/office/drawing/2014/main" id="{AE732C6B-6E77-4297-AB9C-876958CFC4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22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7" name="Picture 126" descr="fi.png">
              <a:extLst>
                <a:ext uri="{FF2B5EF4-FFF2-40B4-BE49-F238E27FC236}">
                  <a16:creationId xmlns:a16="http://schemas.microsoft.com/office/drawing/2014/main" id="{88E809BD-3DCE-4D00-80F9-6E4F8ADF7CD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33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8" name="Picture 127" descr="fr.png">
              <a:extLst>
                <a:ext uri="{FF2B5EF4-FFF2-40B4-BE49-F238E27FC236}">
                  <a16:creationId xmlns:a16="http://schemas.microsoft.com/office/drawing/2014/main" id="{A08EF01A-0FFE-4318-A5B8-BCD112CEF2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44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9" name="Picture 128" descr="gr.png">
              <a:extLst>
                <a:ext uri="{FF2B5EF4-FFF2-40B4-BE49-F238E27FC236}">
                  <a16:creationId xmlns:a16="http://schemas.microsoft.com/office/drawing/2014/main" id="{59E0B1D7-1A7A-4B91-9F22-40878A373E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6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0" name="Picture 129" descr="hu.png">
              <a:extLst>
                <a:ext uri="{FF2B5EF4-FFF2-40B4-BE49-F238E27FC236}">
                  <a16:creationId xmlns:a16="http://schemas.microsoft.com/office/drawing/2014/main" id="{28891A48-D5B6-4788-8B1F-E988F7E6AD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67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1" name="Picture 130" descr="ie.png">
              <a:extLst>
                <a:ext uri="{FF2B5EF4-FFF2-40B4-BE49-F238E27FC236}">
                  <a16:creationId xmlns:a16="http://schemas.microsoft.com/office/drawing/2014/main" id="{769D02BD-EE9A-4A79-8AD6-9EA0337CB17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9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2" name="Picture 131" descr="it.png">
              <a:extLst>
                <a:ext uri="{FF2B5EF4-FFF2-40B4-BE49-F238E27FC236}">
                  <a16:creationId xmlns:a16="http://schemas.microsoft.com/office/drawing/2014/main" id="{45A7C867-FE7D-4AF0-A116-BC26BEAB11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90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3" name="Picture 132" descr="lu.png">
              <a:extLst>
                <a:ext uri="{FF2B5EF4-FFF2-40B4-BE49-F238E27FC236}">
                  <a16:creationId xmlns:a16="http://schemas.microsoft.com/office/drawing/2014/main" id="{F043634E-08BA-45EB-AF36-C217301247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01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4" name="Picture 133" descr="no.png">
              <a:extLst>
                <a:ext uri="{FF2B5EF4-FFF2-40B4-BE49-F238E27FC236}">
                  <a16:creationId xmlns:a16="http://schemas.microsoft.com/office/drawing/2014/main" id="{8F83A6EA-60BE-449A-BE15-F7171AF6DB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13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5" name="Picture 134" descr="nl.png">
              <a:extLst>
                <a:ext uri="{FF2B5EF4-FFF2-40B4-BE49-F238E27FC236}">
                  <a16:creationId xmlns:a16="http://schemas.microsoft.com/office/drawing/2014/main" id="{5C53ADEC-5298-435F-9085-28BC66C778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24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6" name="Picture 135" descr="pl.png">
              <a:extLst>
                <a:ext uri="{FF2B5EF4-FFF2-40B4-BE49-F238E27FC236}">
                  <a16:creationId xmlns:a16="http://schemas.microsoft.com/office/drawing/2014/main" id="{276E3270-CC55-41C4-BFD3-1780C5D760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36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7" name="Picture 136" descr="pt.png">
              <a:extLst>
                <a:ext uri="{FF2B5EF4-FFF2-40B4-BE49-F238E27FC236}">
                  <a16:creationId xmlns:a16="http://schemas.microsoft.com/office/drawing/2014/main" id="{410F4D53-E973-43D1-B451-43DE79BFD5D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7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8" name="Picture 137" descr="cz.png">
              <a:extLst>
                <a:ext uri="{FF2B5EF4-FFF2-40B4-BE49-F238E27FC236}">
                  <a16:creationId xmlns:a16="http://schemas.microsoft.com/office/drawing/2014/main" id="{47413069-E476-4EA7-BFEB-82383ADA32F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58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9" name="Picture 138" descr="ro.png">
              <a:extLst>
                <a:ext uri="{FF2B5EF4-FFF2-40B4-BE49-F238E27FC236}">
                  <a16:creationId xmlns:a16="http://schemas.microsoft.com/office/drawing/2014/main" id="{0611F224-68EE-4B38-8DDF-874AA3F9B4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570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0" name="Picture 139" descr="se.png">
              <a:extLst>
                <a:ext uri="{FF2B5EF4-FFF2-40B4-BE49-F238E27FC236}">
                  <a16:creationId xmlns:a16="http://schemas.microsoft.com/office/drawing/2014/main" id="{77B092B8-38B2-4D25-BC43-B0AE871D9F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93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1" name="Picture 140" descr="ch.png">
              <a:extLst>
                <a:ext uri="{FF2B5EF4-FFF2-40B4-BE49-F238E27FC236}">
                  <a16:creationId xmlns:a16="http://schemas.microsoft.com/office/drawing/2014/main" id="{08EEFAF5-09B6-479C-AACD-9EDAE9A11B7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70442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2" name="Picture 141" descr="uk.png">
              <a:extLst>
                <a:ext uri="{FF2B5EF4-FFF2-40B4-BE49-F238E27FC236}">
                  <a16:creationId xmlns:a16="http://schemas.microsoft.com/office/drawing/2014/main" id="{B3C491C5-2561-4BBA-9E30-8910CC5C9C1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281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3" name="Picture 142">
              <a:extLst>
                <a:ext uri="{FF2B5EF4-FFF2-40B4-BE49-F238E27FC236}">
                  <a16:creationId xmlns:a16="http://schemas.microsoft.com/office/drawing/2014/main" id="{1A87645F-DA8D-4EBE-90AE-0C0110F2E7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08598" y="4469696"/>
              <a:ext cx="216000" cy="144000"/>
            </a:xfrm>
            <a:prstGeom prst="rect">
              <a:avLst/>
            </a:prstGeom>
          </p:spPr>
        </p:pic>
        <p:pic>
          <p:nvPicPr>
            <p:cNvPr id="144" name="Picture 143">
              <a:extLst>
                <a:ext uri="{FF2B5EF4-FFF2-40B4-BE49-F238E27FC236}">
                  <a16:creationId xmlns:a16="http://schemas.microsoft.com/office/drawing/2014/main" id="{EAECBD0D-E692-4C4E-AB5C-2D881A4C4AF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/>
            <a:stretch>
              <a:fillRect/>
            </a:stretch>
          </p:blipFill>
          <p:spPr>
            <a:xfrm>
              <a:off x="9768386" y="4469696"/>
              <a:ext cx="216000" cy="144000"/>
            </a:xfrm>
            <a:prstGeom prst="rect">
              <a:avLst/>
            </a:prstGeom>
          </p:spPr>
        </p:pic>
        <p:pic>
          <p:nvPicPr>
            <p:cNvPr id="145" name="Picture 144" descr="ca.png">
              <a:extLst>
                <a:ext uri="{FF2B5EF4-FFF2-40B4-BE49-F238E27FC236}">
                  <a16:creationId xmlns:a16="http://schemas.microsoft.com/office/drawing/2014/main" id="{EB46C3C7-C174-477F-B584-AC79193E18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245" y="4469696"/>
              <a:ext cx="216000" cy="14280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6" name="Picture 145" descr="si.png">
              <a:extLst>
                <a:ext uri="{FF2B5EF4-FFF2-40B4-BE49-F238E27FC236}">
                  <a16:creationId xmlns:a16="http://schemas.microsoft.com/office/drawing/2014/main" id="{C5479B25-6EEF-4101-9A61-1E42A09C761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8174" y="4469696"/>
              <a:ext cx="217284" cy="143656"/>
            </a:xfrm>
            <a:prstGeom prst="rect">
              <a:avLst/>
            </a:prstGeom>
          </p:spPr>
        </p:pic>
      </p:grpSp>
      <p:pic>
        <p:nvPicPr>
          <p:cNvPr id="65" name="Picture 64">
            <a:extLst>
              <a:ext uri="{FF2B5EF4-FFF2-40B4-BE49-F238E27FC236}">
                <a16:creationId xmlns:a16="http://schemas.microsoft.com/office/drawing/2014/main" id="{782D6C2A-0CBD-4800-A6E6-A83F9E0B6D41}"/>
              </a:ext>
            </a:extLst>
          </p:cNvPr>
          <p:cNvPicPr>
            <a:picLocks noChangeAspect="1"/>
          </p:cNvPicPr>
          <p:nvPr userDrawn="1"/>
        </p:nvPicPr>
        <p:blipFill>
          <a:blip r:embed="rId32"/>
          <a:stretch>
            <a:fillRect/>
          </a:stretch>
        </p:blipFill>
        <p:spPr>
          <a:xfrm>
            <a:off x="138029" y="64209"/>
            <a:ext cx="785191" cy="78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0431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V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69">
            <a:extLst>
              <a:ext uri="{FF2B5EF4-FFF2-40B4-BE49-F238E27FC236}">
                <a16:creationId xmlns:a16="http://schemas.microsoft.com/office/drawing/2014/main" id="{62C2602F-BC1F-4AC9-8F8F-37D4246EC5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229200" cy="6878925"/>
          </a:xfrm>
          <a:prstGeom prst="rect">
            <a:avLst/>
          </a:prstGeom>
        </p:spPr>
      </p:pic>
      <p:sp>
        <p:nvSpPr>
          <p:cNvPr id="90" name="Rectangle 4">
            <a:extLst>
              <a:ext uri="{FF2B5EF4-FFF2-40B4-BE49-F238E27FC236}">
                <a16:creationId xmlns:a16="http://schemas.microsoft.com/office/drawing/2014/main" id="{FBF93EDD-5149-43C3-AE03-E4F5F512FE93}"/>
              </a:ext>
            </a:extLst>
          </p:cNvPr>
          <p:cNvSpPr/>
          <p:nvPr userDrawn="1"/>
        </p:nvSpPr>
        <p:spPr>
          <a:xfrm>
            <a:off x="1" y="-2"/>
            <a:ext cx="12225338" cy="6878925"/>
          </a:xfrm>
          <a:prstGeom prst="rect">
            <a:avLst/>
          </a:prstGeom>
          <a:solidFill>
            <a:srgbClr val="00324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394" dirty="0"/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8699" y="5258119"/>
            <a:ext cx="10627380" cy="38145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 typeface="Verdana" pitchFamily="34" charset="0"/>
              <a:buNone/>
              <a:defRPr sz="1731"/>
            </a:lvl1pPr>
          </a:lstStyle>
          <a:p>
            <a:pPr lvl="0"/>
            <a:r>
              <a:rPr lang="en-GB" noProof="0" dirty="0" err="1"/>
              <a:t>SubTitle</a:t>
            </a:r>
            <a:endParaRPr lang="en-GB" noProof="0" dirty="0"/>
          </a:p>
        </p:txBody>
      </p:sp>
      <p:sp>
        <p:nvSpPr>
          <p:cNvPr id="56325" name="Rectangle 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26001" y="3421831"/>
            <a:ext cx="10625007" cy="567399"/>
          </a:xfrm>
          <a:prstGeom prst="rect">
            <a:avLst/>
          </a:prstGeom>
        </p:spPr>
        <p:txBody>
          <a:bodyPr/>
          <a:lstStyle>
            <a:lvl1pPr algn="l">
              <a:defRPr sz="3079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NAME YOUR PRESENTATION</a:t>
            </a:r>
          </a:p>
        </p:txBody>
      </p:sp>
      <p:sp>
        <p:nvSpPr>
          <p:cNvPr id="56347" name="Text Box 27"/>
          <p:cNvSpPr txBox="1">
            <a:spLocks noChangeArrowheads="1"/>
          </p:cNvSpPr>
          <p:nvPr userDrawn="1"/>
        </p:nvSpPr>
        <p:spPr bwMode="auto">
          <a:xfrm>
            <a:off x="844737" y="6429376"/>
            <a:ext cx="6706956" cy="211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770" noProof="0" dirty="0"/>
          </a:p>
        </p:txBody>
      </p:sp>
      <p:cxnSp>
        <p:nvCxnSpPr>
          <p:cNvPr id="121" name="Straight Connector 64">
            <a:extLst>
              <a:ext uri="{FF2B5EF4-FFF2-40B4-BE49-F238E27FC236}">
                <a16:creationId xmlns:a16="http://schemas.microsoft.com/office/drawing/2014/main" id="{6B88ADAB-0C9C-4BC9-A42C-A57312626145}"/>
              </a:ext>
            </a:extLst>
          </p:cNvPr>
          <p:cNvCxnSpPr>
            <a:cxnSpLocks/>
          </p:cNvCxnSpPr>
          <p:nvPr userDrawn="1"/>
        </p:nvCxnSpPr>
        <p:spPr>
          <a:xfrm>
            <a:off x="222041" y="6422971"/>
            <a:ext cx="11768092" cy="0"/>
          </a:xfrm>
          <a:prstGeom prst="line">
            <a:avLst/>
          </a:prstGeom>
          <a:ln w="9525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152">
            <a:extLst>
              <a:ext uri="{FF2B5EF4-FFF2-40B4-BE49-F238E27FC236}">
                <a16:creationId xmlns:a16="http://schemas.microsoft.com/office/drawing/2014/main" id="{357F7D0F-2D50-4418-8EB4-564A4B2CEE5B}"/>
              </a:ext>
            </a:extLst>
          </p:cNvPr>
          <p:cNvCxnSpPr>
            <a:cxnSpLocks/>
          </p:cNvCxnSpPr>
          <p:nvPr userDrawn="1"/>
        </p:nvCxnSpPr>
        <p:spPr>
          <a:xfrm>
            <a:off x="223200" y="4106871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 Box 24">
            <a:extLst>
              <a:ext uri="{FF2B5EF4-FFF2-40B4-BE49-F238E27FC236}">
                <a16:creationId xmlns:a16="http://schemas.microsoft.com/office/drawing/2014/main" id="{7D33984A-D43C-428F-AB4A-04E5B59FAE7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833583" y="5406992"/>
            <a:ext cx="227947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</a:pPr>
            <a:r>
              <a:rPr lang="en-GB" sz="1197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4" name="Text Box 25">
            <a:extLst>
              <a:ext uri="{FF2B5EF4-FFF2-40B4-BE49-F238E27FC236}">
                <a16:creationId xmlns:a16="http://schemas.microsoft.com/office/drawing/2014/main" id="{7AB46881-5DF0-4A35-AA27-0D32ECF8235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811453" y="6156811"/>
            <a:ext cx="227948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</a:pPr>
            <a:r>
              <a:rPr lang="en-GB" sz="1197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5" name="Text Box 99">
            <a:extLst>
              <a:ext uri="{FF2B5EF4-FFF2-40B4-BE49-F238E27FC236}">
                <a16:creationId xmlns:a16="http://schemas.microsoft.com/office/drawing/2014/main" id="{D9FE3E1C-24B3-4F63-846C-260B4220AAC5}"/>
              </a:ext>
            </a:extLst>
          </p:cNvPr>
          <p:cNvSpPr/>
          <p:nvPr userDrawn="1"/>
        </p:nvSpPr>
        <p:spPr>
          <a:xfrm>
            <a:off x="11125001" y="5811879"/>
            <a:ext cx="914400" cy="217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19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" name="Text Box 58"/>
          <p:cNvSpPr txBox="1">
            <a:spLocks noChangeArrowheads="1"/>
          </p:cNvSpPr>
          <p:nvPr userDrawn="1"/>
        </p:nvSpPr>
        <p:spPr bwMode="auto">
          <a:xfrm>
            <a:off x="223200" y="6213933"/>
            <a:ext cx="670695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anchor="b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798" noProof="0" dirty="0">
                <a:solidFill>
                  <a:srgbClr val="819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 UNCLASSIFIED - For ESA Official Use Only</a:t>
            </a:r>
          </a:p>
        </p:txBody>
      </p:sp>
      <p:grpSp>
        <p:nvGrpSpPr>
          <p:cNvPr id="41" name="Group 170">
            <a:extLst>
              <a:ext uri="{FF2B5EF4-FFF2-40B4-BE49-F238E27FC236}">
                <a16:creationId xmlns:a16="http://schemas.microsoft.com/office/drawing/2014/main" id="{B3B744C6-0973-4F56-9325-36503709D9C5}"/>
              </a:ext>
            </a:extLst>
          </p:cNvPr>
          <p:cNvGrpSpPr/>
          <p:nvPr userDrawn="1"/>
        </p:nvGrpSpPr>
        <p:grpSpPr>
          <a:xfrm>
            <a:off x="226800" y="6573600"/>
            <a:ext cx="9280921" cy="144114"/>
            <a:chOff x="226688" y="6572055"/>
            <a:chExt cx="9280921" cy="144114"/>
          </a:xfrm>
        </p:grpSpPr>
        <p:pic>
          <p:nvPicPr>
            <p:cNvPr id="42" name="Picture 171" descr="at.png">
              <a:extLst>
                <a:ext uri="{FF2B5EF4-FFF2-40B4-BE49-F238E27FC236}">
                  <a16:creationId xmlns:a16="http://schemas.microsoft.com/office/drawing/2014/main" id="{B5B0CFD8-C3CB-47B4-9D28-CA25F3C53B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6688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6" name="Picture 172" descr="be.png">
              <a:extLst>
                <a:ext uri="{FF2B5EF4-FFF2-40B4-BE49-F238E27FC236}">
                  <a16:creationId xmlns:a16="http://schemas.microsoft.com/office/drawing/2014/main" id="{C45E3C1E-816C-4CB8-B951-27B7CF249C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7100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7" name="Picture 173" descr="ch.png">
              <a:extLst>
                <a:ext uri="{FF2B5EF4-FFF2-40B4-BE49-F238E27FC236}">
                  <a16:creationId xmlns:a16="http://schemas.microsoft.com/office/drawing/2014/main" id="{04CB944C-2016-4FF4-847D-84B3D02A52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52002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8" name="Picture 174" descr="cz.png">
              <a:extLst>
                <a:ext uri="{FF2B5EF4-FFF2-40B4-BE49-F238E27FC236}">
                  <a16:creationId xmlns:a16="http://schemas.microsoft.com/office/drawing/2014/main" id="{7F6B9631-2851-448B-8A9E-9AFB5C3CF9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0446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9" name="Picture 175" descr="de.png">
              <a:extLst>
                <a:ext uri="{FF2B5EF4-FFF2-40B4-BE49-F238E27FC236}">
                  <a16:creationId xmlns:a16="http://schemas.microsoft.com/office/drawing/2014/main" id="{9280F65B-B6FE-43B9-85FA-83E152098E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30886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0" name="Picture 176" descr="dk.png">
              <a:extLst>
                <a:ext uri="{FF2B5EF4-FFF2-40B4-BE49-F238E27FC236}">
                  <a16:creationId xmlns:a16="http://schemas.microsoft.com/office/drawing/2014/main" id="{345270D6-A1AE-423C-B001-A14D706F83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40468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1" name="Picture 177" descr="ee.png">
              <a:extLst>
                <a:ext uri="{FF2B5EF4-FFF2-40B4-BE49-F238E27FC236}">
                  <a16:creationId xmlns:a16="http://schemas.microsoft.com/office/drawing/2014/main" id="{E9720694-E594-4858-817B-AFD5BB4279A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10886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2" name="Picture 178" descr="es.png">
              <a:extLst>
                <a:ext uri="{FF2B5EF4-FFF2-40B4-BE49-F238E27FC236}">
                  <a16:creationId xmlns:a16="http://schemas.microsoft.com/office/drawing/2014/main" id="{F94E2827-B237-4C99-B010-7DE26DCC1C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09231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3" name="Picture 179" descr="fi.png">
              <a:extLst>
                <a:ext uri="{FF2B5EF4-FFF2-40B4-BE49-F238E27FC236}">
                  <a16:creationId xmlns:a16="http://schemas.microsoft.com/office/drawing/2014/main" id="{2FBE710C-3BBE-4EE1-85F0-543821CF76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88120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4" name="Picture 180" descr="fr.png">
              <a:extLst>
                <a:ext uri="{FF2B5EF4-FFF2-40B4-BE49-F238E27FC236}">
                  <a16:creationId xmlns:a16="http://schemas.microsoft.com/office/drawing/2014/main" id="{7ED01A0D-E5FE-4CD6-BBA2-4617900FE3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56977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5" name="Picture 181" descr="gr.png">
              <a:extLst>
                <a:ext uri="{FF2B5EF4-FFF2-40B4-BE49-F238E27FC236}">
                  <a16:creationId xmlns:a16="http://schemas.microsoft.com/office/drawing/2014/main" id="{1D925DCE-3867-4F59-9E97-7C6C8E8908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99746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6" name="Picture 182" descr="hu.png">
              <a:extLst>
                <a:ext uri="{FF2B5EF4-FFF2-40B4-BE49-F238E27FC236}">
                  <a16:creationId xmlns:a16="http://schemas.microsoft.com/office/drawing/2014/main" id="{73B21AB1-7B30-434E-880C-D6451EEAAF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68607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7" name="Picture 183" descr="ie.png">
              <a:extLst>
                <a:ext uri="{FF2B5EF4-FFF2-40B4-BE49-F238E27FC236}">
                  <a16:creationId xmlns:a16="http://schemas.microsoft.com/office/drawing/2014/main" id="{7E4F70E7-80D8-4E80-8BC8-5180B59A7B0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37466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8" name="Picture 184" descr="it.png">
              <a:extLst>
                <a:ext uri="{FF2B5EF4-FFF2-40B4-BE49-F238E27FC236}">
                  <a16:creationId xmlns:a16="http://schemas.microsoft.com/office/drawing/2014/main" id="{F6F5528D-59BB-41F1-840C-E3DBFFA4FE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06322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9" name="Picture 185" descr="lu.png">
              <a:extLst>
                <a:ext uri="{FF2B5EF4-FFF2-40B4-BE49-F238E27FC236}">
                  <a16:creationId xmlns:a16="http://schemas.microsoft.com/office/drawing/2014/main" id="{5F9A0BB6-45AA-49B2-8320-C7BD3B563A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76775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0" name="Picture 186" descr="nl.png">
              <a:extLst>
                <a:ext uri="{FF2B5EF4-FFF2-40B4-BE49-F238E27FC236}">
                  <a16:creationId xmlns:a16="http://schemas.microsoft.com/office/drawing/2014/main" id="{CF23BCF8-5E52-43CE-8938-F7E03FB21A2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50684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1" name="Picture 187" descr="no.png">
              <a:extLst>
                <a:ext uri="{FF2B5EF4-FFF2-40B4-BE49-F238E27FC236}">
                  <a16:creationId xmlns:a16="http://schemas.microsoft.com/office/drawing/2014/main" id="{EEB48D4B-8F86-4BA0-8245-63AE9EC807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28051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2" name="Picture 188" descr="pl.png">
              <a:extLst>
                <a:ext uri="{FF2B5EF4-FFF2-40B4-BE49-F238E27FC236}">
                  <a16:creationId xmlns:a16="http://schemas.microsoft.com/office/drawing/2014/main" id="{8FF317D1-D872-4891-A77A-414A273A83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95181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9" name="Picture 189" descr="pt.png">
              <a:extLst>
                <a:ext uri="{FF2B5EF4-FFF2-40B4-BE49-F238E27FC236}">
                  <a16:creationId xmlns:a16="http://schemas.microsoft.com/office/drawing/2014/main" id="{18DC2CF5-35ED-4121-B046-EC136E215D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67359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1" name="Picture 190" descr="ro.png">
              <a:extLst>
                <a:ext uri="{FF2B5EF4-FFF2-40B4-BE49-F238E27FC236}">
                  <a16:creationId xmlns:a16="http://schemas.microsoft.com/office/drawing/2014/main" id="{5F054902-78EF-4CCF-9359-A8B11EAA771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41267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2" name="Picture 191" descr="se.png">
              <a:extLst>
                <a:ext uri="{FF2B5EF4-FFF2-40B4-BE49-F238E27FC236}">
                  <a16:creationId xmlns:a16="http://schemas.microsoft.com/office/drawing/2014/main" id="{E89F7401-B6DA-4DB2-BB60-35E0BE4D0B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79811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3" name="Picture 192" descr="uk.png">
              <a:extLst>
                <a:ext uri="{FF2B5EF4-FFF2-40B4-BE49-F238E27FC236}">
                  <a16:creationId xmlns:a16="http://schemas.microsoft.com/office/drawing/2014/main" id="{EAC5D92B-0226-4633-913E-04D5352401A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17547" y="6572055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5" name="Picture 193" descr="ca.png">
              <a:extLst>
                <a:ext uri="{FF2B5EF4-FFF2-40B4-BE49-F238E27FC236}">
                  <a16:creationId xmlns:a16="http://schemas.microsoft.com/office/drawing/2014/main" id="{9AE548EA-7BBE-4EBE-ABEE-C6746D6B296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91609" y="6573362"/>
              <a:ext cx="216000" cy="14280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6" name="Picture 194">
              <a:extLst>
                <a:ext uri="{FF2B5EF4-FFF2-40B4-BE49-F238E27FC236}">
                  <a16:creationId xmlns:a16="http://schemas.microsoft.com/office/drawing/2014/main" id="{B5E46B32-C552-4409-ACD4-AF594DBB4E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55553" y="6572169"/>
              <a:ext cx="216000" cy="144000"/>
            </a:xfrm>
            <a:prstGeom prst="rect">
              <a:avLst/>
            </a:prstGeom>
          </p:spPr>
        </p:pic>
        <p:pic>
          <p:nvPicPr>
            <p:cNvPr id="97" name="Picture 195" descr="si.png">
              <a:extLst>
                <a:ext uri="{FF2B5EF4-FFF2-40B4-BE49-F238E27FC236}">
                  <a16:creationId xmlns:a16="http://schemas.microsoft.com/office/drawing/2014/main" id="{E9E9700C-1AFD-4364-A052-26C33DEA28F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28090" y="6572513"/>
              <a:ext cx="217284" cy="143656"/>
            </a:xfrm>
            <a:prstGeom prst="rect">
              <a:avLst/>
            </a:prstGeom>
          </p:spPr>
        </p:pic>
      </p:grpSp>
      <p:pic>
        <p:nvPicPr>
          <p:cNvPr id="2" name="Picture 5">
            <a:extLst>
              <a:ext uri="{FF2B5EF4-FFF2-40B4-BE49-F238E27FC236}">
                <a16:creationId xmlns:a16="http://schemas.microsoft.com/office/drawing/2014/main" id="{0CF3CBB4-F6DB-4B28-8E88-00027CC62FA5}"/>
              </a:ext>
            </a:extLst>
          </p:cNvPr>
          <p:cNvPicPr>
            <a:picLocks/>
          </p:cNvPicPr>
          <p:nvPr userDrawn="1"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801" y="6584400"/>
            <a:ext cx="1638000" cy="104400"/>
          </a:xfrm>
          <a:prstGeom prst="rect">
            <a:avLst/>
          </a:prstGeom>
        </p:spPr>
      </p:pic>
      <p:sp>
        <p:nvSpPr>
          <p:cNvPr id="4" name="Text Box 34">
            <a:extLst>
              <a:ext uri="{FF2B5EF4-FFF2-40B4-BE49-F238E27FC236}">
                <a16:creationId xmlns:a16="http://schemas.microsoft.com/office/drawing/2014/main" id="{936521E2-36D7-4AF3-B70B-FA4D9649E46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680526" y="6202802"/>
            <a:ext cx="275075" cy="215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0"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798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fld id="{FDAC5C42-9B53-4063-AF51-A40D4C64F718}" type="slidenum">
              <a:rPr lang="it-IT" sz="798" noProof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GB" sz="798" noProof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3" name="Picture 62"/>
          <p:cNvPicPr>
            <a:picLocks noChangeAspect="1"/>
          </p:cNvPicPr>
          <p:nvPr userDrawn="1"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1489" y="-216085"/>
            <a:ext cx="2093892" cy="13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082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43" grpId="0" build="allAtOnce"/>
      <p:bldP spid="44" grpId="0" build="allAtOnce"/>
      <p:bldP spid="45" grpId="0" build="allAtOnce"/>
      <p:bldP spid="10" grpId="0"/>
    </p:bldLst>
  </p:timing>
  <p:hf sldNum="0" hd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EAR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7C0E3E-0D11-4538-8949-D8211CDC6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E7C54A7-24E4-4E66-907D-44DB138DAC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9600" y="882193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795"/>
            </a:lvl1pPr>
            <a:lvl2pPr>
              <a:defRPr sz="1795"/>
            </a:lvl2pPr>
            <a:lvl3pPr>
              <a:defRPr sz="1795"/>
            </a:lvl3pPr>
            <a:lvl4pPr>
              <a:defRPr sz="1795"/>
            </a:lvl4pPr>
            <a:lvl5pPr>
              <a:defRPr sz="1795"/>
            </a:lvl5pPr>
          </a:lstStyle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DE0A18-E398-40EE-9B5C-EFF1AB1879B0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4FC899-091E-48CC-B4A2-B442B733582F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rgbClr val="0032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4353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3.png"/><Relationship Id="rId39" Type="http://schemas.openxmlformats.org/officeDocument/2006/relationships/image" Target="../media/image16.png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1.png"/><Relationship Id="rId42" Type="http://schemas.openxmlformats.org/officeDocument/2006/relationships/image" Target="../media/image19.png"/><Relationship Id="rId47" Type="http://schemas.openxmlformats.org/officeDocument/2006/relationships/image" Target="../media/image24.png"/><Relationship Id="rId50" Type="http://schemas.openxmlformats.org/officeDocument/2006/relationships/image" Target="../media/image27.emf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image" Target="../media/image6.png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eg"/><Relationship Id="rId32" Type="http://schemas.openxmlformats.org/officeDocument/2006/relationships/image" Target="../media/image9.png"/><Relationship Id="rId37" Type="http://schemas.openxmlformats.org/officeDocument/2006/relationships/image" Target="../media/image14.png"/><Relationship Id="rId40" Type="http://schemas.openxmlformats.org/officeDocument/2006/relationships/image" Target="../media/image17.png"/><Relationship Id="rId45" Type="http://schemas.openxmlformats.org/officeDocument/2006/relationships/image" Target="../media/image22.png"/><Relationship Id="rId53" Type="http://schemas.openxmlformats.org/officeDocument/2006/relationships/image" Target="../media/image30.png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8.png"/><Relationship Id="rId44" Type="http://schemas.openxmlformats.org/officeDocument/2006/relationships/image" Target="../media/image21.png"/><Relationship Id="rId52" Type="http://schemas.openxmlformats.org/officeDocument/2006/relationships/image" Target="../media/image29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4.png"/><Relationship Id="rId30" Type="http://schemas.openxmlformats.org/officeDocument/2006/relationships/image" Target="../media/image7.png"/><Relationship Id="rId35" Type="http://schemas.openxmlformats.org/officeDocument/2006/relationships/image" Target="../media/image12.png"/><Relationship Id="rId43" Type="http://schemas.openxmlformats.org/officeDocument/2006/relationships/image" Target="../media/image20.png"/><Relationship Id="rId48" Type="http://schemas.openxmlformats.org/officeDocument/2006/relationships/image" Target="../media/image25.png"/><Relationship Id="rId8" Type="http://schemas.openxmlformats.org/officeDocument/2006/relationships/slideLayout" Target="../slideLayouts/slideLayout8.xml"/><Relationship Id="rId51" Type="http://schemas.openxmlformats.org/officeDocument/2006/relationships/image" Target="../media/image28.png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33" Type="http://schemas.openxmlformats.org/officeDocument/2006/relationships/image" Target="../media/image10.png"/><Relationship Id="rId38" Type="http://schemas.openxmlformats.org/officeDocument/2006/relationships/image" Target="../media/image15.png"/><Relationship Id="rId46" Type="http://schemas.openxmlformats.org/officeDocument/2006/relationships/image" Target="../media/image23.png"/><Relationship Id="rId20" Type="http://schemas.openxmlformats.org/officeDocument/2006/relationships/slideLayout" Target="../slideLayouts/slideLayout20.xml"/><Relationship Id="rId41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image" Target="../media/image5.png"/><Relationship Id="rId36" Type="http://schemas.openxmlformats.org/officeDocument/2006/relationships/image" Target="../media/image13.png"/><Relationship Id="rId49" Type="http://schemas.openxmlformats.org/officeDocument/2006/relationships/image" Target="../media/image26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3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theme" Target="../theme/theme2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emf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2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9.png"/><Relationship Id="rId18" Type="http://schemas.openxmlformats.org/officeDocument/2006/relationships/image" Target="../media/image8.png"/><Relationship Id="rId26" Type="http://schemas.openxmlformats.org/officeDocument/2006/relationships/image" Target="../media/image16.png"/><Relationship Id="rId39" Type="http://schemas.openxmlformats.org/officeDocument/2006/relationships/image" Target="../media/image29.png"/><Relationship Id="rId21" Type="http://schemas.openxmlformats.org/officeDocument/2006/relationships/image" Target="../media/image11.png"/><Relationship Id="rId34" Type="http://schemas.openxmlformats.org/officeDocument/2006/relationships/image" Target="../media/image24.png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6.png"/><Relationship Id="rId20" Type="http://schemas.openxmlformats.org/officeDocument/2006/relationships/image" Target="../media/image10.png"/><Relationship Id="rId29" Type="http://schemas.openxmlformats.org/officeDocument/2006/relationships/image" Target="../media/image19.png"/><Relationship Id="rId41" Type="http://schemas.openxmlformats.org/officeDocument/2006/relationships/image" Target="../media/image30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image" Target="../media/image14.png"/><Relationship Id="rId32" Type="http://schemas.openxmlformats.org/officeDocument/2006/relationships/image" Target="../media/image22.png"/><Relationship Id="rId37" Type="http://schemas.openxmlformats.org/officeDocument/2006/relationships/image" Target="../media/image27.emf"/><Relationship Id="rId40" Type="http://schemas.openxmlformats.org/officeDocument/2006/relationships/image" Target="../media/image50.png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5.png"/><Relationship Id="rId23" Type="http://schemas.openxmlformats.org/officeDocument/2006/relationships/image" Target="../media/image13.png"/><Relationship Id="rId28" Type="http://schemas.openxmlformats.org/officeDocument/2006/relationships/image" Target="../media/image18.png"/><Relationship Id="rId36" Type="http://schemas.openxmlformats.org/officeDocument/2006/relationships/image" Target="../media/image26.png"/><Relationship Id="rId10" Type="http://schemas.openxmlformats.org/officeDocument/2006/relationships/slideLayout" Target="../slideLayouts/slideLayout33.xml"/><Relationship Id="rId19" Type="http://schemas.openxmlformats.org/officeDocument/2006/relationships/image" Target="../media/image9.png"/><Relationship Id="rId31" Type="http://schemas.openxmlformats.org/officeDocument/2006/relationships/image" Target="../media/image21.png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4.png"/><Relationship Id="rId22" Type="http://schemas.openxmlformats.org/officeDocument/2006/relationships/image" Target="../media/image12.png"/><Relationship Id="rId27" Type="http://schemas.openxmlformats.org/officeDocument/2006/relationships/image" Target="../media/image17.png"/><Relationship Id="rId30" Type="http://schemas.openxmlformats.org/officeDocument/2006/relationships/image" Target="../media/image20.png"/><Relationship Id="rId35" Type="http://schemas.openxmlformats.org/officeDocument/2006/relationships/image" Target="../media/image25.png"/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17" Type="http://schemas.openxmlformats.org/officeDocument/2006/relationships/image" Target="../media/image7.png"/><Relationship Id="rId25" Type="http://schemas.openxmlformats.org/officeDocument/2006/relationships/image" Target="../media/image15.png"/><Relationship Id="rId33" Type="http://schemas.openxmlformats.org/officeDocument/2006/relationships/image" Target="../media/image23.png"/><Relationship Id="rId38" Type="http://schemas.openxmlformats.org/officeDocument/2006/relationships/image" Target="../media/image28.png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.png"/><Relationship Id="rId18" Type="http://schemas.openxmlformats.org/officeDocument/2006/relationships/image" Target="../media/image13.png"/><Relationship Id="rId26" Type="http://schemas.openxmlformats.org/officeDocument/2006/relationships/image" Target="../media/image21.png"/><Relationship Id="rId3" Type="http://schemas.openxmlformats.org/officeDocument/2006/relationships/slideLayout" Target="../slideLayouts/slideLayout37.xml"/><Relationship Id="rId21" Type="http://schemas.openxmlformats.org/officeDocument/2006/relationships/image" Target="../media/image16.png"/><Relationship Id="rId34" Type="http://schemas.openxmlformats.org/officeDocument/2006/relationships/image" Target="../media/image29.png"/><Relationship Id="rId7" Type="http://schemas.openxmlformats.org/officeDocument/2006/relationships/image" Target="../media/image3.png"/><Relationship Id="rId12" Type="http://schemas.openxmlformats.org/officeDocument/2006/relationships/image" Target="../media/image7.png"/><Relationship Id="rId17" Type="http://schemas.openxmlformats.org/officeDocument/2006/relationships/image" Target="../media/image12.png"/><Relationship Id="rId25" Type="http://schemas.openxmlformats.org/officeDocument/2006/relationships/image" Target="../media/image20.png"/><Relationship Id="rId33" Type="http://schemas.openxmlformats.org/officeDocument/2006/relationships/image" Target="../media/image28.png"/><Relationship Id="rId2" Type="http://schemas.openxmlformats.org/officeDocument/2006/relationships/slideLayout" Target="../slideLayouts/slideLayout36.xml"/><Relationship Id="rId16" Type="http://schemas.openxmlformats.org/officeDocument/2006/relationships/image" Target="../media/image11.png"/><Relationship Id="rId20" Type="http://schemas.openxmlformats.org/officeDocument/2006/relationships/image" Target="../media/image15.png"/><Relationship Id="rId29" Type="http://schemas.openxmlformats.org/officeDocument/2006/relationships/image" Target="../media/image24.png"/><Relationship Id="rId1" Type="http://schemas.openxmlformats.org/officeDocument/2006/relationships/slideLayout" Target="../slideLayouts/slideLayout35.xml"/><Relationship Id="rId6" Type="http://schemas.openxmlformats.org/officeDocument/2006/relationships/theme" Target="../theme/theme4.xml"/><Relationship Id="rId11" Type="http://schemas.openxmlformats.org/officeDocument/2006/relationships/image" Target="../media/image6.png"/><Relationship Id="rId24" Type="http://schemas.openxmlformats.org/officeDocument/2006/relationships/image" Target="../media/image19.png"/><Relationship Id="rId32" Type="http://schemas.openxmlformats.org/officeDocument/2006/relationships/image" Target="../media/image27.emf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10.png"/><Relationship Id="rId23" Type="http://schemas.openxmlformats.org/officeDocument/2006/relationships/image" Target="../media/image18.png"/><Relationship Id="rId28" Type="http://schemas.openxmlformats.org/officeDocument/2006/relationships/image" Target="../media/image23.png"/><Relationship Id="rId36" Type="http://schemas.openxmlformats.org/officeDocument/2006/relationships/image" Target="../media/image30.png"/><Relationship Id="rId10" Type="http://schemas.openxmlformats.org/officeDocument/2006/relationships/image" Target="../media/image5.png"/><Relationship Id="rId19" Type="http://schemas.openxmlformats.org/officeDocument/2006/relationships/image" Target="../media/image14.png"/><Relationship Id="rId31" Type="http://schemas.openxmlformats.org/officeDocument/2006/relationships/image" Target="../media/image26.png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4.png"/><Relationship Id="rId14" Type="http://schemas.openxmlformats.org/officeDocument/2006/relationships/image" Target="../media/image9.png"/><Relationship Id="rId22" Type="http://schemas.openxmlformats.org/officeDocument/2006/relationships/image" Target="../media/image17.png"/><Relationship Id="rId27" Type="http://schemas.openxmlformats.org/officeDocument/2006/relationships/image" Target="../media/image22.png"/><Relationship Id="rId30" Type="http://schemas.openxmlformats.org/officeDocument/2006/relationships/image" Target="../media/image25.png"/><Relationship Id="rId35" Type="http://schemas.openxmlformats.org/officeDocument/2006/relationships/image" Target="../media/image50.png"/><Relationship Id="rId8" Type="http://schemas.openxmlformats.org/officeDocument/2006/relationships/image" Target="../media/image4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532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38"/>
          <p:cNvSpPr txBox="1">
            <a:spLocks noChangeArrowheads="1"/>
          </p:cNvSpPr>
          <p:nvPr userDrawn="1"/>
        </p:nvSpPr>
        <p:spPr bwMode="auto">
          <a:xfrm>
            <a:off x="221404" y="6202800"/>
            <a:ext cx="12118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800" noProof="0">
                <a:solidFill>
                  <a:srgbClr val="819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800" noProof="0" dirty="0">
              <a:solidFill>
                <a:srgbClr val="8197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35" hidden="1">
            <a:extLst>
              <a:ext uri="{FF2B5EF4-FFF2-40B4-BE49-F238E27FC236}">
                <a16:creationId xmlns:a16="http://schemas.microsoft.com/office/drawing/2014/main" id="{C995CFAD-3BA1-4EC9-867D-60423D76AD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25338" cy="6858000"/>
          </a:xfrm>
          <a:prstGeom prst="rect">
            <a:avLst/>
          </a:prstGeom>
        </p:spPr>
      </p:pic>
      <p:sp>
        <p:nvSpPr>
          <p:cNvPr id="9" name="Text Box DG"/>
          <p:cNvSpPr txBox="1">
            <a:spLocks noChangeArrowheads="1"/>
          </p:cNvSpPr>
          <p:nvPr userDrawn="1"/>
        </p:nvSpPr>
        <p:spPr bwMode="auto">
          <a:xfrm>
            <a:off x="772995" y="447366"/>
            <a:ext cx="6706956" cy="211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772" noProof="0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923220" y="154800"/>
            <a:ext cx="9401580" cy="565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noProof="0"/>
              <a:t>Click to edit Master title style</a:t>
            </a:r>
            <a:endParaRPr lang="en-GB" noProof="0" dirty="0"/>
          </a:p>
        </p:txBody>
      </p:sp>
      <p:sp>
        <p:nvSpPr>
          <p:cNvPr id="72" name="Rectangle 2">
            <a:extLst>
              <a:ext uri="{FF2B5EF4-FFF2-40B4-BE49-F238E27FC236}">
                <a16:creationId xmlns:a16="http://schemas.microsoft.com/office/drawing/2014/main" id="{F152A04D-5063-4E95-9CB5-5C50E37A6E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19600" y="882000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  <a:endParaRPr lang="en-GB" altLang="en-US" noProof="0" dirty="0"/>
          </a:p>
        </p:txBody>
      </p:sp>
      <p:sp>
        <p:nvSpPr>
          <p:cNvPr id="39" name="Text Box 34"/>
          <p:cNvSpPr txBox="1">
            <a:spLocks noChangeArrowheads="1"/>
          </p:cNvSpPr>
          <p:nvPr userDrawn="1"/>
        </p:nvSpPr>
        <p:spPr bwMode="auto">
          <a:xfrm>
            <a:off x="8204400" y="6202800"/>
            <a:ext cx="375120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0"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80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fld id="{FDAC5C42-9B53-4063-AF51-A40D4C64F718}" type="slidenum">
              <a:rPr lang="it-IT" sz="800" noProof="1" smtClean="0">
                <a:solidFill>
                  <a:srgbClr val="819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GB" sz="800" noProof="1">
              <a:solidFill>
                <a:srgbClr val="8197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6C34021B-66EB-9E45-8BD1-64D5855A5802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1489" y="-216085"/>
            <a:ext cx="2093892" cy="1314000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E71E5B5-6921-4FB2-A9C4-9C2A029FF0B3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5">
            <a:extLst>
              <a:ext uri="{FF2B5EF4-FFF2-40B4-BE49-F238E27FC236}">
                <a16:creationId xmlns:a16="http://schemas.microsoft.com/office/drawing/2014/main" id="{7B88B654-6870-4EB8-A79A-306A0238640A}"/>
              </a:ext>
            </a:extLst>
          </p:cNvPr>
          <p:cNvPicPr>
            <a:picLocks/>
          </p:cNvPicPr>
          <p:nvPr userDrawn="1"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800" y="6584400"/>
            <a:ext cx="1638000" cy="104400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AD208BC8-A4CD-468B-A92C-D874A6D486C7}"/>
              </a:ext>
            </a:extLst>
          </p:cNvPr>
          <p:cNvGrpSpPr/>
          <p:nvPr userDrawn="1"/>
        </p:nvGrpSpPr>
        <p:grpSpPr>
          <a:xfrm>
            <a:off x="226688" y="6569736"/>
            <a:ext cx="9628745" cy="144114"/>
            <a:chOff x="1076500" y="4469696"/>
            <a:chExt cx="9628745" cy="144114"/>
          </a:xfrm>
        </p:grpSpPr>
        <p:pic>
          <p:nvPicPr>
            <p:cNvPr id="42" name="Picture 41" descr="de.png">
              <a:extLst>
                <a:ext uri="{FF2B5EF4-FFF2-40B4-BE49-F238E27FC236}">
                  <a16:creationId xmlns:a16="http://schemas.microsoft.com/office/drawing/2014/main" id="{A5241CAB-ADA2-4417-AD58-366D338272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5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3" name="Picture 42" descr="at.png">
              <a:extLst>
                <a:ext uri="{FF2B5EF4-FFF2-40B4-BE49-F238E27FC236}">
                  <a16:creationId xmlns:a16="http://schemas.microsoft.com/office/drawing/2014/main" id="{E44B6718-7132-4112-86F4-EB97255A03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6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4" name="Picture 43" descr="be.png">
              <a:extLst>
                <a:ext uri="{FF2B5EF4-FFF2-40B4-BE49-F238E27FC236}">
                  <a16:creationId xmlns:a16="http://schemas.microsoft.com/office/drawing/2014/main" id="{0F720296-2A62-4DA7-837E-02D677FAAC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87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5" name="Picture 44" descr="dk.png">
              <a:extLst>
                <a:ext uri="{FF2B5EF4-FFF2-40B4-BE49-F238E27FC236}">
                  <a16:creationId xmlns:a16="http://schemas.microsoft.com/office/drawing/2014/main" id="{D73A6867-7859-4C9C-BB7B-F223F064EB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99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6" name="Picture 45" descr="es.png">
              <a:extLst>
                <a:ext uri="{FF2B5EF4-FFF2-40B4-BE49-F238E27FC236}">
                  <a16:creationId xmlns:a16="http://schemas.microsoft.com/office/drawing/2014/main" id="{1493C1A0-A11D-42B6-8DCB-162F826EEF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10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7" name="Picture 46" descr="ee.png">
              <a:extLst>
                <a:ext uri="{FF2B5EF4-FFF2-40B4-BE49-F238E27FC236}">
                  <a16:creationId xmlns:a16="http://schemas.microsoft.com/office/drawing/2014/main" id="{0122824D-D8E9-4094-8057-406813DC2D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22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8" name="Picture 47" descr="fi.png">
              <a:extLst>
                <a:ext uri="{FF2B5EF4-FFF2-40B4-BE49-F238E27FC236}">
                  <a16:creationId xmlns:a16="http://schemas.microsoft.com/office/drawing/2014/main" id="{4D5DC57B-4AEE-4812-9DD4-84980F6022A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33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9" name="Picture 48" descr="fr.png">
              <a:extLst>
                <a:ext uri="{FF2B5EF4-FFF2-40B4-BE49-F238E27FC236}">
                  <a16:creationId xmlns:a16="http://schemas.microsoft.com/office/drawing/2014/main" id="{FCDCEAFB-665D-48AD-9E34-D9CFF731FC7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44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0" name="Picture 49" descr="gr.png">
              <a:extLst>
                <a:ext uri="{FF2B5EF4-FFF2-40B4-BE49-F238E27FC236}">
                  <a16:creationId xmlns:a16="http://schemas.microsoft.com/office/drawing/2014/main" id="{F2E0A474-2FAE-477F-AB8D-C50F384AA0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6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1" name="Picture 50" descr="hu.png">
              <a:extLst>
                <a:ext uri="{FF2B5EF4-FFF2-40B4-BE49-F238E27FC236}">
                  <a16:creationId xmlns:a16="http://schemas.microsoft.com/office/drawing/2014/main" id="{10168A5E-064A-4ABA-B5A6-59999CBC49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67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2" name="Picture 51" descr="ie.png">
              <a:extLst>
                <a:ext uri="{FF2B5EF4-FFF2-40B4-BE49-F238E27FC236}">
                  <a16:creationId xmlns:a16="http://schemas.microsoft.com/office/drawing/2014/main" id="{5A32E48C-2D3D-4EEC-BE4D-423F2F39F1C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9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3" name="Picture 52" descr="it.png">
              <a:extLst>
                <a:ext uri="{FF2B5EF4-FFF2-40B4-BE49-F238E27FC236}">
                  <a16:creationId xmlns:a16="http://schemas.microsoft.com/office/drawing/2014/main" id="{4C3D6A8C-E062-466C-B2D8-52D1B3FC4E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90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4" name="Picture 53" descr="lu.png">
              <a:extLst>
                <a:ext uri="{FF2B5EF4-FFF2-40B4-BE49-F238E27FC236}">
                  <a16:creationId xmlns:a16="http://schemas.microsoft.com/office/drawing/2014/main" id="{7A3219A7-1E00-4C98-81AF-1C2E67E1026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01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5" name="Picture 54" descr="no.png">
              <a:extLst>
                <a:ext uri="{FF2B5EF4-FFF2-40B4-BE49-F238E27FC236}">
                  <a16:creationId xmlns:a16="http://schemas.microsoft.com/office/drawing/2014/main" id="{56F0B3F4-5ADA-41BD-8413-E2B2699C4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13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6" name="Picture 55" descr="nl.png">
              <a:extLst>
                <a:ext uri="{FF2B5EF4-FFF2-40B4-BE49-F238E27FC236}">
                  <a16:creationId xmlns:a16="http://schemas.microsoft.com/office/drawing/2014/main" id="{5CEDEC63-C26E-491B-A8CC-1F1F2EF2A8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24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7" name="Picture 56" descr="pl.png">
              <a:extLst>
                <a:ext uri="{FF2B5EF4-FFF2-40B4-BE49-F238E27FC236}">
                  <a16:creationId xmlns:a16="http://schemas.microsoft.com/office/drawing/2014/main" id="{163376FE-C97D-4E6A-BE37-CCCC5BA436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36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8" name="Picture 57" descr="pt.png">
              <a:extLst>
                <a:ext uri="{FF2B5EF4-FFF2-40B4-BE49-F238E27FC236}">
                  <a16:creationId xmlns:a16="http://schemas.microsoft.com/office/drawing/2014/main" id="{3BE778F5-B33E-4FAB-8AC1-1FCA0478FFF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7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9" name="Picture 58" descr="cz.png">
              <a:extLst>
                <a:ext uri="{FF2B5EF4-FFF2-40B4-BE49-F238E27FC236}">
                  <a16:creationId xmlns:a16="http://schemas.microsoft.com/office/drawing/2014/main" id="{A0ADC83A-EDBF-4D1F-9CC6-78C91183AC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58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0" name="Picture 59" descr="ro.png">
              <a:extLst>
                <a:ext uri="{FF2B5EF4-FFF2-40B4-BE49-F238E27FC236}">
                  <a16:creationId xmlns:a16="http://schemas.microsoft.com/office/drawing/2014/main" id="{28F27ED4-7917-422D-9E5F-265059B3F4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570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1" name="Picture 60" descr="se.png">
              <a:extLst>
                <a:ext uri="{FF2B5EF4-FFF2-40B4-BE49-F238E27FC236}">
                  <a16:creationId xmlns:a16="http://schemas.microsoft.com/office/drawing/2014/main" id="{2AEDE91D-4CAE-4409-9544-1513C16F6AE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93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2" name="Picture 61" descr="ch.png">
              <a:extLst>
                <a:ext uri="{FF2B5EF4-FFF2-40B4-BE49-F238E27FC236}">
                  <a16:creationId xmlns:a16="http://schemas.microsoft.com/office/drawing/2014/main" id="{D580BA20-050E-47FB-9E7A-385336FDC0B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70442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9" name="Picture 88" descr="uk.png">
              <a:extLst>
                <a:ext uri="{FF2B5EF4-FFF2-40B4-BE49-F238E27FC236}">
                  <a16:creationId xmlns:a16="http://schemas.microsoft.com/office/drawing/2014/main" id="{26EB49F8-5DE5-4BA4-824D-55A8BFEA82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281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F2E67ACB-30B1-4DC0-A0F1-7AA87A8887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08598" y="4469696"/>
              <a:ext cx="216000" cy="144000"/>
            </a:xfrm>
            <a:prstGeom prst="rect">
              <a:avLst/>
            </a:prstGeom>
          </p:spPr>
        </p:pic>
        <p:pic>
          <p:nvPicPr>
            <p:cNvPr id="92" name="Picture 91">
              <a:extLst>
                <a:ext uri="{FF2B5EF4-FFF2-40B4-BE49-F238E27FC236}">
                  <a16:creationId xmlns:a16="http://schemas.microsoft.com/office/drawing/2014/main" id="{05FED7DC-B78B-4C40-8E7D-8BA59B45080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0"/>
            <a:stretch>
              <a:fillRect/>
            </a:stretch>
          </p:blipFill>
          <p:spPr>
            <a:xfrm>
              <a:off x="9768386" y="4469696"/>
              <a:ext cx="216000" cy="144000"/>
            </a:xfrm>
            <a:prstGeom prst="rect">
              <a:avLst/>
            </a:prstGeom>
          </p:spPr>
        </p:pic>
        <p:pic>
          <p:nvPicPr>
            <p:cNvPr id="93" name="Picture 92" descr="ca.png">
              <a:extLst>
                <a:ext uri="{FF2B5EF4-FFF2-40B4-BE49-F238E27FC236}">
                  <a16:creationId xmlns:a16="http://schemas.microsoft.com/office/drawing/2014/main" id="{3A0D12A6-06A1-4C98-99F3-70AC0D5070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245" y="4469696"/>
              <a:ext cx="216000" cy="14280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4" name="Picture 93" descr="si.png">
              <a:extLst>
                <a:ext uri="{FF2B5EF4-FFF2-40B4-BE49-F238E27FC236}">
                  <a16:creationId xmlns:a16="http://schemas.microsoft.com/office/drawing/2014/main" id="{7FB1B9B6-BD48-4410-9682-BA491E97DB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8174" y="4469696"/>
              <a:ext cx="217284" cy="143656"/>
            </a:xfrm>
            <a:prstGeom prst="rect">
              <a:avLst/>
            </a:prstGeom>
          </p:spPr>
        </p:pic>
      </p:grpSp>
      <p:pic>
        <p:nvPicPr>
          <p:cNvPr id="63" name="Picture 62">
            <a:extLst>
              <a:ext uri="{FF2B5EF4-FFF2-40B4-BE49-F238E27FC236}">
                <a16:creationId xmlns:a16="http://schemas.microsoft.com/office/drawing/2014/main" id="{C8D70C1C-4521-4DB7-8CD9-A2B078C774E7}"/>
              </a:ext>
            </a:extLst>
          </p:cNvPr>
          <p:cNvPicPr>
            <a:picLocks noChangeAspect="1"/>
          </p:cNvPicPr>
          <p:nvPr userDrawn="1"/>
        </p:nvPicPr>
        <p:blipFill>
          <a:blip r:embed="rId53"/>
          <a:stretch>
            <a:fillRect/>
          </a:stretch>
        </p:blipFill>
        <p:spPr>
          <a:xfrm>
            <a:off x="138029" y="64209"/>
            <a:ext cx="785191" cy="78519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45" r:id="rId2"/>
    <p:sldLayoutId id="2147483974" r:id="rId3"/>
    <p:sldLayoutId id="2147483975" r:id="rId4"/>
    <p:sldLayoutId id="2147483973" r:id="rId5"/>
    <p:sldLayoutId id="2147483930" r:id="rId6"/>
    <p:sldLayoutId id="2147483931" r:id="rId7"/>
    <p:sldLayoutId id="2147483932" r:id="rId8"/>
    <p:sldLayoutId id="2147483933" r:id="rId9"/>
    <p:sldLayoutId id="2147483935" r:id="rId10"/>
    <p:sldLayoutId id="2147483936" r:id="rId11"/>
    <p:sldLayoutId id="2147483937" r:id="rId12"/>
    <p:sldLayoutId id="2147483938" r:id="rId13"/>
    <p:sldLayoutId id="2147483939" r:id="rId14"/>
    <p:sldLayoutId id="2147483946" r:id="rId15"/>
    <p:sldLayoutId id="2147483947" r:id="rId16"/>
    <p:sldLayoutId id="2147483977" r:id="rId17"/>
    <p:sldLayoutId id="2147483979" r:id="rId18"/>
    <p:sldLayoutId id="2147483980" r:id="rId19"/>
    <p:sldLayoutId id="2147483981" r:id="rId20"/>
    <p:sldLayoutId id="2147483982" r:id="rId21"/>
    <p:sldLayoutId id="2147483983" r:id="rId22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GB" sz="3000" b="1" dirty="0" smtClean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5pPr>
      <a:lvl6pPr marL="441015" algn="l" rtl="0" eaLnBrk="1" fontAlgn="base" hangingPunct="1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6pPr>
      <a:lvl7pPr marL="882030" algn="l" rtl="0" eaLnBrk="1" fontAlgn="base" hangingPunct="1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7pPr>
      <a:lvl8pPr marL="1323045" algn="l" rtl="0" eaLnBrk="1" fontAlgn="base" hangingPunct="1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8pPr>
      <a:lvl9pPr marL="1764060" algn="l" rtl="0" eaLnBrk="1" fontAlgn="base" hangingPunct="1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9pPr>
    </p:titleStyle>
    <p:bodyStyle>
      <a:lvl1pPr marL="0" indent="0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rgbClr val="8197A6"/>
        </a:buClr>
        <a:buFont typeface="Arial" panose="020B0604020202020204" pitchFamily="34" charset="0"/>
        <a:buNone/>
        <a:defRPr lang="en-GB" sz="1800" dirty="0" smtClean="0">
          <a:solidFill>
            <a:srgbClr val="8197A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81326" indent="0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GB" sz="1800" dirty="0" smtClean="0">
          <a:solidFill>
            <a:srgbClr val="8197A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357771" indent="0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GB" sz="1800" dirty="0" smtClean="0">
          <a:solidFill>
            <a:srgbClr val="8197A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934216" indent="0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GB" sz="1800" dirty="0" smtClean="0">
          <a:solidFill>
            <a:srgbClr val="8197A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510661" indent="0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GB" sz="1800" dirty="0" smtClean="0">
          <a:solidFill>
            <a:srgbClr val="8197A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6615" indent="-404264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6pPr>
      <a:lvl7pPr marL="3797630" indent="-404264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7pPr>
      <a:lvl8pPr marL="4238645" indent="-404264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8pPr>
      <a:lvl9pPr marL="4679660" indent="-404264" algn="l" rtl="0" eaLnBrk="1" fontAlgn="base" hangingPunct="1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1pPr>
      <a:lvl2pPr marL="441015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2pPr>
      <a:lvl3pPr marL="88203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3pPr>
      <a:lvl4pPr marL="1323045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4pPr>
      <a:lvl5pPr marL="176406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5pPr>
      <a:lvl6pPr marL="2205076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6pPr>
      <a:lvl7pPr marL="2646091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7pPr>
      <a:lvl8pPr marL="3087106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8pPr>
      <a:lvl9pPr marL="3528121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5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DG"/>
          <p:cNvSpPr txBox="1">
            <a:spLocks noChangeArrowheads="1"/>
          </p:cNvSpPr>
          <p:nvPr userDrawn="1"/>
        </p:nvSpPr>
        <p:spPr bwMode="auto">
          <a:xfrm>
            <a:off x="772995" y="447366"/>
            <a:ext cx="6706956" cy="211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772" noProof="0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931653" y="154800"/>
            <a:ext cx="9393147" cy="565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14" name="Text Box 38"/>
          <p:cNvSpPr txBox="1">
            <a:spLocks noChangeArrowheads="1"/>
          </p:cNvSpPr>
          <p:nvPr userDrawn="1"/>
        </p:nvSpPr>
        <p:spPr bwMode="auto">
          <a:xfrm>
            <a:off x="221404" y="6202800"/>
            <a:ext cx="12118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800" noProof="0">
                <a:solidFill>
                  <a:srgbClr val="819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800" noProof="0" dirty="0">
              <a:solidFill>
                <a:srgbClr val="8197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Rectangle 2">
            <a:extLst>
              <a:ext uri="{FF2B5EF4-FFF2-40B4-BE49-F238E27FC236}">
                <a16:creationId xmlns:a16="http://schemas.microsoft.com/office/drawing/2014/main" id="{0341B57B-D657-44D2-A69B-8571F2FEB2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18860" y="882000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  <a:endParaRPr lang="en-GB" altLang="en-US" dirty="0"/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109A9530-2671-487F-A9F5-FDB35D172B87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800" y="6584400"/>
            <a:ext cx="1638000" cy="104400"/>
          </a:xfrm>
          <a:prstGeom prst="rect">
            <a:avLst/>
          </a:prstGeom>
        </p:spPr>
      </p:pic>
      <p:sp>
        <p:nvSpPr>
          <p:cNvPr id="3" name="Text Box 34">
            <a:extLst>
              <a:ext uri="{FF2B5EF4-FFF2-40B4-BE49-F238E27FC236}">
                <a16:creationId xmlns:a16="http://schemas.microsoft.com/office/drawing/2014/main" id="{174566EC-B884-414A-9831-F2C2C01CAF7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204400" y="6202800"/>
            <a:ext cx="375120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0"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80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fld id="{FDAC5C42-9B53-4063-AF51-A40D4C64F718}" type="slidenum">
              <a:rPr lang="it-IT" sz="800" noProof="1" smtClean="0">
                <a:solidFill>
                  <a:srgbClr val="819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GB" sz="800" noProof="1">
              <a:solidFill>
                <a:srgbClr val="8197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68673324-7E47-2849-ABFE-CFCE924180D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1489" y="-216085"/>
            <a:ext cx="2093892" cy="1314000"/>
          </a:xfrm>
          <a:prstGeom prst="rect">
            <a:avLst/>
          </a:prstGeom>
        </p:spPr>
      </p:pic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B6E905FD-56C1-4FF6-A433-C72EFE86E9E9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9A93288-EDE8-4BD5-96FF-1B2EA3FFBC82}"/>
              </a:ext>
            </a:extLst>
          </p:cNvPr>
          <p:cNvGrpSpPr/>
          <p:nvPr userDrawn="1"/>
        </p:nvGrpSpPr>
        <p:grpSpPr>
          <a:xfrm>
            <a:off x="226688" y="6569736"/>
            <a:ext cx="9628745" cy="144114"/>
            <a:chOff x="1076500" y="4469696"/>
            <a:chExt cx="9628745" cy="144114"/>
          </a:xfrm>
        </p:grpSpPr>
        <p:pic>
          <p:nvPicPr>
            <p:cNvPr id="66" name="Picture 65" descr="de.png">
              <a:extLst>
                <a:ext uri="{FF2B5EF4-FFF2-40B4-BE49-F238E27FC236}">
                  <a16:creationId xmlns:a16="http://schemas.microsoft.com/office/drawing/2014/main" id="{760C563F-A7CE-42D6-A531-E36FF5654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5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7" name="Picture 66" descr="at.png">
              <a:extLst>
                <a:ext uri="{FF2B5EF4-FFF2-40B4-BE49-F238E27FC236}">
                  <a16:creationId xmlns:a16="http://schemas.microsoft.com/office/drawing/2014/main" id="{745E5468-A136-4E29-BD4E-07C55EE7DA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6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8" name="Picture 67" descr="be.png">
              <a:extLst>
                <a:ext uri="{FF2B5EF4-FFF2-40B4-BE49-F238E27FC236}">
                  <a16:creationId xmlns:a16="http://schemas.microsoft.com/office/drawing/2014/main" id="{6C5D2AB2-C5DB-47C5-96A7-3F94A766B88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87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9" name="Picture 68" descr="dk.png">
              <a:extLst>
                <a:ext uri="{FF2B5EF4-FFF2-40B4-BE49-F238E27FC236}">
                  <a16:creationId xmlns:a16="http://schemas.microsoft.com/office/drawing/2014/main" id="{EF3F6575-A941-48EA-98D9-AA971F5BC6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99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0" name="Picture 69" descr="es.png">
              <a:extLst>
                <a:ext uri="{FF2B5EF4-FFF2-40B4-BE49-F238E27FC236}">
                  <a16:creationId xmlns:a16="http://schemas.microsoft.com/office/drawing/2014/main" id="{007F48F7-0ABA-48F5-B43A-BEFD99D68D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10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1" name="Picture 70" descr="ee.png">
              <a:extLst>
                <a:ext uri="{FF2B5EF4-FFF2-40B4-BE49-F238E27FC236}">
                  <a16:creationId xmlns:a16="http://schemas.microsoft.com/office/drawing/2014/main" id="{9A67879E-944C-4F61-9786-B7DBEE98F5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22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2" name="Picture 71" descr="fi.png">
              <a:extLst>
                <a:ext uri="{FF2B5EF4-FFF2-40B4-BE49-F238E27FC236}">
                  <a16:creationId xmlns:a16="http://schemas.microsoft.com/office/drawing/2014/main" id="{82F2C0BA-D9F5-49A2-A87C-C85C54E375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33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3" name="Picture 72" descr="fr.png">
              <a:extLst>
                <a:ext uri="{FF2B5EF4-FFF2-40B4-BE49-F238E27FC236}">
                  <a16:creationId xmlns:a16="http://schemas.microsoft.com/office/drawing/2014/main" id="{7AA88890-8FB3-4C75-9063-2EE40DBD81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44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4" name="Picture 73" descr="gr.png">
              <a:extLst>
                <a:ext uri="{FF2B5EF4-FFF2-40B4-BE49-F238E27FC236}">
                  <a16:creationId xmlns:a16="http://schemas.microsoft.com/office/drawing/2014/main" id="{97CBF1FB-D79A-4FB3-9460-F7B14B53F1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6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5" name="Picture 74" descr="hu.png">
              <a:extLst>
                <a:ext uri="{FF2B5EF4-FFF2-40B4-BE49-F238E27FC236}">
                  <a16:creationId xmlns:a16="http://schemas.microsoft.com/office/drawing/2014/main" id="{B45010AA-1227-41DD-9734-AED55FE5BB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67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6" name="Picture 75" descr="ie.png">
              <a:extLst>
                <a:ext uri="{FF2B5EF4-FFF2-40B4-BE49-F238E27FC236}">
                  <a16:creationId xmlns:a16="http://schemas.microsoft.com/office/drawing/2014/main" id="{E3664578-096E-4699-8813-CC2F821EEC2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9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7" name="Picture 76" descr="it.png">
              <a:extLst>
                <a:ext uri="{FF2B5EF4-FFF2-40B4-BE49-F238E27FC236}">
                  <a16:creationId xmlns:a16="http://schemas.microsoft.com/office/drawing/2014/main" id="{8E5A5FA8-F098-4C0E-9437-01E717405A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90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8" name="Picture 77" descr="lu.png">
              <a:extLst>
                <a:ext uri="{FF2B5EF4-FFF2-40B4-BE49-F238E27FC236}">
                  <a16:creationId xmlns:a16="http://schemas.microsoft.com/office/drawing/2014/main" id="{8D6DC45B-B216-4A24-9E1F-3805BF9FA2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01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9" name="Picture 78" descr="no.png">
              <a:extLst>
                <a:ext uri="{FF2B5EF4-FFF2-40B4-BE49-F238E27FC236}">
                  <a16:creationId xmlns:a16="http://schemas.microsoft.com/office/drawing/2014/main" id="{F0E0FC1E-5C7D-4DD2-BCBE-71642F893F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13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0" name="Picture 79" descr="nl.png">
              <a:extLst>
                <a:ext uri="{FF2B5EF4-FFF2-40B4-BE49-F238E27FC236}">
                  <a16:creationId xmlns:a16="http://schemas.microsoft.com/office/drawing/2014/main" id="{0FA1D3DA-89CE-4D1E-8BF0-1FE8F0C5C8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24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1" name="Picture 80" descr="pl.png">
              <a:extLst>
                <a:ext uri="{FF2B5EF4-FFF2-40B4-BE49-F238E27FC236}">
                  <a16:creationId xmlns:a16="http://schemas.microsoft.com/office/drawing/2014/main" id="{E3AFD707-BCE7-47DC-B77F-4912D8405ED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36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2" name="Picture 81" descr="pt.png">
              <a:extLst>
                <a:ext uri="{FF2B5EF4-FFF2-40B4-BE49-F238E27FC236}">
                  <a16:creationId xmlns:a16="http://schemas.microsoft.com/office/drawing/2014/main" id="{0549F177-13D8-4ACE-81EF-E55FF34039E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7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3" name="Picture 82" descr="cz.png">
              <a:extLst>
                <a:ext uri="{FF2B5EF4-FFF2-40B4-BE49-F238E27FC236}">
                  <a16:creationId xmlns:a16="http://schemas.microsoft.com/office/drawing/2014/main" id="{66FE7C83-5775-487B-83BF-70E4964ADCC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58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4" name="Picture 83" descr="ro.png">
              <a:extLst>
                <a:ext uri="{FF2B5EF4-FFF2-40B4-BE49-F238E27FC236}">
                  <a16:creationId xmlns:a16="http://schemas.microsoft.com/office/drawing/2014/main" id="{7988151D-9E11-4869-851E-BD72CA5CF74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570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5" name="Picture 84" descr="se.png">
              <a:extLst>
                <a:ext uri="{FF2B5EF4-FFF2-40B4-BE49-F238E27FC236}">
                  <a16:creationId xmlns:a16="http://schemas.microsoft.com/office/drawing/2014/main" id="{9C67436D-D0C1-4C81-84F2-2200721144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93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6" name="Picture 85" descr="ch.png">
              <a:extLst>
                <a:ext uri="{FF2B5EF4-FFF2-40B4-BE49-F238E27FC236}">
                  <a16:creationId xmlns:a16="http://schemas.microsoft.com/office/drawing/2014/main" id="{25881FB6-DC28-41AD-9CFC-44B4EABAEF3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70442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7" name="Picture 86" descr="uk.png">
              <a:extLst>
                <a:ext uri="{FF2B5EF4-FFF2-40B4-BE49-F238E27FC236}">
                  <a16:creationId xmlns:a16="http://schemas.microsoft.com/office/drawing/2014/main" id="{56D0E232-B050-465E-A8E5-429977429C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281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4E870F51-6156-4B51-9EFE-726565E981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08598" y="4469696"/>
              <a:ext cx="216000" cy="144000"/>
            </a:xfrm>
            <a:prstGeom prst="rect">
              <a:avLst/>
            </a:prstGeom>
          </p:spPr>
        </p:pic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B9247864-AD0B-4199-A174-32F6A776CF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/>
            <a:stretch>
              <a:fillRect/>
            </a:stretch>
          </p:blipFill>
          <p:spPr>
            <a:xfrm>
              <a:off x="9768386" y="4469696"/>
              <a:ext cx="216000" cy="144000"/>
            </a:xfrm>
            <a:prstGeom prst="rect">
              <a:avLst/>
            </a:prstGeom>
          </p:spPr>
        </p:pic>
        <p:pic>
          <p:nvPicPr>
            <p:cNvPr id="90" name="Picture 89" descr="ca.png">
              <a:extLst>
                <a:ext uri="{FF2B5EF4-FFF2-40B4-BE49-F238E27FC236}">
                  <a16:creationId xmlns:a16="http://schemas.microsoft.com/office/drawing/2014/main" id="{778DF6E6-606E-4F4E-9629-70F544AE0EE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245" y="4469696"/>
              <a:ext cx="216000" cy="14280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1" name="Picture 90" descr="si.png">
              <a:extLst>
                <a:ext uri="{FF2B5EF4-FFF2-40B4-BE49-F238E27FC236}">
                  <a16:creationId xmlns:a16="http://schemas.microsoft.com/office/drawing/2014/main" id="{A17994B2-1DB8-420B-ADC5-35498FBEDE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8174" y="4469696"/>
              <a:ext cx="217284" cy="143656"/>
            </a:xfrm>
            <a:prstGeom prst="rect">
              <a:avLst/>
            </a:prstGeom>
          </p:spPr>
        </p:pic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74A4F161-770B-4F7E-8D47-528C6DFFA39A}"/>
              </a:ext>
            </a:extLst>
          </p:cNvPr>
          <p:cNvPicPr>
            <a:picLocks noChangeAspect="1"/>
          </p:cNvPicPr>
          <p:nvPr userDrawn="1"/>
        </p:nvPicPr>
        <p:blipFill>
          <a:blip r:embed="rId31"/>
          <a:stretch>
            <a:fillRect/>
          </a:stretch>
        </p:blipFill>
        <p:spPr>
          <a:xfrm>
            <a:off x="138029" y="64209"/>
            <a:ext cx="785191" cy="78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798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</p:sldLayoutIdLst>
  <p:hf sldNum="0" hdr="0" dt="0"/>
  <p:txStyles>
    <p:titleStyle>
      <a:lvl1pPr algn="just" rtl="0" fontAlgn="base">
        <a:spcBef>
          <a:spcPct val="0"/>
        </a:spcBef>
        <a:spcAft>
          <a:spcPct val="0"/>
        </a:spcAft>
        <a:defRPr lang="en-GB" sz="3000" b="1" dirty="0" smtClean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5pPr>
      <a:lvl6pPr marL="441015"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6pPr>
      <a:lvl7pPr marL="882030"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7pPr>
      <a:lvl8pPr marL="1323045"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8pPr>
      <a:lvl9pPr marL="1764060"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9pPr>
    </p:titleStyle>
    <p:bodyStyle>
      <a:lvl1pPr marL="0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rgbClr val="8197A6"/>
        </a:buClr>
        <a:buFont typeface="Arial" panose="020B0604020202020204" pitchFamily="34" charset="0"/>
        <a:buNone/>
        <a:defRPr lang="en-US" altLang="en-US" sz="1800" dirty="0">
          <a:solidFill>
            <a:srgbClr val="8197A6"/>
          </a:solidFill>
          <a:latin typeface="Arial" panose="020B0604020202020204" pitchFamily="34" charset="0"/>
          <a:ea typeface="MS PGothic" pitchFamily="34" charset="-128"/>
          <a:cs typeface="Arial" panose="020B0604020202020204" pitchFamily="34" charset="0"/>
        </a:defRPr>
      </a:lvl1pPr>
      <a:lvl2pPr marL="781326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US" altLang="en-US" sz="1800" dirty="0">
          <a:solidFill>
            <a:srgbClr val="8197A6"/>
          </a:solidFill>
          <a:latin typeface="Arial" panose="020B0604020202020204" pitchFamily="34" charset="0"/>
          <a:ea typeface="MS PGothic" pitchFamily="34" charset="-128"/>
          <a:cs typeface="Arial" panose="020B0604020202020204" pitchFamily="34" charset="0"/>
        </a:defRPr>
      </a:lvl2pPr>
      <a:lvl3pPr marL="1357771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US" altLang="en-US" sz="1800" dirty="0">
          <a:solidFill>
            <a:srgbClr val="8197A6"/>
          </a:solidFill>
          <a:latin typeface="Arial" panose="020B0604020202020204" pitchFamily="34" charset="0"/>
          <a:ea typeface="MS PGothic" pitchFamily="34" charset="-128"/>
          <a:cs typeface="Arial" panose="020B0604020202020204" pitchFamily="34" charset="0"/>
        </a:defRPr>
      </a:lvl3pPr>
      <a:lvl4pPr marL="1934216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US" altLang="en-US" sz="1800" dirty="0">
          <a:solidFill>
            <a:srgbClr val="8197A6"/>
          </a:solidFill>
          <a:latin typeface="Arial" charset="0"/>
          <a:ea typeface="MS PGothic" pitchFamily="34" charset="-128"/>
          <a:cs typeface="Arial" charset="0"/>
        </a:defRPr>
      </a:lvl4pPr>
      <a:lvl5pPr marL="2510661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GB" altLang="en-US" sz="1800" dirty="0">
          <a:solidFill>
            <a:srgbClr val="8197A6"/>
          </a:solidFill>
          <a:latin typeface="Arial" charset="0"/>
          <a:ea typeface="MS PGothic" pitchFamily="34" charset="-128"/>
          <a:cs typeface="Arial" charset="0"/>
        </a:defRPr>
      </a:lvl5pPr>
      <a:lvl6pPr marL="3356615" indent="-404264" algn="l" rtl="0" fontAlgn="base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6pPr>
      <a:lvl7pPr marL="3797630" indent="-404264" algn="l" rtl="0" fontAlgn="base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7pPr>
      <a:lvl8pPr marL="4238645" indent="-404264" algn="l" rtl="0" fontAlgn="base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8pPr>
      <a:lvl9pPr marL="4679660" indent="-404264" algn="l" rtl="0" fontAlgn="base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1pPr>
      <a:lvl2pPr marL="441015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2pPr>
      <a:lvl3pPr marL="88203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3pPr>
      <a:lvl4pPr marL="1323045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4pPr>
      <a:lvl5pPr marL="176406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5pPr>
      <a:lvl6pPr marL="2205076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6pPr>
      <a:lvl7pPr marL="2646091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7pPr>
      <a:lvl8pPr marL="3087106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8pPr>
      <a:lvl9pPr marL="3528121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51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DG"/>
          <p:cNvSpPr txBox="1">
            <a:spLocks noChangeArrowheads="1"/>
          </p:cNvSpPr>
          <p:nvPr userDrawn="1"/>
        </p:nvSpPr>
        <p:spPr bwMode="auto">
          <a:xfrm>
            <a:off x="772995" y="447366"/>
            <a:ext cx="6706956" cy="211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772" noProof="0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923220" y="154800"/>
            <a:ext cx="9401580" cy="565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63" name="Rectangle 2">
            <a:extLst>
              <a:ext uri="{FF2B5EF4-FFF2-40B4-BE49-F238E27FC236}">
                <a16:creationId xmlns:a16="http://schemas.microsoft.com/office/drawing/2014/main" id="{0341B57B-D657-44D2-A69B-8571F2FEB2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19600" y="882000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sp>
        <p:nvSpPr>
          <p:cNvPr id="67" name="Text Box DG">
            <a:extLst>
              <a:ext uri="{FF2B5EF4-FFF2-40B4-BE49-F238E27FC236}">
                <a16:creationId xmlns:a16="http://schemas.microsoft.com/office/drawing/2014/main" id="{041D4B4D-8C28-4798-BDA6-9AF59297F35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72995" y="447366"/>
            <a:ext cx="6706956" cy="211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772" noProof="0" dirty="0"/>
          </a:p>
        </p:txBody>
      </p:sp>
      <p:sp>
        <p:nvSpPr>
          <p:cNvPr id="14" name="Text Box 38"/>
          <p:cNvSpPr txBox="1">
            <a:spLocks noChangeArrowheads="1"/>
          </p:cNvSpPr>
          <p:nvPr userDrawn="1"/>
        </p:nvSpPr>
        <p:spPr bwMode="auto">
          <a:xfrm>
            <a:off x="221404" y="6202800"/>
            <a:ext cx="12118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800" noProof="0">
                <a:solidFill>
                  <a:srgbClr val="819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800" noProof="0" dirty="0">
              <a:solidFill>
                <a:srgbClr val="8197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Box 34">
            <a:extLst>
              <a:ext uri="{FF2B5EF4-FFF2-40B4-BE49-F238E27FC236}">
                <a16:creationId xmlns:a16="http://schemas.microsoft.com/office/drawing/2014/main" id="{06E20340-F309-4C15-A091-9346422556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204400" y="6202800"/>
            <a:ext cx="375120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0"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80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fld id="{FDAC5C42-9B53-4063-AF51-A40D4C64F718}" type="slidenum">
              <a:rPr lang="it-IT" sz="800" noProof="1" smtClean="0">
                <a:solidFill>
                  <a:srgbClr val="819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GB" sz="800" noProof="1">
              <a:solidFill>
                <a:srgbClr val="8197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AA5060D9-A09D-4130-9267-1E715CE49C5B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245" y="6585917"/>
            <a:ext cx="1636920" cy="105918"/>
          </a:xfrm>
          <a:prstGeom prst="rect">
            <a:avLst/>
          </a:prstGeom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1ED6276D-5177-4E2E-AB64-34E17BB727A4}"/>
              </a:ext>
            </a:extLst>
          </p:cNvPr>
          <p:cNvGrpSpPr/>
          <p:nvPr userDrawn="1"/>
        </p:nvGrpSpPr>
        <p:grpSpPr>
          <a:xfrm>
            <a:off x="226688" y="6569736"/>
            <a:ext cx="9628745" cy="144114"/>
            <a:chOff x="1076500" y="4469696"/>
            <a:chExt cx="9628745" cy="144114"/>
          </a:xfrm>
        </p:grpSpPr>
        <p:pic>
          <p:nvPicPr>
            <p:cNvPr id="68" name="Picture 67" descr="de.png">
              <a:extLst>
                <a:ext uri="{FF2B5EF4-FFF2-40B4-BE49-F238E27FC236}">
                  <a16:creationId xmlns:a16="http://schemas.microsoft.com/office/drawing/2014/main" id="{5DC7C9DE-2330-4D19-B00A-88DF473A181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5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9" name="Picture 68" descr="at.png">
              <a:extLst>
                <a:ext uri="{FF2B5EF4-FFF2-40B4-BE49-F238E27FC236}">
                  <a16:creationId xmlns:a16="http://schemas.microsoft.com/office/drawing/2014/main" id="{5F39B928-F085-435A-836B-6E4FE886F2A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6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0" name="Picture 69" descr="be.png">
              <a:extLst>
                <a:ext uri="{FF2B5EF4-FFF2-40B4-BE49-F238E27FC236}">
                  <a16:creationId xmlns:a16="http://schemas.microsoft.com/office/drawing/2014/main" id="{92D70443-A035-445C-90B8-D0F13DFE47B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87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1" name="Picture 70" descr="dk.png">
              <a:extLst>
                <a:ext uri="{FF2B5EF4-FFF2-40B4-BE49-F238E27FC236}">
                  <a16:creationId xmlns:a16="http://schemas.microsoft.com/office/drawing/2014/main" id="{5F8CB58C-F834-4E4A-9D36-00EDDA273C0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99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2" name="Picture 71" descr="es.png">
              <a:extLst>
                <a:ext uri="{FF2B5EF4-FFF2-40B4-BE49-F238E27FC236}">
                  <a16:creationId xmlns:a16="http://schemas.microsoft.com/office/drawing/2014/main" id="{7055F594-4C26-4AD7-9BA5-8139C8061C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10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3" name="Picture 72" descr="ee.png">
              <a:extLst>
                <a:ext uri="{FF2B5EF4-FFF2-40B4-BE49-F238E27FC236}">
                  <a16:creationId xmlns:a16="http://schemas.microsoft.com/office/drawing/2014/main" id="{765A40EF-5597-4C60-86E4-9801C3D24F4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22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4" name="Picture 73" descr="fi.png">
              <a:extLst>
                <a:ext uri="{FF2B5EF4-FFF2-40B4-BE49-F238E27FC236}">
                  <a16:creationId xmlns:a16="http://schemas.microsoft.com/office/drawing/2014/main" id="{573C7DF2-41EA-4200-ADCE-18BD651E2C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33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5" name="Picture 74" descr="fr.png">
              <a:extLst>
                <a:ext uri="{FF2B5EF4-FFF2-40B4-BE49-F238E27FC236}">
                  <a16:creationId xmlns:a16="http://schemas.microsoft.com/office/drawing/2014/main" id="{17B26722-8F9C-427E-A30C-B936DC9F088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44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6" name="Picture 75" descr="gr.png">
              <a:extLst>
                <a:ext uri="{FF2B5EF4-FFF2-40B4-BE49-F238E27FC236}">
                  <a16:creationId xmlns:a16="http://schemas.microsoft.com/office/drawing/2014/main" id="{57245A63-3018-4055-B9A1-29F620FCA1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6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7" name="Picture 76" descr="hu.png">
              <a:extLst>
                <a:ext uri="{FF2B5EF4-FFF2-40B4-BE49-F238E27FC236}">
                  <a16:creationId xmlns:a16="http://schemas.microsoft.com/office/drawing/2014/main" id="{E729147B-9380-484B-8D1E-AE9F256BEC0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67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8" name="Picture 77" descr="ie.png">
              <a:extLst>
                <a:ext uri="{FF2B5EF4-FFF2-40B4-BE49-F238E27FC236}">
                  <a16:creationId xmlns:a16="http://schemas.microsoft.com/office/drawing/2014/main" id="{C5506F1C-B0F4-416B-ACCE-17C303EF5D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9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9" name="Picture 78" descr="it.png">
              <a:extLst>
                <a:ext uri="{FF2B5EF4-FFF2-40B4-BE49-F238E27FC236}">
                  <a16:creationId xmlns:a16="http://schemas.microsoft.com/office/drawing/2014/main" id="{AC0C54D4-FAA0-4101-8893-24CAD97FB58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90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0" name="Picture 79" descr="lu.png">
              <a:extLst>
                <a:ext uri="{FF2B5EF4-FFF2-40B4-BE49-F238E27FC236}">
                  <a16:creationId xmlns:a16="http://schemas.microsoft.com/office/drawing/2014/main" id="{B31F1A5A-62D9-43BC-A07B-F35AC0607DD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01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1" name="Picture 80" descr="no.png">
              <a:extLst>
                <a:ext uri="{FF2B5EF4-FFF2-40B4-BE49-F238E27FC236}">
                  <a16:creationId xmlns:a16="http://schemas.microsoft.com/office/drawing/2014/main" id="{4B9F7D4D-96E0-459F-A2BD-5AFD632EE6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13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2" name="Picture 81" descr="nl.png">
              <a:extLst>
                <a:ext uri="{FF2B5EF4-FFF2-40B4-BE49-F238E27FC236}">
                  <a16:creationId xmlns:a16="http://schemas.microsoft.com/office/drawing/2014/main" id="{41B0898E-ECC6-49EC-9A66-65D60F4DB0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24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3" name="Picture 82" descr="pl.png">
              <a:extLst>
                <a:ext uri="{FF2B5EF4-FFF2-40B4-BE49-F238E27FC236}">
                  <a16:creationId xmlns:a16="http://schemas.microsoft.com/office/drawing/2014/main" id="{E31CCE68-7B56-415F-918C-A42EB35BF3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36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4" name="Picture 83" descr="pt.png">
              <a:extLst>
                <a:ext uri="{FF2B5EF4-FFF2-40B4-BE49-F238E27FC236}">
                  <a16:creationId xmlns:a16="http://schemas.microsoft.com/office/drawing/2014/main" id="{D0CFE0B0-E42C-4904-983B-D1DB3995536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7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5" name="Picture 84" descr="cz.png">
              <a:extLst>
                <a:ext uri="{FF2B5EF4-FFF2-40B4-BE49-F238E27FC236}">
                  <a16:creationId xmlns:a16="http://schemas.microsoft.com/office/drawing/2014/main" id="{2841A212-CE30-4B0A-AB08-084EDB27E5A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58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6" name="Picture 85" descr="ro.png">
              <a:extLst>
                <a:ext uri="{FF2B5EF4-FFF2-40B4-BE49-F238E27FC236}">
                  <a16:creationId xmlns:a16="http://schemas.microsoft.com/office/drawing/2014/main" id="{318B1B61-BFDA-445A-AA59-2B35F11EF7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570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7" name="Picture 86" descr="se.png">
              <a:extLst>
                <a:ext uri="{FF2B5EF4-FFF2-40B4-BE49-F238E27FC236}">
                  <a16:creationId xmlns:a16="http://schemas.microsoft.com/office/drawing/2014/main" id="{B2DB8ECC-5001-4C88-9624-94FFBBC7D9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93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8" name="Picture 87" descr="ch.png">
              <a:extLst>
                <a:ext uri="{FF2B5EF4-FFF2-40B4-BE49-F238E27FC236}">
                  <a16:creationId xmlns:a16="http://schemas.microsoft.com/office/drawing/2014/main" id="{A17E3AC4-4F9D-40D5-B3A4-C4898F5BB4C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70442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9" name="Picture 88" descr="uk.png">
              <a:extLst>
                <a:ext uri="{FF2B5EF4-FFF2-40B4-BE49-F238E27FC236}">
                  <a16:creationId xmlns:a16="http://schemas.microsoft.com/office/drawing/2014/main" id="{4EDF34B2-51C8-45DA-A8CC-BA9740B640D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281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DC6B473C-D093-4B7A-BE75-C5354C57963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08598" y="4469696"/>
              <a:ext cx="216000" cy="144000"/>
            </a:xfrm>
            <a:prstGeom prst="rect">
              <a:avLst/>
            </a:prstGeom>
          </p:spPr>
        </p:pic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019E3EBB-F3EE-4591-B1D9-65F8A408FA9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7"/>
            <a:stretch>
              <a:fillRect/>
            </a:stretch>
          </p:blipFill>
          <p:spPr>
            <a:xfrm>
              <a:off x="9768386" y="4469696"/>
              <a:ext cx="216000" cy="144000"/>
            </a:xfrm>
            <a:prstGeom prst="rect">
              <a:avLst/>
            </a:prstGeom>
          </p:spPr>
        </p:pic>
        <p:pic>
          <p:nvPicPr>
            <p:cNvPr id="92" name="Picture 91" descr="ca.png">
              <a:extLst>
                <a:ext uri="{FF2B5EF4-FFF2-40B4-BE49-F238E27FC236}">
                  <a16:creationId xmlns:a16="http://schemas.microsoft.com/office/drawing/2014/main" id="{8C30F0CE-49F3-43C9-961D-EABF29DABA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245" y="4469696"/>
              <a:ext cx="216000" cy="14280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3" name="Picture 92" descr="si.png">
              <a:extLst>
                <a:ext uri="{FF2B5EF4-FFF2-40B4-BE49-F238E27FC236}">
                  <a16:creationId xmlns:a16="http://schemas.microsoft.com/office/drawing/2014/main" id="{FA9D8F01-E979-4766-8D8A-F86C445CFE6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8174" y="4469696"/>
              <a:ext cx="217284" cy="143656"/>
            </a:xfrm>
            <a:prstGeom prst="rect">
              <a:avLst/>
            </a:prstGeom>
          </p:spPr>
        </p:pic>
      </p:grpSp>
      <p:pic>
        <p:nvPicPr>
          <p:cNvPr id="94" name="Picture 93">
            <a:extLst>
              <a:ext uri="{FF2B5EF4-FFF2-40B4-BE49-F238E27FC236}">
                <a16:creationId xmlns:a16="http://schemas.microsoft.com/office/drawing/2014/main" id="{4732B035-7DC9-457A-B11E-1F17E69F566A}"/>
              </a:ext>
            </a:extLst>
          </p:cNvPr>
          <p:cNvPicPr>
            <a:picLocks/>
          </p:cNvPicPr>
          <p:nvPr userDrawn="1"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1489" y="-215904"/>
            <a:ext cx="2095200" cy="13140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571AEA7-B7FA-4B5C-93A7-869642EFC141}"/>
              </a:ext>
            </a:extLst>
          </p:cNvPr>
          <p:cNvPicPr>
            <a:picLocks noChangeAspect="1"/>
          </p:cNvPicPr>
          <p:nvPr userDrawn="1"/>
        </p:nvPicPr>
        <p:blipFill>
          <a:blip r:embed="rId41"/>
          <a:stretch>
            <a:fillRect/>
          </a:stretch>
        </p:blipFill>
        <p:spPr>
          <a:xfrm>
            <a:off x="138029" y="64209"/>
            <a:ext cx="785191" cy="78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39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72" r:id="rId7"/>
    <p:sldLayoutId id="2147483966" r:id="rId8"/>
    <p:sldLayoutId id="2147483967" r:id="rId9"/>
    <p:sldLayoutId id="2147483968" r:id="rId10"/>
    <p:sldLayoutId id="2147483969" r:id="rId11"/>
  </p:sldLayoutIdLst>
  <p:hf sldNum="0" hdr="0" dt="0"/>
  <p:txStyles>
    <p:titleStyle>
      <a:lvl1pPr algn="just" rtl="0" fontAlgn="base">
        <a:spcBef>
          <a:spcPct val="0"/>
        </a:spcBef>
        <a:spcAft>
          <a:spcPct val="0"/>
        </a:spcAft>
        <a:defRPr lang="en-GB" sz="3000" b="1" dirty="0" smtClean="0">
          <a:solidFill>
            <a:srgbClr val="003249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5pPr>
      <a:lvl6pPr marL="441015"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6pPr>
      <a:lvl7pPr marL="882030"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7pPr>
      <a:lvl8pPr marL="1323045"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8pPr>
      <a:lvl9pPr marL="1764060"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9pPr>
    </p:titleStyle>
    <p:bodyStyle>
      <a:lvl1pPr marL="0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rgbClr val="8197A6"/>
        </a:buClr>
        <a:buFont typeface="Arial" panose="020B0604020202020204" pitchFamily="34" charset="0"/>
        <a:buNone/>
        <a:defRPr lang="en-US" altLang="en-US" sz="1800" dirty="0">
          <a:solidFill>
            <a:srgbClr val="8197A6"/>
          </a:solidFill>
          <a:latin typeface="Arial" panose="020B0604020202020204" pitchFamily="34" charset="0"/>
          <a:ea typeface="MS PGothic" pitchFamily="34" charset="-128"/>
          <a:cs typeface="Arial" panose="020B0604020202020204" pitchFamily="34" charset="0"/>
        </a:defRPr>
      </a:lvl1pPr>
      <a:lvl2pPr marL="781326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US" altLang="en-US" sz="1800" dirty="0">
          <a:solidFill>
            <a:srgbClr val="8197A6"/>
          </a:solidFill>
          <a:latin typeface="Arial" panose="020B0604020202020204" pitchFamily="34" charset="0"/>
          <a:ea typeface="MS PGothic" pitchFamily="34" charset="-128"/>
          <a:cs typeface="Arial" panose="020B0604020202020204" pitchFamily="34" charset="0"/>
        </a:defRPr>
      </a:lvl2pPr>
      <a:lvl3pPr marL="1357771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US" altLang="en-US" sz="1800" dirty="0">
          <a:solidFill>
            <a:srgbClr val="8197A6"/>
          </a:solidFill>
          <a:latin typeface="Arial" panose="020B0604020202020204" pitchFamily="34" charset="0"/>
          <a:ea typeface="MS PGothic" pitchFamily="34" charset="-128"/>
          <a:cs typeface="Arial" panose="020B0604020202020204" pitchFamily="34" charset="0"/>
        </a:defRPr>
      </a:lvl3pPr>
      <a:lvl4pPr marL="1934216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US" altLang="en-US" sz="1800" dirty="0">
          <a:solidFill>
            <a:srgbClr val="8197A6"/>
          </a:solidFill>
          <a:latin typeface="Arial" charset="0"/>
          <a:ea typeface="MS PGothic" pitchFamily="34" charset="-128"/>
          <a:cs typeface="Arial" charset="0"/>
        </a:defRPr>
      </a:lvl4pPr>
      <a:lvl5pPr marL="2510661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GB" altLang="en-US" sz="1800" dirty="0">
          <a:solidFill>
            <a:srgbClr val="8197A6"/>
          </a:solidFill>
          <a:latin typeface="Arial" charset="0"/>
          <a:ea typeface="MS PGothic" pitchFamily="34" charset="-128"/>
          <a:cs typeface="Arial" charset="0"/>
        </a:defRPr>
      </a:lvl5pPr>
      <a:lvl6pPr marL="3356615" indent="-404264" algn="l" rtl="0" fontAlgn="base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6pPr>
      <a:lvl7pPr marL="3797630" indent="-404264" algn="l" rtl="0" fontAlgn="base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7pPr>
      <a:lvl8pPr marL="4238645" indent="-404264" algn="l" rtl="0" fontAlgn="base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8pPr>
      <a:lvl9pPr marL="4679660" indent="-404264" algn="l" rtl="0" fontAlgn="base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1pPr>
      <a:lvl2pPr marL="441015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2pPr>
      <a:lvl3pPr marL="88203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3pPr>
      <a:lvl4pPr marL="1323045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4pPr>
      <a:lvl5pPr marL="176406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5pPr>
      <a:lvl6pPr marL="2205076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6pPr>
      <a:lvl7pPr marL="2646091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7pPr>
      <a:lvl8pPr marL="3087106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8pPr>
      <a:lvl9pPr marL="3528121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51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DG"/>
          <p:cNvSpPr txBox="1">
            <a:spLocks noChangeArrowheads="1"/>
          </p:cNvSpPr>
          <p:nvPr userDrawn="1"/>
        </p:nvSpPr>
        <p:spPr bwMode="auto">
          <a:xfrm>
            <a:off x="772995" y="447366"/>
            <a:ext cx="6706956" cy="211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772" noProof="0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923220" y="154800"/>
            <a:ext cx="9041579" cy="565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14" name="Text Box 38"/>
          <p:cNvSpPr txBox="1">
            <a:spLocks noChangeArrowheads="1"/>
          </p:cNvSpPr>
          <p:nvPr userDrawn="1"/>
        </p:nvSpPr>
        <p:spPr bwMode="auto">
          <a:xfrm>
            <a:off x="221404" y="6202800"/>
            <a:ext cx="12118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800" noProof="0">
                <a:solidFill>
                  <a:srgbClr val="819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800" noProof="0" dirty="0">
              <a:solidFill>
                <a:srgbClr val="8197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Straight Connector 64">
            <a:extLst>
              <a:ext uri="{FF2B5EF4-FFF2-40B4-BE49-F238E27FC236}">
                <a16:creationId xmlns:a16="http://schemas.microsoft.com/office/drawing/2014/main" id="{8F972EA9-1462-4B0E-A09A-25D9F39ABE44}"/>
              </a:ext>
            </a:extLst>
          </p:cNvPr>
          <p:cNvCxnSpPr>
            <a:cxnSpLocks/>
          </p:cNvCxnSpPr>
          <p:nvPr userDrawn="1"/>
        </p:nvCxnSpPr>
        <p:spPr>
          <a:xfrm>
            <a:off x="222041" y="6411947"/>
            <a:ext cx="11768092" cy="0"/>
          </a:xfrm>
          <a:prstGeom prst="line">
            <a:avLst/>
          </a:prstGeom>
          <a:ln w="9525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5">
            <a:extLst>
              <a:ext uri="{FF2B5EF4-FFF2-40B4-BE49-F238E27FC236}">
                <a16:creationId xmlns:a16="http://schemas.microsoft.com/office/drawing/2014/main" id="{5217072E-26F2-4536-B7A4-4922A861EFC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1529" y="6578011"/>
            <a:ext cx="1641396" cy="113828"/>
          </a:xfrm>
          <a:prstGeom prst="rect">
            <a:avLst/>
          </a:prstGeom>
        </p:spPr>
      </p:pic>
      <p:sp>
        <p:nvSpPr>
          <p:cNvPr id="63" name="Rectangle 2">
            <a:extLst>
              <a:ext uri="{FF2B5EF4-FFF2-40B4-BE49-F238E27FC236}">
                <a16:creationId xmlns:a16="http://schemas.microsoft.com/office/drawing/2014/main" id="{0341B57B-D657-44D2-A69B-8571F2FEB2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18859" y="882000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sp>
        <p:nvSpPr>
          <p:cNvPr id="5" name="Text Box 34">
            <a:extLst>
              <a:ext uri="{FF2B5EF4-FFF2-40B4-BE49-F238E27FC236}">
                <a16:creationId xmlns:a16="http://schemas.microsoft.com/office/drawing/2014/main" id="{3DFCB740-7646-4EBC-AD20-3EBB6A01A79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204400" y="6202800"/>
            <a:ext cx="375120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0"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80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fld id="{FDAC5C42-9B53-4063-AF51-A40D4C64F718}" type="slidenum">
              <a:rPr lang="it-IT" sz="800" noProof="1" smtClean="0">
                <a:solidFill>
                  <a:srgbClr val="819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GB" sz="800" noProof="1">
              <a:solidFill>
                <a:srgbClr val="8197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CEC1D1E1-F167-4275-B0D3-2DDB714BE631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245" y="6585917"/>
            <a:ext cx="1636920" cy="105918"/>
          </a:xfrm>
          <a:prstGeom prst="rect">
            <a:avLst/>
          </a:prstGeom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8F3D1486-C1E4-4A69-BEB3-1BCECE4A9D78}"/>
              </a:ext>
            </a:extLst>
          </p:cNvPr>
          <p:cNvGrpSpPr/>
          <p:nvPr userDrawn="1"/>
        </p:nvGrpSpPr>
        <p:grpSpPr>
          <a:xfrm>
            <a:off x="226688" y="6569736"/>
            <a:ext cx="9628745" cy="144114"/>
            <a:chOff x="1076500" y="4469696"/>
            <a:chExt cx="9628745" cy="144114"/>
          </a:xfrm>
        </p:grpSpPr>
        <p:pic>
          <p:nvPicPr>
            <p:cNvPr id="67" name="Picture 66" descr="de.png">
              <a:extLst>
                <a:ext uri="{FF2B5EF4-FFF2-40B4-BE49-F238E27FC236}">
                  <a16:creationId xmlns:a16="http://schemas.microsoft.com/office/drawing/2014/main" id="{AE4FF7E8-4072-4D62-B5A7-49A95FBC27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5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8" name="Picture 67" descr="at.png">
              <a:extLst>
                <a:ext uri="{FF2B5EF4-FFF2-40B4-BE49-F238E27FC236}">
                  <a16:creationId xmlns:a16="http://schemas.microsoft.com/office/drawing/2014/main" id="{D64B3814-3460-4BD2-B2C6-2F536391E65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6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9" name="Picture 68" descr="be.png">
              <a:extLst>
                <a:ext uri="{FF2B5EF4-FFF2-40B4-BE49-F238E27FC236}">
                  <a16:creationId xmlns:a16="http://schemas.microsoft.com/office/drawing/2014/main" id="{9DF21E6B-70A9-432C-A108-1EDE6FDDDF9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87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0" name="Picture 69" descr="dk.png">
              <a:extLst>
                <a:ext uri="{FF2B5EF4-FFF2-40B4-BE49-F238E27FC236}">
                  <a16:creationId xmlns:a16="http://schemas.microsoft.com/office/drawing/2014/main" id="{D5F8A1D1-27AD-49B3-B00C-DF80BC1475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99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1" name="Picture 70" descr="es.png">
              <a:extLst>
                <a:ext uri="{FF2B5EF4-FFF2-40B4-BE49-F238E27FC236}">
                  <a16:creationId xmlns:a16="http://schemas.microsoft.com/office/drawing/2014/main" id="{578A51CF-D21B-451C-94E8-3DEE43398A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10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2" name="Picture 71" descr="ee.png">
              <a:extLst>
                <a:ext uri="{FF2B5EF4-FFF2-40B4-BE49-F238E27FC236}">
                  <a16:creationId xmlns:a16="http://schemas.microsoft.com/office/drawing/2014/main" id="{1A521DCA-52D4-4CC1-9650-DA1D55759C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22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3" name="Picture 72" descr="fi.png">
              <a:extLst>
                <a:ext uri="{FF2B5EF4-FFF2-40B4-BE49-F238E27FC236}">
                  <a16:creationId xmlns:a16="http://schemas.microsoft.com/office/drawing/2014/main" id="{D4B2DB1A-3C3C-489A-A1E0-66096FC8A3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33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4" name="Picture 73" descr="fr.png">
              <a:extLst>
                <a:ext uri="{FF2B5EF4-FFF2-40B4-BE49-F238E27FC236}">
                  <a16:creationId xmlns:a16="http://schemas.microsoft.com/office/drawing/2014/main" id="{C1FEDF27-CC31-4123-8B68-EB8E2F027E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44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5" name="Picture 74" descr="gr.png">
              <a:extLst>
                <a:ext uri="{FF2B5EF4-FFF2-40B4-BE49-F238E27FC236}">
                  <a16:creationId xmlns:a16="http://schemas.microsoft.com/office/drawing/2014/main" id="{8671ECA3-1A79-4145-AE14-DEA1273076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56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6" name="Picture 75" descr="hu.png">
              <a:extLst>
                <a:ext uri="{FF2B5EF4-FFF2-40B4-BE49-F238E27FC236}">
                  <a16:creationId xmlns:a16="http://schemas.microsoft.com/office/drawing/2014/main" id="{EB6DA1DB-9158-4541-9A14-2B9FC81DB2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67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7" name="Picture 76" descr="ie.png">
              <a:extLst>
                <a:ext uri="{FF2B5EF4-FFF2-40B4-BE49-F238E27FC236}">
                  <a16:creationId xmlns:a16="http://schemas.microsoft.com/office/drawing/2014/main" id="{2EA72000-17E3-4899-976B-F19DC272FD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79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8" name="Picture 77" descr="it.png">
              <a:extLst>
                <a:ext uri="{FF2B5EF4-FFF2-40B4-BE49-F238E27FC236}">
                  <a16:creationId xmlns:a16="http://schemas.microsoft.com/office/drawing/2014/main" id="{CF4905CD-2FD6-4152-A775-21A249031F6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90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9" name="Picture 78" descr="lu.png">
              <a:extLst>
                <a:ext uri="{FF2B5EF4-FFF2-40B4-BE49-F238E27FC236}">
                  <a16:creationId xmlns:a16="http://schemas.microsoft.com/office/drawing/2014/main" id="{1D44C0B9-4E17-4B33-BEA6-BA0FFBC180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01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0" name="Picture 79" descr="no.png">
              <a:extLst>
                <a:ext uri="{FF2B5EF4-FFF2-40B4-BE49-F238E27FC236}">
                  <a16:creationId xmlns:a16="http://schemas.microsoft.com/office/drawing/2014/main" id="{DC4FAE81-D71D-41AB-ADF0-5D6C354622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13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1" name="Picture 80" descr="nl.png">
              <a:extLst>
                <a:ext uri="{FF2B5EF4-FFF2-40B4-BE49-F238E27FC236}">
                  <a16:creationId xmlns:a16="http://schemas.microsoft.com/office/drawing/2014/main" id="{65E1215A-68E0-4905-9D79-91D656B302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24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2" name="Picture 81" descr="pl.png">
              <a:extLst>
                <a:ext uri="{FF2B5EF4-FFF2-40B4-BE49-F238E27FC236}">
                  <a16:creationId xmlns:a16="http://schemas.microsoft.com/office/drawing/2014/main" id="{38CCCFAE-C9AA-4EC8-8FF0-F43832A9E31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36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3" name="Picture 82" descr="pt.png">
              <a:extLst>
                <a:ext uri="{FF2B5EF4-FFF2-40B4-BE49-F238E27FC236}">
                  <a16:creationId xmlns:a16="http://schemas.microsoft.com/office/drawing/2014/main" id="{9C65F218-E6D1-4C44-9BCD-AC88ED8134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74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4" name="Picture 83" descr="cz.png">
              <a:extLst>
                <a:ext uri="{FF2B5EF4-FFF2-40B4-BE49-F238E27FC236}">
                  <a16:creationId xmlns:a16="http://schemas.microsoft.com/office/drawing/2014/main" id="{2DB70297-7941-49CE-9FB6-CA855B4A965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588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5" name="Picture 84" descr="ro.png">
              <a:extLst>
                <a:ext uri="{FF2B5EF4-FFF2-40B4-BE49-F238E27FC236}">
                  <a16:creationId xmlns:a16="http://schemas.microsoft.com/office/drawing/2014/main" id="{ACED1DD7-41B9-466C-B65A-E12132A2865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5702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6" name="Picture 85" descr="se.png">
              <a:extLst>
                <a:ext uri="{FF2B5EF4-FFF2-40B4-BE49-F238E27FC236}">
                  <a16:creationId xmlns:a16="http://schemas.microsoft.com/office/drawing/2014/main" id="{F710EFB6-89D3-4A84-AED2-643BCD7E86A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930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7" name="Picture 86" descr="ch.png">
              <a:extLst>
                <a:ext uri="{FF2B5EF4-FFF2-40B4-BE49-F238E27FC236}">
                  <a16:creationId xmlns:a16="http://schemas.microsoft.com/office/drawing/2014/main" id="{0296E904-989A-4C4C-BE68-0FCA051606E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70442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8" name="Picture 87" descr="uk.png">
              <a:extLst>
                <a:ext uri="{FF2B5EF4-FFF2-40B4-BE49-F238E27FC236}">
                  <a16:creationId xmlns:a16="http://schemas.microsoft.com/office/drawing/2014/main" id="{AE1559A6-B837-46AA-BD84-440CFB239E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28160" y="4469696"/>
              <a:ext cx="217977" cy="14411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46BC6FEA-1C1F-4E39-85BC-8DE6865475B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08598" y="4469696"/>
              <a:ext cx="216000" cy="144000"/>
            </a:xfrm>
            <a:prstGeom prst="rect">
              <a:avLst/>
            </a:prstGeom>
          </p:spPr>
        </p:pic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00CFCB69-EC53-44A5-844A-32FEA74AEDE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/>
            <a:stretch>
              <a:fillRect/>
            </a:stretch>
          </p:blipFill>
          <p:spPr>
            <a:xfrm>
              <a:off x="9768386" y="4469696"/>
              <a:ext cx="216000" cy="144000"/>
            </a:xfrm>
            <a:prstGeom prst="rect">
              <a:avLst/>
            </a:prstGeom>
          </p:spPr>
        </p:pic>
        <p:pic>
          <p:nvPicPr>
            <p:cNvPr id="92" name="Picture 91" descr="ca.png">
              <a:extLst>
                <a:ext uri="{FF2B5EF4-FFF2-40B4-BE49-F238E27FC236}">
                  <a16:creationId xmlns:a16="http://schemas.microsoft.com/office/drawing/2014/main" id="{514FF5D4-CC8D-4E45-AA09-6E6CB769C9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89245" y="4469696"/>
              <a:ext cx="216000" cy="14280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3" name="Picture 92" descr="si.png">
              <a:extLst>
                <a:ext uri="{FF2B5EF4-FFF2-40B4-BE49-F238E27FC236}">
                  <a16:creationId xmlns:a16="http://schemas.microsoft.com/office/drawing/2014/main" id="{504F49A5-E949-4E30-9FA4-B1EE2657D3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8174" y="4469696"/>
              <a:ext cx="217284" cy="143656"/>
            </a:xfrm>
            <a:prstGeom prst="rect">
              <a:avLst/>
            </a:prstGeom>
          </p:spPr>
        </p:pic>
      </p:grpSp>
      <p:pic>
        <p:nvPicPr>
          <p:cNvPr id="94" name="Picture 93">
            <a:extLst>
              <a:ext uri="{FF2B5EF4-FFF2-40B4-BE49-F238E27FC236}">
                <a16:creationId xmlns:a16="http://schemas.microsoft.com/office/drawing/2014/main" id="{EE9226E0-2BA4-4DC2-994B-AD70CB993B22}"/>
              </a:ext>
            </a:extLst>
          </p:cNvPr>
          <p:cNvPicPr>
            <a:picLocks/>
          </p:cNvPicPr>
          <p:nvPr userDrawn="1"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1489" y="-215904"/>
            <a:ext cx="2095200" cy="13140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1A6A5EBE-1086-43B4-8B94-4E5DC9BDE84D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138029" y="64209"/>
            <a:ext cx="785191" cy="78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336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84" r:id="rId2"/>
    <p:sldLayoutId id="2147483986" r:id="rId3"/>
    <p:sldLayoutId id="2147483989" r:id="rId4"/>
    <p:sldLayoutId id="2147483991" r:id="rId5"/>
  </p:sldLayoutIdLst>
  <p:hf sldNum="0" hdr="0" dt="0"/>
  <p:txStyles>
    <p:titleStyle>
      <a:lvl1pPr algn="just" rtl="0" fontAlgn="base">
        <a:spcBef>
          <a:spcPct val="0"/>
        </a:spcBef>
        <a:spcAft>
          <a:spcPct val="0"/>
        </a:spcAft>
        <a:defRPr lang="en-GB" sz="3000" b="1" dirty="0" smtClean="0">
          <a:solidFill>
            <a:srgbClr val="003249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5pPr>
      <a:lvl6pPr marL="441015"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6pPr>
      <a:lvl7pPr marL="882030"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7pPr>
      <a:lvl8pPr marL="1323045"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8pPr>
      <a:lvl9pPr marL="1764060"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9pPr>
    </p:titleStyle>
    <p:bodyStyle>
      <a:lvl1pPr marL="0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rgbClr val="8197A6"/>
        </a:buClr>
        <a:buFont typeface="Arial" panose="020B0604020202020204" pitchFamily="34" charset="0"/>
        <a:buNone/>
        <a:defRPr lang="en-US" altLang="en-US" sz="1800" dirty="0">
          <a:solidFill>
            <a:srgbClr val="8197A6"/>
          </a:solidFill>
          <a:latin typeface="Arial" panose="020B0604020202020204" pitchFamily="34" charset="0"/>
          <a:ea typeface="MS PGothic" pitchFamily="34" charset="-128"/>
          <a:cs typeface="Arial" panose="020B0604020202020204" pitchFamily="34" charset="0"/>
        </a:defRPr>
      </a:lvl1pPr>
      <a:lvl2pPr marL="781326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US" altLang="en-US" sz="1800" dirty="0">
          <a:solidFill>
            <a:srgbClr val="8197A6"/>
          </a:solidFill>
          <a:latin typeface="Arial" panose="020B0604020202020204" pitchFamily="34" charset="0"/>
          <a:ea typeface="MS PGothic" pitchFamily="34" charset="-128"/>
          <a:cs typeface="Arial" panose="020B0604020202020204" pitchFamily="34" charset="0"/>
        </a:defRPr>
      </a:lvl2pPr>
      <a:lvl3pPr marL="1357771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US" altLang="en-US" sz="1800" dirty="0">
          <a:solidFill>
            <a:srgbClr val="8197A6"/>
          </a:solidFill>
          <a:latin typeface="Arial" panose="020B0604020202020204" pitchFamily="34" charset="0"/>
          <a:ea typeface="MS PGothic" pitchFamily="34" charset="-128"/>
          <a:cs typeface="Arial" panose="020B0604020202020204" pitchFamily="34" charset="0"/>
        </a:defRPr>
      </a:lvl3pPr>
      <a:lvl4pPr marL="1934216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US" altLang="en-US" sz="1800" dirty="0">
          <a:solidFill>
            <a:srgbClr val="8197A6"/>
          </a:solidFill>
          <a:latin typeface="Arial" charset="0"/>
          <a:ea typeface="MS PGothic" pitchFamily="34" charset="-128"/>
          <a:cs typeface="Arial" charset="0"/>
        </a:defRPr>
      </a:lvl4pPr>
      <a:lvl5pPr marL="2510661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GB" altLang="en-US" sz="1800" dirty="0">
          <a:solidFill>
            <a:srgbClr val="8197A6"/>
          </a:solidFill>
          <a:latin typeface="Arial" charset="0"/>
          <a:ea typeface="MS PGothic" pitchFamily="34" charset="-128"/>
          <a:cs typeface="Arial" charset="0"/>
        </a:defRPr>
      </a:lvl5pPr>
      <a:lvl6pPr marL="3356615" indent="-404264" algn="l" rtl="0" fontAlgn="base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6pPr>
      <a:lvl7pPr marL="3797630" indent="-404264" algn="l" rtl="0" fontAlgn="base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7pPr>
      <a:lvl8pPr marL="4238645" indent="-404264" algn="l" rtl="0" fontAlgn="base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8pPr>
      <a:lvl9pPr marL="4679660" indent="-404264" algn="l" rtl="0" fontAlgn="base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1pPr>
      <a:lvl2pPr marL="441015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2pPr>
      <a:lvl3pPr marL="88203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3pPr>
      <a:lvl4pPr marL="1323045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4pPr>
      <a:lvl5pPr marL="176406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5pPr>
      <a:lvl6pPr marL="2205076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6pPr>
      <a:lvl7pPr marL="2646091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7pPr>
      <a:lvl8pPr marL="3087106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8pPr>
      <a:lvl9pPr marL="3528121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5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5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4" Type="http://schemas.openxmlformats.org/officeDocument/2006/relationships/image" Target="../media/image57.sv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diagramColors" Target="../diagrams/colors1.xml"/><Relationship Id="rId12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9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66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65.png"/><Relationship Id="rId4" Type="http://schemas.openxmlformats.org/officeDocument/2006/relationships/diagramData" Target="../diagrams/data1.xml"/><Relationship Id="rId9" Type="http://schemas.openxmlformats.org/officeDocument/2006/relationships/image" Target="../media/image64.png"/><Relationship Id="rId14" Type="http://schemas.openxmlformats.org/officeDocument/2006/relationships/image" Target="../media/image6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74.jpeg"/><Relationship Id="rId5" Type="http://schemas.openxmlformats.org/officeDocument/2006/relationships/image" Target="../media/image73.png"/><Relationship Id="rId4" Type="http://schemas.openxmlformats.org/officeDocument/2006/relationships/image" Target="../media/image7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Relationship Id="rId4" Type="http://schemas.openxmlformats.org/officeDocument/2006/relationships/hyperlink" Target="mailto:Martina.Angelone@esa.in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 txBox="1">
            <a:spLocks noChangeArrowheads="1"/>
          </p:cNvSpPr>
          <p:nvPr/>
        </p:nvSpPr>
        <p:spPr bwMode="auto">
          <a:xfrm>
            <a:off x="217439" y="3418242"/>
            <a:ext cx="11821962" cy="1320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8202" tIns="44101" rIns="88202" bIns="44101" numCol="1" anchor="b" anchorCtr="0" compatLnSpc="1">
            <a:prstTxWarp prst="textNoShape">
              <a:avLst/>
            </a:prstTxWarp>
            <a:spAutoFit/>
          </a:bodyPr>
          <a:lstStyle/>
          <a:p>
            <a:pPr defTabSz="882030">
              <a:defRPr/>
            </a:pPr>
            <a:r>
              <a:rPr lang="en-GB" sz="4000" b="1" dirty="0">
                <a:solidFill>
                  <a:schemeClr val="bg1"/>
                </a:solidFill>
              </a:rPr>
              <a:t>        Iris Satcom contribution to TBO: </a:t>
            </a:r>
          </a:p>
          <a:p>
            <a:pPr defTabSz="882030">
              <a:defRPr/>
            </a:pPr>
            <a:r>
              <a:rPr lang="en-GB" sz="4000" b="1" dirty="0">
                <a:solidFill>
                  <a:schemeClr val="bg1"/>
                </a:solidFill>
              </a:rPr>
              <a:t>               Europe and Worldwide</a:t>
            </a:r>
            <a:endParaRPr lang="en-GB" sz="40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Text Box 24"/>
          <p:cNvSpPr txBox="1">
            <a:spLocks noChangeArrowheads="1"/>
          </p:cNvSpPr>
          <p:nvPr/>
        </p:nvSpPr>
        <p:spPr bwMode="auto">
          <a:xfrm>
            <a:off x="6915706" y="5224144"/>
            <a:ext cx="5123696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</a:pPr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 Iris Team</a:t>
            </a:r>
          </a:p>
        </p:txBody>
      </p:sp>
      <p:sp>
        <p:nvSpPr>
          <p:cNvPr id="8" name="Text Box 25"/>
          <p:cNvSpPr txBox="1">
            <a:spLocks noChangeArrowheads="1"/>
          </p:cNvSpPr>
          <p:nvPr/>
        </p:nvSpPr>
        <p:spPr bwMode="auto">
          <a:xfrm>
            <a:off x="6915681" y="5885467"/>
            <a:ext cx="5123720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</a:pPr>
            <a:r>
              <a:rPr lang="en-GB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4-6/06//2024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Box 99">
            <a:extLst>
              <a:ext uri="{FF2B5EF4-FFF2-40B4-BE49-F238E27FC236}">
                <a16:creationId xmlns:a16="http://schemas.microsoft.com/office/drawing/2014/main" id="{B06A49EE-0921-4A0E-99D9-29F5A2AC6E1F}"/>
              </a:ext>
            </a:extLst>
          </p:cNvPr>
          <p:cNvSpPr/>
          <p:nvPr/>
        </p:nvSpPr>
        <p:spPr>
          <a:xfrm>
            <a:off x="7288567" y="5590659"/>
            <a:ext cx="4750834" cy="217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79D7A2-5224-67FE-A922-D255E4A1FD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5709" y="289186"/>
            <a:ext cx="2773920" cy="27678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build="allAtOnce"/>
      <p:bldP spid="8" grpId="0" build="allAtOnce"/>
      <p:bldP spid="2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B5782-1538-1F12-3646-418C45A56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79" y="160401"/>
            <a:ext cx="6085490" cy="553998"/>
          </a:xfrm>
        </p:spPr>
        <p:txBody>
          <a:bodyPr/>
          <a:lstStyle/>
          <a:p>
            <a:r>
              <a:rPr lang="en-GB" dirty="0"/>
              <a:t>Four main enablers for TBO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3F46E92-C6FE-34BE-348B-E7AE2DBC8EFE}"/>
              </a:ext>
            </a:extLst>
          </p:cNvPr>
          <p:cNvGrpSpPr/>
          <p:nvPr/>
        </p:nvGrpSpPr>
        <p:grpSpPr>
          <a:xfrm>
            <a:off x="1590087" y="1280368"/>
            <a:ext cx="8703698" cy="4297264"/>
            <a:chOff x="140482" y="1058418"/>
            <a:chExt cx="9570556" cy="508656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DD72629-B395-758A-060F-9BF87C1470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694297">
              <a:off x="2281826" y="1058418"/>
              <a:ext cx="2248859" cy="119907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D05A92F-17DC-6E80-2487-3E3194C249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010202">
                    <a:alpha val="784"/>
                  </a:srgbClr>
                </a:clrFrom>
                <a:clrTo>
                  <a:srgbClr val="010202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415638" y="2731596"/>
              <a:ext cx="1295400" cy="952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FBDE4C7-28FE-8847-BDE4-5713C750E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010202">
                    <a:alpha val="784"/>
                  </a:srgbClr>
                </a:clrFrom>
                <a:clrTo>
                  <a:srgbClr val="010202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050513" y="4787968"/>
              <a:ext cx="1295399" cy="952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Down Arrow 124">
              <a:extLst>
                <a:ext uri="{FF2B5EF4-FFF2-40B4-BE49-F238E27FC236}">
                  <a16:creationId xmlns:a16="http://schemas.microsoft.com/office/drawing/2014/main" id="{A17F48F0-43E0-0317-7EF0-F88D290E729A}"/>
                </a:ext>
              </a:extLst>
            </p:cNvPr>
            <p:cNvSpPr/>
            <p:nvPr/>
          </p:nvSpPr>
          <p:spPr>
            <a:xfrm rot="19684526">
              <a:off x="5920541" y="3964428"/>
              <a:ext cx="2900738" cy="565153"/>
            </a:xfrm>
            <a:prstGeom prst="leftRightArrow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Down Arrow 124">
              <a:extLst>
                <a:ext uri="{FF2B5EF4-FFF2-40B4-BE49-F238E27FC236}">
                  <a16:creationId xmlns:a16="http://schemas.microsoft.com/office/drawing/2014/main" id="{CC4AC2AD-9F84-D67C-A3C3-A215D612ECB5}"/>
                </a:ext>
              </a:extLst>
            </p:cNvPr>
            <p:cNvSpPr/>
            <p:nvPr/>
          </p:nvSpPr>
          <p:spPr>
            <a:xfrm rot="15210262">
              <a:off x="3139694" y="3165178"/>
              <a:ext cx="3221078" cy="565153"/>
            </a:xfrm>
            <a:prstGeom prst="leftRightArrow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Down Arrow 124">
              <a:extLst>
                <a:ext uri="{FF2B5EF4-FFF2-40B4-BE49-F238E27FC236}">
                  <a16:creationId xmlns:a16="http://schemas.microsoft.com/office/drawing/2014/main" id="{9FF200BA-B0A9-6442-A7CC-63DFBB9D7F76}"/>
                </a:ext>
              </a:extLst>
            </p:cNvPr>
            <p:cNvSpPr/>
            <p:nvPr/>
          </p:nvSpPr>
          <p:spPr>
            <a:xfrm rot="11802744">
              <a:off x="4628699" y="1885705"/>
              <a:ext cx="3956968" cy="565153"/>
            </a:xfrm>
            <a:prstGeom prst="leftRightArrow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DE0BE86-3F1E-CED5-119B-BA6778BE9A85}"/>
                </a:ext>
              </a:extLst>
            </p:cNvPr>
            <p:cNvGrpSpPr/>
            <p:nvPr/>
          </p:nvGrpSpPr>
          <p:grpSpPr>
            <a:xfrm>
              <a:off x="140482" y="1110070"/>
              <a:ext cx="3027610" cy="1174348"/>
              <a:chOff x="3351160" y="1493941"/>
              <a:chExt cx="3027610" cy="1174348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B736CAA-7934-AD96-39EB-D419C7A365D9}"/>
                  </a:ext>
                </a:extLst>
              </p:cNvPr>
              <p:cNvSpPr txBox="1"/>
              <p:nvPr/>
            </p:nvSpPr>
            <p:spPr>
              <a:xfrm>
                <a:off x="3351160" y="1493941"/>
                <a:ext cx="3027610" cy="1174348"/>
              </a:xfrm>
              <a:prstGeom prst="snip2DiagRect">
                <a:avLst>
                  <a:gd name="adj1" fmla="val 0"/>
                  <a:gd name="adj2" fmla="val 15663"/>
                </a:avLst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000" b="1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iome" panose="020B0503030204020804" pitchFamily="34" charset="0"/>
                    <a:ea typeface="Calibri" panose="020F0502020204030204" pitchFamily="34" charset="0"/>
                    <a:cs typeface="Biome" panose="020B0503030204020804" pitchFamily="34" charset="0"/>
                  </a:rPr>
                  <a:t>ATS B2 </a:t>
                </a: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000" b="1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iome" panose="020B0503030204020804" pitchFamily="34" charset="0"/>
                    <a:ea typeface="Calibri" panose="020F0502020204030204" pitchFamily="34" charset="0"/>
                    <a:cs typeface="Biome" panose="020B0503030204020804" pitchFamily="34" charset="0"/>
                  </a:rPr>
                  <a:t>AVIONICS</a:t>
                </a:r>
                <a:endParaRPr lang="en-GB" sz="1600" b="1" dirty="0">
                  <a:solidFill>
                    <a:schemeClr val="tx1">
                      <a:lumMod val="90000"/>
                      <a:lumOff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iome" panose="020B0503030204020804" pitchFamily="34" charset="0"/>
                  <a:cs typeface="Biome" panose="020B0503030204020804" pitchFamily="34" charset="0"/>
                </a:endParaRP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7D8792B5-7EBC-5377-0865-A713A6171B3D}"/>
                  </a:ext>
                </a:extLst>
              </p:cNvPr>
              <p:cNvSpPr/>
              <p:nvPr/>
            </p:nvSpPr>
            <p:spPr>
              <a:xfrm>
                <a:off x="3636328" y="1669549"/>
                <a:ext cx="504431" cy="504432"/>
              </a:xfrm>
              <a:prstGeom prst="ellipse">
                <a:avLst/>
              </a:prstGeom>
              <a:solidFill>
                <a:schemeClr val="tx1">
                  <a:lumMod val="90000"/>
                  <a:lumOff val="10000"/>
                </a:schemeClr>
              </a:solidFill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b="1" dirty="0"/>
                  <a:t>1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98F2D53-B483-F202-7A2E-803F9A336C2E}"/>
                </a:ext>
              </a:extLst>
            </p:cNvPr>
            <p:cNvGrpSpPr/>
            <p:nvPr/>
          </p:nvGrpSpPr>
          <p:grpSpPr>
            <a:xfrm>
              <a:off x="4317992" y="5640552"/>
              <a:ext cx="3168655" cy="504431"/>
              <a:chOff x="1477877" y="4735073"/>
              <a:chExt cx="3168655" cy="504431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2D7894-3BBC-6224-366D-32BE4EE4B9E9}"/>
                  </a:ext>
                </a:extLst>
              </p:cNvPr>
              <p:cNvSpPr txBox="1"/>
              <p:nvPr/>
            </p:nvSpPr>
            <p:spPr>
              <a:xfrm>
                <a:off x="1730093" y="4743363"/>
                <a:ext cx="2916439" cy="480842"/>
              </a:xfrm>
              <a:prstGeom prst="snip2DiagRect">
                <a:avLst>
                  <a:gd name="adj1" fmla="val 0"/>
                  <a:gd name="adj2" fmla="val 15663"/>
                </a:avLst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000" b="1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iome" panose="020B0503030204020804" pitchFamily="34" charset="0"/>
                    <a:ea typeface="Calibri" panose="020F0502020204030204" pitchFamily="34" charset="0"/>
                    <a:cs typeface="Biome" panose="020B0503030204020804" pitchFamily="34" charset="0"/>
                  </a:rPr>
                  <a:t>ATS B2 SERVICES</a:t>
                </a:r>
                <a:endParaRPr lang="en-GB" sz="1600" b="1" dirty="0">
                  <a:solidFill>
                    <a:schemeClr val="tx1">
                      <a:lumMod val="90000"/>
                      <a:lumOff val="1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iome" panose="020B0503030204020804" pitchFamily="34" charset="0"/>
                  <a:cs typeface="Biome" panose="020B0503030204020804" pitchFamily="34" charset="0"/>
                </a:endParaRP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9E770B80-D405-2677-FB60-26AE7CF017B5}"/>
                  </a:ext>
                </a:extLst>
              </p:cNvPr>
              <p:cNvSpPr/>
              <p:nvPr/>
            </p:nvSpPr>
            <p:spPr>
              <a:xfrm>
                <a:off x="1477877" y="4735073"/>
                <a:ext cx="504431" cy="504431"/>
              </a:xfrm>
              <a:prstGeom prst="ellipse">
                <a:avLst/>
              </a:prstGeom>
              <a:solidFill>
                <a:schemeClr val="tx1">
                  <a:lumMod val="90000"/>
                  <a:lumOff val="10000"/>
                </a:schemeClr>
              </a:solidFill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b="1" dirty="0"/>
                  <a:t>3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4352E67-6B15-001A-40DA-AB9329EE7448}"/>
                </a:ext>
              </a:extLst>
            </p:cNvPr>
            <p:cNvGrpSpPr/>
            <p:nvPr/>
          </p:nvGrpSpPr>
          <p:grpSpPr>
            <a:xfrm>
              <a:off x="1971071" y="3163649"/>
              <a:ext cx="3027612" cy="1174348"/>
              <a:chOff x="1064871" y="3295876"/>
              <a:chExt cx="3027612" cy="1174348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D212619-33A6-F790-CE7D-7779378E3849}"/>
                  </a:ext>
                </a:extLst>
              </p:cNvPr>
              <p:cNvSpPr txBox="1"/>
              <p:nvPr/>
            </p:nvSpPr>
            <p:spPr>
              <a:xfrm>
                <a:off x="1064871" y="3295876"/>
                <a:ext cx="3027612" cy="1174348"/>
              </a:xfrm>
              <a:prstGeom prst="snip2DiagRect">
                <a:avLst>
                  <a:gd name="adj1" fmla="val 0"/>
                  <a:gd name="adj2" fmla="val 15663"/>
                </a:avLst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000" b="1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iome" panose="020B0503030204020804" pitchFamily="34" charset="0"/>
                    <a:cs typeface="Biome" panose="020B0503030204020804" pitchFamily="34" charset="0"/>
                  </a:rPr>
                  <a:t>AIR-GROUND </a:t>
                </a: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000" b="1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iome" panose="020B0503030204020804" pitchFamily="34" charset="0"/>
                    <a:cs typeface="Biome" panose="020B0503030204020804" pitchFamily="34" charset="0"/>
                  </a:rPr>
                  <a:t>DATALINK</a:t>
                </a:r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9B28511C-F7B7-45E3-F0DB-05E3C8FEE4CE}"/>
                  </a:ext>
                </a:extLst>
              </p:cNvPr>
              <p:cNvSpPr/>
              <p:nvPr/>
            </p:nvSpPr>
            <p:spPr>
              <a:xfrm>
                <a:off x="1064871" y="3564106"/>
                <a:ext cx="504431" cy="504432"/>
              </a:xfrm>
              <a:prstGeom prst="ellipse">
                <a:avLst/>
              </a:prstGeom>
              <a:solidFill>
                <a:schemeClr val="tx1">
                  <a:lumMod val="90000"/>
                  <a:lumOff val="10000"/>
                </a:schemeClr>
              </a:solidFill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b="1" dirty="0"/>
                  <a:t>2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ABCB1C4-97F7-2385-0114-391B7FFE5269}"/>
                </a:ext>
              </a:extLst>
            </p:cNvPr>
            <p:cNvGrpSpPr/>
            <p:nvPr/>
          </p:nvGrpSpPr>
          <p:grpSpPr>
            <a:xfrm>
              <a:off x="7600193" y="4389560"/>
              <a:ext cx="2059219" cy="806387"/>
              <a:chOff x="8242174" y="4430217"/>
              <a:chExt cx="2059219" cy="806387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97CCF67-FF13-8FF2-1491-224FBD63F336}"/>
                  </a:ext>
                </a:extLst>
              </p:cNvPr>
              <p:cNvSpPr txBox="1"/>
              <p:nvPr/>
            </p:nvSpPr>
            <p:spPr>
              <a:xfrm>
                <a:off x="8320237" y="4430217"/>
                <a:ext cx="1981156" cy="806387"/>
              </a:xfrm>
              <a:prstGeom prst="snip2DiagRect">
                <a:avLst>
                  <a:gd name="adj1" fmla="val 0"/>
                  <a:gd name="adj2" fmla="val 15663"/>
                </a:avLst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000" b="1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iome" panose="020B0503030204020804" pitchFamily="34" charset="0"/>
                    <a:cs typeface="Biome" panose="020B0503030204020804" pitchFamily="34" charset="0"/>
                  </a:rPr>
                  <a:t>FF-ICE</a:t>
                </a: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000" b="1" dirty="0">
                    <a:solidFill>
                      <a:schemeClr val="tx1">
                        <a:lumMod val="90000"/>
                        <a:lumOff val="1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iome" panose="020B0503030204020804" pitchFamily="34" charset="0"/>
                    <a:cs typeface="Biome" panose="020B0503030204020804" pitchFamily="34" charset="0"/>
                  </a:rPr>
                  <a:t> </a:t>
                </a:r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2AD56F32-2E75-7BA4-E119-CC660238D4A0}"/>
                  </a:ext>
                </a:extLst>
              </p:cNvPr>
              <p:cNvSpPr/>
              <p:nvPr/>
            </p:nvSpPr>
            <p:spPr>
              <a:xfrm>
                <a:off x="8242174" y="4466546"/>
                <a:ext cx="504431" cy="504431"/>
              </a:xfrm>
              <a:prstGeom prst="ellipse">
                <a:avLst/>
              </a:prstGeom>
              <a:solidFill>
                <a:schemeClr val="tx1">
                  <a:lumMod val="90000"/>
                  <a:lumOff val="10000"/>
                </a:schemeClr>
              </a:solidFill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b="1" dirty="0"/>
                  <a:t>4</a:t>
                </a:r>
              </a:p>
            </p:txBody>
          </p:sp>
        </p:grp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72B0FCA4-1596-A20C-9CB2-09AFD5A7C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74019" y="1380224"/>
              <a:ext cx="627942" cy="634039"/>
            </a:xfrm>
            <a:prstGeom prst="rect">
              <a:avLst/>
            </a:prstGeom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31A068B6-0CB1-07DA-3413-400551CD48D9}"/>
              </a:ext>
            </a:extLst>
          </p:cNvPr>
          <p:cNvSpPr txBox="1"/>
          <p:nvPr/>
        </p:nvSpPr>
        <p:spPr>
          <a:xfrm>
            <a:off x="481226" y="5921008"/>
            <a:ext cx="11262885" cy="369332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2">
                    <a:lumMod val="50000"/>
                  </a:schemeClr>
                </a:solidFill>
              </a:rPr>
              <a:t>TBO requires enabling trajectory negotiation anywhere, anytime...so, it is a global challenge! </a:t>
            </a:r>
          </a:p>
        </p:txBody>
      </p:sp>
    </p:spTree>
    <p:extLst>
      <p:ext uri="{BB962C8B-B14F-4D97-AF65-F5344CB8AC3E}">
        <p14:creationId xmlns:p14="http://schemas.microsoft.com/office/powerpoint/2010/main" val="182054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World map in dots against an abstract background">
            <a:extLst>
              <a:ext uri="{FF2B5EF4-FFF2-40B4-BE49-F238E27FC236}">
                <a16:creationId xmlns:a16="http://schemas.microsoft.com/office/drawing/2014/main" id="{BE60ABA7-77BC-E540-1692-916DCF183E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0070C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4" y="889812"/>
            <a:ext cx="12031442" cy="5518607"/>
          </a:xfrm>
          <a:prstGeom prst="rect">
            <a:avLst/>
          </a:prstGeom>
        </p:spPr>
      </p:pic>
      <p:pic>
        <p:nvPicPr>
          <p:cNvPr id="51" name="Graphic 50" descr="Marker with solid fill">
            <a:extLst>
              <a:ext uri="{FF2B5EF4-FFF2-40B4-BE49-F238E27FC236}">
                <a16:creationId xmlns:a16="http://schemas.microsoft.com/office/drawing/2014/main" id="{C6C0AF2B-8FE8-FA6B-004A-869C9B7B99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93986" y="1765127"/>
            <a:ext cx="914400" cy="914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B691B2-413F-F024-6330-52CB85D56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… but today the global situation looks like this…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5187DEC-07FC-145E-6459-1270A7CA228E}"/>
              </a:ext>
            </a:extLst>
          </p:cNvPr>
          <p:cNvSpPr txBox="1"/>
          <p:nvPr/>
        </p:nvSpPr>
        <p:spPr>
          <a:xfrm>
            <a:off x="6024060" y="889813"/>
            <a:ext cx="6035458" cy="1197056"/>
          </a:xfrm>
          <a:prstGeom prst="snip2DiagRect">
            <a:avLst>
              <a:gd name="adj1" fmla="val 0"/>
              <a:gd name="adj2" fmla="val 15663"/>
            </a:avLst>
          </a:prstGeom>
          <a:solidFill>
            <a:srgbClr val="D9D9D9">
              <a:alpha val="43922"/>
            </a:srgb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ome" panose="020B0503030204020804" pitchFamily="34" charset="0"/>
                <a:ea typeface="Calibri" panose="020F0502020204030204" pitchFamily="34" charset="0"/>
                <a:cs typeface="Biome" panose="020B0503030204020804" pitchFamily="34" charset="0"/>
              </a:rPr>
              <a:t>Europe: ATN B1 and limited ATS-B2  </a:t>
            </a:r>
            <a:r>
              <a:rPr lang="en-GB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ome" panose="020B0503030204020804" pitchFamily="34" charset="0"/>
                <a:ea typeface="Calibri" panose="020F0502020204030204" pitchFamily="34" charset="0"/>
                <a:cs typeface="Biome" panose="020B0503030204020804" pitchFamily="34" charset="0"/>
              </a:rPr>
              <a:t>(limited FANS 1/A)</a:t>
            </a:r>
            <a:r>
              <a:rPr lang="en-GB" sz="16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ome" panose="020B0503030204020804" pitchFamily="34" charset="0"/>
                <a:ea typeface="Calibri" panose="020F0502020204030204" pitchFamily="34" charset="0"/>
                <a:cs typeface="Biome" panose="020B0503030204020804" pitchFamily="34" charset="0"/>
              </a:rPr>
              <a:t>                        </a:t>
            </a:r>
            <a:r>
              <a:rPr lang="en-GB" sz="1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ome" panose="020B0503030204020804" pitchFamily="34" charset="0"/>
                <a:ea typeface="Calibri" panose="020F0502020204030204" pitchFamily="34" charset="0"/>
                <a:cs typeface="Biome" panose="020B0503030204020804" pitchFamily="34" charset="0"/>
              </a:rPr>
              <a:t> </a:t>
            </a:r>
            <a:endParaRPr lang="en-GB" sz="16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ome" panose="020B0503030204020804" pitchFamily="34" charset="0"/>
              <a:ea typeface="Calibri" panose="020F0502020204030204" pitchFamily="34" charset="0"/>
              <a:cs typeface="Biome" panose="020B05030302040208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ome" panose="020B0503030204020804" pitchFamily="34" charset="0"/>
                <a:ea typeface="Calibri" panose="020F0502020204030204" pitchFamily="34" charset="0"/>
                <a:cs typeface="Biome" panose="020B0503030204020804" pitchFamily="34" charset="0"/>
              </a:rPr>
              <a:t>1) ATN datalink service not  yet widely used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ome" panose="020B0503030204020804" pitchFamily="34" charset="0"/>
                <a:ea typeface="Calibri" panose="020F0502020204030204" pitchFamily="34" charset="0"/>
                <a:cs typeface="Biome" panose="020B0503030204020804" pitchFamily="34" charset="0"/>
              </a:rPr>
              <a:t>2) VDLm2 technology approaching saturation </a:t>
            </a:r>
            <a:endParaRPr lang="en-GB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ome" panose="020B0503030204020804" pitchFamily="34" charset="0"/>
              <a:ea typeface="Calibri" panose="020F0502020204030204" pitchFamily="34" charset="0"/>
              <a:cs typeface="Biome" panose="020B05030302040208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93BA53C-4B4B-088B-834F-B0EE0D9ADE7F}"/>
              </a:ext>
            </a:extLst>
          </p:cNvPr>
          <p:cNvSpPr txBox="1"/>
          <p:nvPr/>
        </p:nvSpPr>
        <p:spPr>
          <a:xfrm>
            <a:off x="170280" y="1021559"/>
            <a:ext cx="4599839" cy="763729"/>
          </a:xfrm>
          <a:prstGeom prst="snip2DiagRect">
            <a:avLst>
              <a:gd name="adj1" fmla="val 0"/>
              <a:gd name="adj2" fmla="val 15663"/>
            </a:avLst>
          </a:prstGeom>
          <a:solidFill>
            <a:srgbClr val="D9D9D9">
              <a:alpha val="43922"/>
            </a:srgb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ome" panose="020B0503030204020804" pitchFamily="34" charset="0"/>
                <a:ea typeface="Calibri" panose="020F0502020204030204" pitchFamily="34" charset="0"/>
                <a:cs typeface="Biome" panose="020B0503030204020804" pitchFamily="34" charset="0"/>
              </a:rPr>
              <a:t>FANS1/A in USA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ome" panose="020B0503030204020804" pitchFamily="34" charset="0"/>
                <a:ea typeface="Calibri" panose="020F0502020204030204" pitchFamily="34" charset="0"/>
                <a:cs typeface="Biome" panose="020B0503030204020804" pitchFamily="34" charset="0"/>
              </a:rPr>
              <a:t>1) ACARS based  datalink</a:t>
            </a:r>
            <a:endParaRPr lang="en-GB" sz="14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ome" panose="020B0503030204020804" pitchFamily="34" charset="0"/>
              <a:ea typeface="Calibri" panose="020F0502020204030204" pitchFamily="34" charset="0"/>
              <a:cs typeface="Biome" panose="020B0503030204020804" pitchFamily="34" charset="0"/>
            </a:endParaRPr>
          </a:p>
        </p:txBody>
      </p:sp>
      <p:pic>
        <p:nvPicPr>
          <p:cNvPr id="37" name="Graphic 36" descr="Marker with solid fill">
            <a:extLst>
              <a:ext uri="{FF2B5EF4-FFF2-40B4-BE49-F238E27FC236}">
                <a16:creationId xmlns:a16="http://schemas.microsoft.com/office/drawing/2014/main" id="{F17A2F75-F7F5-820E-0FF0-B37E31958E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38989" y="1950131"/>
            <a:ext cx="914400" cy="914400"/>
          </a:xfrm>
          <a:prstGeom prst="rect">
            <a:avLst/>
          </a:prstGeom>
        </p:spPr>
      </p:pic>
      <p:pic>
        <p:nvPicPr>
          <p:cNvPr id="34" name="Graphic 33" descr="Marker with solid fill">
            <a:extLst>
              <a:ext uri="{FF2B5EF4-FFF2-40B4-BE49-F238E27FC236}">
                <a16:creationId xmlns:a16="http://schemas.microsoft.com/office/drawing/2014/main" id="{6730AD86-E42F-4E3B-1203-9D163D283C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72589" y="1668780"/>
            <a:ext cx="914400" cy="9144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27E0CD74-4E8F-1E30-A706-FF6C32235C00}"/>
              </a:ext>
            </a:extLst>
          </p:cNvPr>
          <p:cNvSpPr txBox="1"/>
          <p:nvPr/>
        </p:nvSpPr>
        <p:spPr>
          <a:xfrm>
            <a:off x="840684" y="3561636"/>
            <a:ext cx="3109378" cy="718416"/>
          </a:xfrm>
          <a:prstGeom prst="snip2DiagRect">
            <a:avLst>
              <a:gd name="adj1" fmla="val 0"/>
              <a:gd name="adj2" fmla="val 15663"/>
            </a:avLst>
          </a:prstGeom>
          <a:solidFill>
            <a:srgbClr val="D9D9D9">
              <a:alpha val="43922"/>
            </a:srgb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ome" panose="020B0503030204020804" pitchFamily="34" charset="0"/>
                <a:ea typeface="Calibri" panose="020F0502020204030204" pitchFamily="34" charset="0"/>
                <a:cs typeface="Biome" panose="020B0503030204020804" pitchFamily="34" charset="0"/>
              </a:rPr>
              <a:t>No ATM datalink widely used in </a:t>
            </a:r>
            <a:r>
              <a:rPr lang="en-GB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ome" panose="020B0503030204020804" pitchFamily="34" charset="0"/>
                <a:cs typeface="Biome" panose="020B0503030204020804" pitchFamily="34" charset="0"/>
              </a:rPr>
              <a:t>South America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FD55073-2FAF-0F04-0457-99964682CC61}"/>
              </a:ext>
            </a:extLst>
          </p:cNvPr>
          <p:cNvSpPr txBox="1"/>
          <p:nvPr/>
        </p:nvSpPr>
        <p:spPr>
          <a:xfrm>
            <a:off x="8855869" y="3007764"/>
            <a:ext cx="3109378" cy="839860"/>
          </a:xfrm>
          <a:prstGeom prst="snip2DiagRect">
            <a:avLst>
              <a:gd name="adj1" fmla="val 0"/>
              <a:gd name="adj2" fmla="val 15663"/>
            </a:avLst>
          </a:prstGeom>
          <a:solidFill>
            <a:srgbClr val="D9D9D9">
              <a:alpha val="43922"/>
            </a:srgb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ome" panose="020B0503030204020804" pitchFamily="34" charset="0"/>
                <a:ea typeface="Calibri" panose="020F0502020204030204" pitchFamily="34" charset="0"/>
                <a:cs typeface="Biome" panose="020B0503030204020804" pitchFamily="34" charset="0"/>
              </a:rPr>
              <a:t>No ATM datalink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ome" panose="020B0503030204020804" pitchFamily="34" charset="0"/>
                <a:cs typeface="Biome" panose="020B0503030204020804" pitchFamily="34" charset="0"/>
              </a:rPr>
              <a:t>Asia and Middle East</a:t>
            </a:r>
          </a:p>
        </p:txBody>
      </p:sp>
      <p:pic>
        <p:nvPicPr>
          <p:cNvPr id="40" name="Graphic 39" descr="Marker with solid fill">
            <a:extLst>
              <a:ext uri="{FF2B5EF4-FFF2-40B4-BE49-F238E27FC236}">
                <a16:creationId xmlns:a16="http://schemas.microsoft.com/office/drawing/2014/main" id="{C2872957-F2B6-1951-086F-F583C4BF3A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92862" y="3079070"/>
            <a:ext cx="914400" cy="914400"/>
          </a:xfrm>
          <a:prstGeom prst="rect">
            <a:avLst/>
          </a:prstGeom>
        </p:spPr>
      </p:pic>
      <p:pic>
        <p:nvPicPr>
          <p:cNvPr id="42" name="Graphic 41" descr="Marker with solid fill">
            <a:extLst>
              <a:ext uri="{FF2B5EF4-FFF2-40B4-BE49-F238E27FC236}">
                <a16:creationId xmlns:a16="http://schemas.microsoft.com/office/drawing/2014/main" id="{DD756CA6-5EFA-C326-A164-EE0D070ECF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98669" y="2407331"/>
            <a:ext cx="914400" cy="914400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50F22EC5-77AB-300E-9EB3-93B1DAB7DA44}"/>
              </a:ext>
            </a:extLst>
          </p:cNvPr>
          <p:cNvSpPr txBox="1"/>
          <p:nvPr/>
        </p:nvSpPr>
        <p:spPr>
          <a:xfrm>
            <a:off x="6548230" y="4179189"/>
            <a:ext cx="3109378" cy="839860"/>
          </a:xfrm>
          <a:prstGeom prst="snip2DiagRect">
            <a:avLst>
              <a:gd name="adj1" fmla="val 0"/>
              <a:gd name="adj2" fmla="val 15663"/>
            </a:avLst>
          </a:prstGeom>
          <a:solidFill>
            <a:srgbClr val="D9D9D9">
              <a:alpha val="43922"/>
            </a:srgb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ome" panose="020B0503030204020804" pitchFamily="34" charset="0"/>
                <a:ea typeface="Calibri" panose="020F0502020204030204" pitchFamily="34" charset="0"/>
                <a:cs typeface="Biome" panose="020B0503030204020804" pitchFamily="34" charset="0"/>
              </a:rPr>
              <a:t>No ATM datalink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ome" panose="020B0503030204020804" pitchFamily="34" charset="0"/>
                <a:cs typeface="Biome" panose="020B0503030204020804" pitchFamily="34" charset="0"/>
              </a:rPr>
              <a:t>Africa</a:t>
            </a:r>
          </a:p>
        </p:txBody>
      </p:sp>
      <p:pic>
        <p:nvPicPr>
          <p:cNvPr id="44" name="Graphic 43" descr="Marker with solid fill">
            <a:extLst>
              <a:ext uri="{FF2B5EF4-FFF2-40B4-BE49-F238E27FC236}">
                <a16:creationId xmlns:a16="http://schemas.microsoft.com/office/drawing/2014/main" id="{A38414A7-2FC5-7989-B4D3-7F628A384F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31241" y="3649116"/>
            <a:ext cx="914400" cy="914400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8EEA515E-83D6-ADA8-BD04-6B85A216DD7E}"/>
              </a:ext>
            </a:extLst>
          </p:cNvPr>
          <p:cNvSpPr txBox="1"/>
          <p:nvPr/>
        </p:nvSpPr>
        <p:spPr>
          <a:xfrm>
            <a:off x="810623" y="5174462"/>
            <a:ext cx="3166973" cy="369417"/>
          </a:xfrm>
          <a:prstGeom prst="snip2DiagRect">
            <a:avLst>
              <a:gd name="adj1" fmla="val 0"/>
              <a:gd name="adj2" fmla="val 15663"/>
            </a:avLst>
          </a:prstGeom>
          <a:solidFill>
            <a:srgbClr val="D9D9D9">
              <a:alpha val="43922"/>
            </a:srgb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ome" panose="020B0503030204020804" pitchFamily="34" charset="0"/>
                <a:ea typeface="Calibri" panose="020F0502020204030204" pitchFamily="34" charset="0"/>
                <a:cs typeface="Biome" panose="020B0503030204020804" pitchFamily="34" charset="0"/>
              </a:rPr>
              <a:t>FANS1/A in Oceanic &amp; Remote</a:t>
            </a:r>
          </a:p>
        </p:txBody>
      </p:sp>
      <p:pic>
        <p:nvPicPr>
          <p:cNvPr id="46" name="Graphic 45" descr="Marker with solid fill">
            <a:extLst>
              <a:ext uri="{FF2B5EF4-FFF2-40B4-BE49-F238E27FC236}">
                <a16:creationId xmlns:a16="http://schemas.microsoft.com/office/drawing/2014/main" id="{B0E36889-8213-B138-29E8-238F78DDA7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1642" y="4594592"/>
            <a:ext cx="914400" cy="914400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DB9A91C7-A3A6-3126-93E2-633571A6450C}"/>
              </a:ext>
            </a:extLst>
          </p:cNvPr>
          <p:cNvSpPr txBox="1"/>
          <p:nvPr/>
        </p:nvSpPr>
        <p:spPr>
          <a:xfrm>
            <a:off x="4120238" y="2885019"/>
            <a:ext cx="2219497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ome" panose="020B0503030204020804" pitchFamily="34" charset="0"/>
                <a:ea typeface="MS PGothic" pitchFamily="34" charset="-128"/>
                <a:cs typeface="Biome" panose="020B0503030204020804" pitchFamily="34" charset="0"/>
              </a:rPr>
              <a:t>TODAY, DATALINK SERVICES ARE </a:t>
            </a:r>
            <a:r>
              <a:rPr lang="en-GB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ome" panose="020B0503030204020804" pitchFamily="34" charset="0"/>
                <a:ea typeface="MS PGothic" pitchFamily="34" charset="-128"/>
                <a:cs typeface="Biome" panose="020B0503030204020804" pitchFamily="34" charset="0"/>
              </a:rPr>
              <a:t>NOT</a:t>
            </a:r>
            <a:r>
              <a:rPr lang="en-GB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ome" panose="020B0503030204020804" pitchFamily="34" charset="0"/>
                <a:ea typeface="MS PGothic" pitchFamily="34" charset="-128"/>
                <a:cs typeface="Biome" panose="020B0503030204020804" pitchFamily="34" charset="0"/>
              </a:rPr>
              <a:t> </a:t>
            </a:r>
          </a:p>
          <a:p>
            <a:pPr algn="ctr"/>
            <a:r>
              <a:rPr lang="en-GB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ome" panose="020B0503030204020804" pitchFamily="34" charset="0"/>
                <a:ea typeface="MS PGothic" pitchFamily="34" charset="-128"/>
                <a:cs typeface="Biome" panose="020B0503030204020804" pitchFamily="34" charset="0"/>
              </a:rPr>
              <a:t>INTEROPERABLE</a:t>
            </a:r>
          </a:p>
          <a:p>
            <a:pPr algn="ctr"/>
            <a:r>
              <a:rPr lang="en-GB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ome" panose="020B0503030204020804" pitchFamily="34" charset="0"/>
                <a:ea typeface="MS PGothic" pitchFamily="34" charset="-128"/>
                <a:cs typeface="Biome" panose="020B0503030204020804" pitchFamily="34" charset="0"/>
              </a:rPr>
              <a:t>AND NOT globally deployed</a:t>
            </a:r>
          </a:p>
          <a:p>
            <a:pPr algn="ctr"/>
            <a:endParaRPr lang="en-GB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ome" panose="020B0503030204020804" pitchFamily="34" charset="0"/>
              <a:ea typeface="MS PGothic" pitchFamily="34" charset="-128"/>
              <a:cs typeface="Biome" panose="020B05030302040208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AFEAAD-B9F7-5EC1-7F30-891B0287D0F2}"/>
              </a:ext>
            </a:extLst>
          </p:cNvPr>
          <p:cNvSpPr txBox="1"/>
          <p:nvPr/>
        </p:nvSpPr>
        <p:spPr>
          <a:xfrm>
            <a:off x="5929789" y="5635334"/>
            <a:ext cx="5250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ome" panose="020B0503030204020804" pitchFamily="34" charset="0"/>
                <a:ea typeface="MS PGothic" pitchFamily="34" charset="-128"/>
                <a:cs typeface="Biome" panose="020B0503030204020804" pitchFamily="34" charset="0"/>
              </a:rPr>
              <a:t>….and…IPS is in the pipeline….</a:t>
            </a:r>
          </a:p>
        </p:txBody>
      </p:sp>
    </p:spTree>
    <p:extLst>
      <p:ext uri="{BB962C8B-B14F-4D97-AF65-F5344CB8AC3E}">
        <p14:creationId xmlns:p14="http://schemas.microsoft.com/office/powerpoint/2010/main" val="3789617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  <p:bldP spid="41" grpId="0" animBg="1"/>
      <p:bldP spid="43" grpId="0" animBg="1"/>
      <p:bldP spid="45" grpId="0" animBg="1"/>
      <p:bldP spid="47" grpId="0" animBg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AA1AF914-7F1F-40E9-4249-D47C4A7918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8" y="875140"/>
            <a:ext cx="12192000" cy="552915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14825" y="2779295"/>
            <a:ext cx="2066051" cy="1970188"/>
          </a:xfrm>
          <a:prstGeom prst="ellipse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6051" y="214725"/>
            <a:ext cx="9322671" cy="461665"/>
          </a:xfrm>
        </p:spPr>
        <p:txBody>
          <a:bodyPr/>
          <a:lstStyle/>
          <a:p>
            <a:r>
              <a:rPr lang="en-US" sz="2400" dirty="0"/>
              <a:t>Iris' contribution to TBO: In Europe and Worldwide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1521374"/>
              </p:ext>
            </p:extLst>
          </p:nvPr>
        </p:nvGraphicFramePr>
        <p:xfrm>
          <a:off x="3190979" y="879112"/>
          <a:ext cx="8649026" cy="53131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21" name="Group 20">
            <a:extLst>
              <a:ext uri="{FF2B5EF4-FFF2-40B4-BE49-F238E27FC236}">
                <a16:creationId xmlns:a16="http://schemas.microsoft.com/office/drawing/2014/main" id="{DE7667B6-CFD6-2648-0362-4E3D88939A0C}"/>
              </a:ext>
            </a:extLst>
          </p:cNvPr>
          <p:cNvGrpSpPr/>
          <p:nvPr/>
        </p:nvGrpSpPr>
        <p:grpSpPr>
          <a:xfrm>
            <a:off x="2468115" y="1730495"/>
            <a:ext cx="2287340" cy="1228141"/>
            <a:chOff x="2468115" y="1730495"/>
            <a:chExt cx="2287340" cy="1228141"/>
          </a:xfrm>
        </p:grpSpPr>
        <p:sp>
          <p:nvSpPr>
            <p:cNvPr id="8" name="TextBox 7"/>
            <p:cNvSpPr txBox="1"/>
            <p:nvPr/>
          </p:nvSpPr>
          <p:spPr>
            <a:xfrm>
              <a:off x="2468115" y="2150131"/>
              <a:ext cx="15816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  <a:t>COVERAGE</a:t>
              </a: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454356" y="1730495"/>
              <a:ext cx="1301099" cy="1228141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94B9ABB-7E88-0270-B62D-D86B068B7142}"/>
              </a:ext>
            </a:extLst>
          </p:cNvPr>
          <p:cNvGrpSpPr/>
          <p:nvPr/>
        </p:nvGrpSpPr>
        <p:grpSpPr>
          <a:xfrm>
            <a:off x="1833425" y="922945"/>
            <a:ext cx="2939238" cy="1118702"/>
            <a:chOff x="1833425" y="922945"/>
            <a:chExt cx="2939238" cy="1118702"/>
          </a:xfrm>
        </p:grpSpPr>
        <p:sp>
          <p:nvSpPr>
            <p:cNvPr id="7" name="TextBox 6"/>
            <p:cNvSpPr txBox="1"/>
            <p:nvPr/>
          </p:nvSpPr>
          <p:spPr>
            <a:xfrm>
              <a:off x="1833425" y="1236075"/>
              <a:ext cx="15816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  <a:t>PERFORMANCE</a:t>
              </a: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039890" y="922945"/>
              <a:ext cx="1732773" cy="1118702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94528F9-59A4-96E0-EFCD-F8A84684591F}"/>
              </a:ext>
            </a:extLst>
          </p:cNvPr>
          <p:cNvGrpSpPr/>
          <p:nvPr/>
        </p:nvGrpSpPr>
        <p:grpSpPr>
          <a:xfrm>
            <a:off x="2697216" y="2720039"/>
            <a:ext cx="2187706" cy="857267"/>
            <a:chOff x="2697216" y="2720039"/>
            <a:chExt cx="2187706" cy="857267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839178" y="2720039"/>
              <a:ext cx="1045744" cy="85726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111F48D-DDEC-37FD-3D57-628CB6838F2F}"/>
                </a:ext>
              </a:extLst>
            </p:cNvPr>
            <p:cNvSpPr txBox="1"/>
            <p:nvPr/>
          </p:nvSpPr>
          <p:spPr>
            <a:xfrm>
              <a:off x="2697216" y="2932801"/>
              <a:ext cx="13933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  <a:t>CONTINUITY</a:t>
              </a:r>
              <a:r>
                <a:rPr kumimoji="0" lang="en-US" sz="1200" b="1" i="0" u="none" strike="noStrike" kern="1200" cap="none" spc="0" normalizeH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  <a:t> OF SERVICE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E1E7C5D-C8FA-9CD8-146B-CB30EA86897A}"/>
              </a:ext>
            </a:extLst>
          </p:cNvPr>
          <p:cNvGrpSpPr/>
          <p:nvPr/>
        </p:nvGrpSpPr>
        <p:grpSpPr>
          <a:xfrm>
            <a:off x="2758755" y="3684817"/>
            <a:ext cx="1673729" cy="542631"/>
            <a:chOff x="2758755" y="3684817"/>
            <a:chExt cx="1673729" cy="542631"/>
          </a:xfrm>
        </p:grpSpPr>
        <p:sp>
          <p:nvSpPr>
            <p:cNvPr id="10" name="TextBox 9"/>
            <p:cNvSpPr txBox="1"/>
            <p:nvPr/>
          </p:nvSpPr>
          <p:spPr>
            <a:xfrm>
              <a:off x="2758755" y="3844246"/>
              <a:ext cx="15816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  <a:t>AVIONICS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46CEE02-55D3-85CC-168A-13E6665724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147018" y="3684817"/>
              <a:ext cx="285466" cy="542631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38D46A2-09A5-7264-6AEC-0698F299DFB8}"/>
              </a:ext>
            </a:extLst>
          </p:cNvPr>
          <p:cNvGrpSpPr/>
          <p:nvPr/>
        </p:nvGrpSpPr>
        <p:grpSpPr>
          <a:xfrm>
            <a:off x="3053546" y="4603102"/>
            <a:ext cx="1181598" cy="383664"/>
            <a:chOff x="3071594" y="4603102"/>
            <a:chExt cx="1181598" cy="383664"/>
          </a:xfrm>
        </p:grpSpPr>
        <p:sp>
          <p:nvSpPr>
            <p:cNvPr id="11" name="TextBox 10"/>
            <p:cNvSpPr txBox="1"/>
            <p:nvPr/>
          </p:nvSpPr>
          <p:spPr>
            <a:xfrm>
              <a:off x="3071594" y="4622381"/>
              <a:ext cx="6870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  <a:t>IPS 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B4D302F-9313-007F-947E-4F1BDCA03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956620" y="4603102"/>
              <a:ext cx="296572" cy="383664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97C812D-8C04-2FBD-6BD0-2507D068DD6D}"/>
              </a:ext>
            </a:extLst>
          </p:cNvPr>
          <p:cNvGrpSpPr/>
          <p:nvPr/>
        </p:nvGrpSpPr>
        <p:grpSpPr>
          <a:xfrm>
            <a:off x="1625489" y="5469567"/>
            <a:ext cx="2237019" cy="328445"/>
            <a:chOff x="1625489" y="5469567"/>
            <a:chExt cx="2237019" cy="328445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23554D1-9712-0F70-6E93-CE8CC4D7C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369840" y="5469567"/>
              <a:ext cx="492668" cy="328445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64CCE68-176B-C1DF-53C0-7B2EC4C615BA}"/>
                </a:ext>
              </a:extLst>
            </p:cNvPr>
            <p:cNvSpPr txBox="1"/>
            <p:nvPr/>
          </p:nvSpPr>
          <p:spPr>
            <a:xfrm>
              <a:off x="1625489" y="5475509"/>
              <a:ext cx="16852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Verdana" pitchFamily="34" charset="0"/>
                  <a:ea typeface="+mn-ea"/>
                  <a:cs typeface="+mn-cs"/>
                </a:rPr>
                <a:t>BEYOND EUROPE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858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F86A899-E800-4755-B767-10F074D428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EF86A899-E800-4755-B767-10F074D428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62EDABD-65D2-4A41-9CED-7DA25EA6CE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062EDABD-65D2-4A41-9CED-7DA25EA6CE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D791DE3-995A-42F5-AB0D-67C9F88908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D791DE3-995A-42F5-AB0D-67C9F88908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7F3D1F6-7ED8-40C5-B7C1-5E2829E5BE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A7F3D1F6-7ED8-40C5-B7C1-5E2829E5BE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5271D36-BA91-4EF8-99C4-DF6FEFFE28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D5271D36-BA91-4EF8-99C4-DF6FEFFE28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FE41EF9-00E9-418E-8A18-75FC416B08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FFE41EF9-00E9-418E-8A18-75FC416B08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33905C-1E38-4FD8-AA8B-43878E5C15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0133905C-1E38-4FD8-AA8B-43878E5C15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2040453-D142-42A2-BC47-66F01912DF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A2040453-D142-42A2-BC47-66F01912DF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AB6BA44-4E11-430D-8FC7-06A4CD3FED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3AB6BA44-4E11-430D-8FC7-06A4CD3FED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1570329-41D1-4C17-8573-A34F975507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F1570329-41D1-4C17-8573-A34F975507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8B7D10B-F86A-4E70-B8C7-9158638011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28B7D10B-F86A-4E70-B8C7-9158638011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985885B-CD19-4AEE-9E03-5152FC9FD5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graphicEl>
                                              <a:dgm id="{0985885B-CD19-4AEE-9E03-5152FC9FD5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0F9A915-F460-48FC-888C-9C524062AF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graphicEl>
                                              <a:dgm id="{10F9A915-F460-48FC-888C-9C524062AF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Arrow: Chevron 48">
            <a:extLst>
              <a:ext uri="{FF2B5EF4-FFF2-40B4-BE49-F238E27FC236}">
                <a16:creationId xmlns:a16="http://schemas.microsoft.com/office/drawing/2014/main" id="{E28ADF56-3DF5-E77C-E915-D4CFC584E302}"/>
              </a:ext>
            </a:extLst>
          </p:cNvPr>
          <p:cNvSpPr/>
          <p:nvPr/>
        </p:nvSpPr>
        <p:spPr>
          <a:xfrm>
            <a:off x="11572640" y="2979530"/>
            <a:ext cx="574922" cy="869959"/>
          </a:xfrm>
          <a:prstGeom prst="chevron">
            <a:avLst>
              <a:gd name="adj" fmla="val 65049"/>
            </a:avLst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48" name="Arrow: Chevron 47">
            <a:extLst>
              <a:ext uri="{FF2B5EF4-FFF2-40B4-BE49-F238E27FC236}">
                <a16:creationId xmlns:a16="http://schemas.microsoft.com/office/drawing/2014/main" id="{281B25FA-8BBB-C8DC-9467-003BBE8462AC}"/>
              </a:ext>
            </a:extLst>
          </p:cNvPr>
          <p:cNvSpPr/>
          <p:nvPr/>
        </p:nvSpPr>
        <p:spPr>
          <a:xfrm>
            <a:off x="11157787" y="2981996"/>
            <a:ext cx="574922" cy="869959"/>
          </a:xfrm>
          <a:prstGeom prst="chevron">
            <a:avLst>
              <a:gd name="adj" fmla="val 65049"/>
            </a:avLst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43" name="Arrow: Pentagon 42">
            <a:extLst>
              <a:ext uri="{FF2B5EF4-FFF2-40B4-BE49-F238E27FC236}">
                <a16:creationId xmlns:a16="http://schemas.microsoft.com/office/drawing/2014/main" id="{034759D4-79EA-AAAD-1568-EB968096B518}"/>
              </a:ext>
            </a:extLst>
          </p:cNvPr>
          <p:cNvSpPr/>
          <p:nvPr/>
        </p:nvSpPr>
        <p:spPr>
          <a:xfrm>
            <a:off x="1" y="4950411"/>
            <a:ext cx="11254636" cy="929603"/>
          </a:xfrm>
          <a:prstGeom prst="homePlate">
            <a:avLst>
              <a:gd name="adj" fmla="val 32430"/>
            </a:avLst>
          </a:prstGeom>
          <a:solidFill>
            <a:srgbClr val="042B3C"/>
          </a:solidFill>
          <a:ln>
            <a:solidFill>
              <a:srgbClr val="042B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485F87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97234C-392E-5D2A-FC61-489CFB0C5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220" y="145013"/>
            <a:ext cx="9041580" cy="584775"/>
          </a:xfrm>
        </p:spPr>
        <p:txBody>
          <a:bodyPr/>
          <a:lstStyle/>
          <a:p>
            <a:r>
              <a:rPr lang="en-US" sz="3200" dirty="0">
                <a:solidFill>
                  <a:schemeClr val="bg1"/>
                </a:solidFill>
              </a:rPr>
              <a:t>Iris latest achievements</a:t>
            </a:r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3B3A648-ABFD-0267-CEA1-2A3A96EA0BCF}"/>
              </a:ext>
            </a:extLst>
          </p:cNvPr>
          <p:cNvGrpSpPr/>
          <p:nvPr/>
        </p:nvGrpSpPr>
        <p:grpSpPr>
          <a:xfrm>
            <a:off x="258460" y="2805423"/>
            <a:ext cx="11824830" cy="1231630"/>
            <a:chOff x="187125" y="3613787"/>
            <a:chExt cx="11824830" cy="123163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82DDEA3-527E-E868-8D37-98358AB7BE01}"/>
                </a:ext>
              </a:extLst>
            </p:cNvPr>
            <p:cNvGrpSpPr/>
            <p:nvPr/>
          </p:nvGrpSpPr>
          <p:grpSpPr>
            <a:xfrm>
              <a:off x="7365668" y="3824517"/>
              <a:ext cx="4646287" cy="833336"/>
              <a:chOff x="4009868" y="2987117"/>
              <a:chExt cx="4646287" cy="833336"/>
            </a:xfrm>
          </p:grpSpPr>
          <p:sp>
            <p:nvSpPr>
              <p:cNvPr id="14" name="Rounded Rectangle 17">
                <a:extLst>
                  <a:ext uri="{FF2B5EF4-FFF2-40B4-BE49-F238E27FC236}">
                    <a16:creationId xmlns:a16="http://schemas.microsoft.com/office/drawing/2014/main" id="{E5C343BD-4083-D191-D98E-435CB7102C13}"/>
                  </a:ext>
                </a:extLst>
              </p:cNvPr>
              <p:cNvSpPr/>
              <p:nvPr/>
            </p:nvSpPr>
            <p:spPr>
              <a:xfrm>
                <a:off x="4009868" y="2987117"/>
                <a:ext cx="3785056" cy="833336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FFFF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             IRIS COMMERCIAL FLIGHTS</a:t>
                </a: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Bahnschrift Condensed" panose="020B0502040204020203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28D5C975-2784-B97C-07EF-9131705A3DCD}"/>
                  </a:ext>
                </a:extLst>
              </p:cNvPr>
              <p:cNvSpPr/>
              <p:nvPr/>
            </p:nvSpPr>
            <p:spPr>
              <a:xfrm>
                <a:off x="7873484" y="3000866"/>
                <a:ext cx="782671" cy="782671"/>
              </a:xfrm>
              <a:prstGeom prst="ellipse">
                <a:avLst/>
              </a:prstGeom>
              <a:gradFill>
                <a:gsLst>
                  <a:gs pos="0">
                    <a:srgbClr val="F1F6F6"/>
                  </a:gs>
                  <a:gs pos="46000">
                    <a:srgbClr val="E6EEF1"/>
                  </a:gs>
                  <a:gs pos="75000">
                    <a:srgbClr val="DAE3E8"/>
                  </a:gs>
                  <a:gs pos="100000">
                    <a:srgbClr val="DAE7DF"/>
                  </a:gs>
                </a:gsLst>
                <a:lin ang="5400000" scaled="1"/>
              </a:gra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2025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B9D09B0-7BB5-9DBC-C389-DC21153CB2FF}"/>
                </a:ext>
              </a:extLst>
            </p:cNvPr>
            <p:cNvGrpSpPr/>
            <p:nvPr/>
          </p:nvGrpSpPr>
          <p:grpSpPr>
            <a:xfrm>
              <a:off x="3980993" y="3824517"/>
              <a:ext cx="4518137" cy="833336"/>
              <a:chOff x="4009868" y="2987117"/>
              <a:chExt cx="4518137" cy="833336"/>
            </a:xfrm>
          </p:grpSpPr>
          <p:sp>
            <p:nvSpPr>
              <p:cNvPr id="12" name="Rounded Rectangle 5">
                <a:extLst>
                  <a:ext uri="{FF2B5EF4-FFF2-40B4-BE49-F238E27FC236}">
                    <a16:creationId xmlns:a16="http://schemas.microsoft.com/office/drawing/2014/main" id="{7E7D2CAB-FE5F-DC08-DD62-8808EC4DE2CF}"/>
                  </a:ext>
                </a:extLst>
              </p:cNvPr>
              <p:cNvSpPr/>
              <p:nvPr/>
            </p:nvSpPr>
            <p:spPr>
              <a:xfrm>
                <a:off x="4009868" y="2987117"/>
                <a:ext cx="4518137" cy="833336"/>
              </a:xfrm>
              <a:prstGeom prst="roundRect">
                <a:avLst>
                  <a:gd name="adj" fmla="val 50000"/>
                </a:avLst>
              </a:prstGeom>
              <a:solidFill>
                <a:srgbClr val="7ED1E1"/>
              </a:solidFill>
              <a:ln>
                <a:solidFill>
                  <a:srgbClr val="7ED1E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221273" marR="0" lvl="2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FFFF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IRIS COMMERCIAL FLIGHTS</a:t>
                </a:r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5A862A32-2B00-2533-394E-00CA501F08AE}"/>
                  </a:ext>
                </a:extLst>
              </p:cNvPr>
              <p:cNvSpPr/>
              <p:nvPr/>
            </p:nvSpPr>
            <p:spPr>
              <a:xfrm>
                <a:off x="7711985" y="3012448"/>
                <a:ext cx="782671" cy="782671"/>
              </a:xfrm>
              <a:prstGeom prst="ellipse">
                <a:avLst/>
              </a:prstGeom>
              <a:gradFill>
                <a:gsLst>
                  <a:gs pos="0">
                    <a:srgbClr val="F1F6F6"/>
                  </a:gs>
                  <a:gs pos="46000">
                    <a:srgbClr val="E6EEF1"/>
                  </a:gs>
                  <a:gs pos="75000">
                    <a:srgbClr val="DAE3E8"/>
                  </a:gs>
                  <a:gs pos="100000">
                    <a:srgbClr val="DAE7DF"/>
                  </a:gs>
                </a:gsLst>
                <a:lin ang="5400000" scaled="1"/>
              </a:gradFill>
              <a:ln>
                <a:solidFill>
                  <a:srgbClr val="7ED1E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49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Mid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49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2024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D957BD4-02CB-90B5-2A17-175EAFB60509}"/>
                </a:ext>
              </a:extLst>
            </p:cNvPr>
            <p:cNvGrpSpPr/>
            <p:nvPr/>
          </p:nvGrpSpPr>
          <p:grpSpPr>
            <a:xfrm>
              <a:off x="187125" y="3613787"/>
              <a:ext cx="4616305" cy="1231630"/>
              <a:chOff x="685945" y="2676764"/>
              <a:chExt cx="4616305" cy="123163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C5EDF1E4-6A20-A26F-559E-A7C6027CDD27}"/>
                  </a:ext>
                </a:extLst>
              </p:cNvPr>
              <p:cNvGrpSpPr/>
              <p:nvPr/>
            </p:nvGrpSpPr>
            <p:grpSpPr>
              <a:xfrm>
                <a:off x="685945" y="2676764"/>
                <a:ext cx="4616305" cy="1231630"/>
                <a:chOff x="685945" y="2676764"/>
                <a:chExt cx="4616305" cy="1231630"/>
              </a:xfrm>
              <a:effectLst/>
            </p:grpSpPr>
            <p:sp>
              <p:nvSpPr>
                <p:cNvPr id="10" name="Rounded Rectangle 4">
                  <a:extLst>
                    <a:ext uri="{FF2B5EF4-FFF2-40B4-BE49-F238E27FC236}">
                      <a16:creationId xmlns:a16="http://schemas.microsoft.com/office/drawing/2014/main" id="{44E1CDEE-D473-420D-FF34-F451F26857E4}"/>
                    </a:ext>
                  </a:extLst>
                </p:cNvPr>
                <p:cNvSpPr/>
                <p:nvPr/>
              </p:nvSpPr>
              <p:spPr>
                <a:xfrm>
                  <a:off x="784113" y="2887494"/>
                  <a:ext cx="4518137" cy="83333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BCD641"/>
                </a:solidFill>
                <a:ln>
                  <a:solidFill>
                    <a:srgbClr val="BCD64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1221273" marR="0" lvl="2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EFFFF"/>
                      </a:solidFill>
                      <a:effectLst/>
                      <a:uLnTx/>
                      <a:uFillTx/>
                      <a:latin typeface="Bahnschrift Condensed" panose="020B0502040204020203" pitchFamily="34" charset="0"/>
                      <a:ea typeface="+mn-ea"/>
                      <a:cs typeface="+mn-cs"/>
                    </a:rPr>
                    <a:t>IWA SIGNATURE &amp; NSA APPROVAL</a:t>
                  </a:r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EFFFF"/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616A6144-D185-6D6E-EA81-5235F3A59CC2}"/>
                    </a:ext>
                  </a:extLst>
                </p:cNvPr>
                <p:cNvSpPr/>
                <p:nvPr/>
              </p:nvSpPr>
              <p:spPr>
                <a:xfrm>
                  <a:off x="685945" y="2676764"/>
                  <a:ext cx="1231630" cy="1231630"/>
                </a:xfrm>
                <a:prstGeom prst="ellipse">
                  <a:avLst/>
                </a:prstGeom>
                <a:gradFill>
                  <a:gsLst>
                    <a:gs pos="0">
                      <a:srgbClr val="F1F6F6"/>
                    </a:gs>
                    <a:gs pos="46000">
                      <a:srgbClr val="E6EEF1"/>
                    </a:gs>
                    <a:gs pos="75000">
                      <a:srgbClr val="DAE3E8"/>
                    </a:gs>
                    <a:gs pos="100000">
                      <a:srgbClr val="DAE7DF"/>
                    </a:gs>
                  </a:gsLst>
                  <a:lin ang="5400000" scaled="1"/>
                </a:gradFill>
                <a:ln>
                  <a:solidFill>
                    <a:srgbClr val="BCD64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3249">
                          <a:lumMod val="90000"/>
                          <a:lumOff val="10000"/>
                        </a:srgbClr>
                      </a:solidFill>
                      <a:effectLst/>
                      <a:uLnTx/>
                      <a:uFillTx/>
                      <a:latin typeface="Bahnschrift Condensed" panose="020B0502040204020203" pitchFamily="34" charset="0"/>
                      <a:ea typeface="+mn-ea"/>
                      <a:cs typeface="+mn-cs"/>
                    </a:rPr>
                    <a:t>July 2023</a:t>
                  </a: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49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F24E632-E904-BAC6-C9C4-277CC1D5631A}"/>
                  </a:ext>
                </a:extLst>
              </p:cNvPr>
              <p:cNvSpPr/>
              <p:nvPr/>
            </p:nvSpPr>
            <p:spPr>
              <a:xfrm>
                <a:off x="4493256" y="2912826"/>
                <a:ext cx="782671" cy="782671"/>
              </a:xfrm>
              <a:prstGeom prst="ellipse">
                <a:avLst/>
              </a:prstGeom>
              <a:gradFill>
                <a:gsLst>
                  <a:gs pos="0">
                    <a:srgbClr val="F1F6F6"/>
                  </a:gs>
                  <a:gs pos="46000">
                    <a:srgbClr val="E6EEF1"/>
                  </a:gs>
                  <a:gs pos="75000">
                    <a:srgbClr val="DAE3E8"/>
                  </a:gs>
                  <a:gs pos="100000">
                    <a:srgbClr val="DAE7DF"/>
                  </a:gs>
                </a:gsLst>
                <a:lin ang="5400000" scaled="1"/>
              </a:gradFill>
              <a:ln>
                <a:solidFill>
                  <a:srgbClr val="BCD64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49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Jan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49">
                        <a:lumMod val="90000"/>
                        <a:lumOff val="10000"/>
                      </a:srgbClr>
                    </a:solidFill>
                    <a:effectLst/>
                    <a:uLnTx/>
                    <a:uFillTx/>
                    <a:latin typeface="Bahnschrift Condensed" panose="020B0502040204020203" pitchFamily="34" charset="0"/>
                    <a:ea typeface="+mn-ea"/>
                    <a:cs typeface="+mn-cs"/>
                  </a:rPr>
                  <a:t>2024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3249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Bahnschrift Condensed" panose="020B0502040204020203" pitchFamily="34" charset="0"/>
                  <a:ea typeface="+mn-ea"/>
                  <a:cs typeface="+mn-cs"/>
                </a:endParaRPr>
              </a:p>
            </p:txBody>
          </p:sp>
        </p:grp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3594CCC-BA3D-0150-D05F-9CB1E2E79760}"/>
              </a:ext>
            </a:extLst>
          </p:cNvPr>
          <p:cNvCxnSpPr/>
          <p:nvPr/>
        </p:nvCxnSpPr>
        <p:spPr>
          <a:xfrm>
            <a:off x="892601" y="1443769"/>
            <a:ext cx="0" cy="1295400"/>
          </a:xfrm>
          <a:prstGeom prst="line">
            <a:avLst/>
          </a:prstGeom>
          <a:ln w="28575" cap="rnd">
            <a:solidFill>
              <a:srgbClr val="BCD6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971601-0AB0-9F3F-0A55-1446BB3A4869}"/>
              </a:ext>
            </a:extLst>
          </p:cNvPr>
          <p:cNvCxnSpPr/>
          <p:nvPr/>
        </p:nvCxnSpPr>
        <p:spPr>
          <a:xfrm>
            <a:off x="4482467" y="1443769"/>
            <a:ext cx="0" cy="1295400"/>
          </a:xfrm>
          <a:prstGeom prst="line">
            <a:avLst/>
          </a:prstGeom>
          <a:ln w="28575" cap="rnd">
            <a:solidFill>
              <a:srgbClr val="7ED1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3B09B96-935F-4B73-FAA6-D8534AA9A755}"/>
              </a:ext>
            </a:extLst>
          </p:cNvPr>
          <p:cNvCxnSpPr/>
          <p:nvPr/>
        </p:nvCxnSpPr>
        <p:spPr>
          <a:xfrm>
            <a:off x="8157000" y="1443769"/>
            <a:ext cx="0" cy="1295400"/>
          </a:xfrm>
          <a:prstGeom prst="line">
            <a:avLst/>
          </a:prstGeom>
          <a:ln w="28575" cap="rnd">
            <a:solidFill>
              <a:srgbClr val="4C85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8069E03-774C-8D71-E87C-F22A41C76732}"/>
              </a:ext>
            </a:extLst>
          </p:cNvPr>
          <p:cNvSpPr txBox="1"/>
          <p:nvPr/>
        </p:nvSpPr>
        <p:spPr>
          <a:xfrm>
            <a:off x="947531" y="1619054"/>
            <a:ext cx="35221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BCD641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ESSP CERTIFIED BY EASA AS IRIS SERVICE PROVIDER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E7E8E3">
                  <a:lumMod val="50000"/>
                </a:srgbClr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1055808-35FC-73FE-FFEE-89A8194A7277}"/>
              </a:ext>
            </a:extLst>
          </p:cNvPr>
          <p:cNvSpPr txBox="1"/>
          <p:nvPr/>
        </p:nvSpPr>
        <p:spPr>
          <a:xfrm>
            <a:off x="4552599" y="1619053"/>
            <a:ext cx="34957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ED1E1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KICK-OFF OF IRIS COMMERCIAL FLIGHTS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Iris commercial flights have been kicked off in Europe with 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easyJet on Airbus 320 aircrafts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.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Most ANSPs participating in the commercial flights – other ANSPs in the pipeline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2683B8A-21C2-A4CF-8BEA-23D58D7BDF53}"/>
              </a:ext>
            </a:extLst>
          </p:cNvPr>
          <p:cNvSpPr txBox="1"/>
          <p:nvPr/>
        </p:nvSpPr>
        <p:spPr>
          <a:xfrm>
            <a:off x="8207498" y="1619053"/>
            <a:ext cx="39400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NEW AIRLINES TO JOIN IRIS COMMERCIAL FLIGHTS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ITA Airways  and other airlines to  join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F9525C5-3A4A-F6E0-9BCD-663F70658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5714" y="3074276"/>
            <a:ext cx="745717" cy="75178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C628FAA-E477-A989-78A1-1AB13B60E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3169" y="2810914"/>
            <a:ext cx="1292464" cy="128636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8FC5CE5-9B39-CBD2-DCB8-906DFA77F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8038" y="2634717"/>
            <a:ext cx="1292464" cy="1286367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D6B06F8-87A1-7220-5F0C-F1A2CDF76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1666" y="3016153"/>
            <a:ext cx="1292464" cy="1286367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566684D6-3FC4-1188-FBBE-6E53BB404AE8}"/>
              </a:ext>
            </a:extLst>
          </p:cNvPr>
          <p:cNvGrpSpPr/>
          <p:nvPr/>
        </p:nvGrpSpPr>
        <p:grpSpPr>
          <a:xfrm>
            <a:off x="4636771" y="4716335"/>
            <a:ext cx="2630062" cy="1394823"/>
            <a:chOff x="-1136314" y="263715"/>
            <a:chExt cx="1654979" cy="69697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pic>
          <p:nvPicPr>
            <p:cNvPr id="37" name="Picture 2" descr="easyJet - Wikidata">
              <a:extLst>
                <a:ext uri="{FF2B5EF4-FFF2-40B4-BE49-F238E27FC236}">
                  <a16:creationId xmlns:a16="http://schemas.microsoft.com/office/drawing/2014/main" id="{E55F709F-0A91-C83F-265F-B9899B47DB5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10" t="18144" b="17243"/>
            <a:stretch/>
          </p:blipFill>
          <p:spPr bwMode="auto">
            <a:xfrm>
              <a:off x="-1136314" y="263715"/>
              <a:ext cx="1654979" cy="69697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0A5516EF-FD39-87E8-A716-B2754C1497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136314" y="281015"/>
              <a:ext cx="485793" cy="15297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A1A2833-A917-BEBA-3C03-9965C60F4FA6}"/>
              </a:ext>
            </a:extLst>
          </p:cNvPr>
          <p:cNvGrpSpPr/>
          <p:nvPr/>
        </p:nvGrpSpPr>
        <p:grpSpPr>
          <a:xfrm>
            <a:off x="8305136" y="4658435"/>
            <a:ext cx="2291772" cy="1452723"/>
            <a:chOff x="2370449" y="1831470"/>
            <a:chExt cx="1427693" cy="814383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pic>
          <p:nvPicPr>
            <p:cNvPr id="40" name="Picture 39" descr="A large airplane flying in the sky&#10;&#10;Description automatically generated with low confidence">
              <a:extLst>
                <a:ext uri="{FF2B5EF4-FFF2-40B4-BE49-F238E27FC236}">
                  <a16:creationId xmlns:a16="http://schemas.microsoft.com/office/drawing/2014/main" id="{7AED15B1-2A43-E301-8A86-59A8EB2FAD1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0449" y="1842050"/>
              <a:ext cx="1427693" cy="80380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41" name="Picture 40" descr="A picture containing text, sign&#10;&#10;Description automatically generated">
              <a:extLst>
                <a:ext uri="{FF2B5EF4-FFF2-40B4-BE49-F238E27FC236}">
                  <a16:creationId xmlns:a16="http://schemas.microsoft.com/office/drawing/2014/main" id="{84FBA0B2-0046-3981-73E1-500688929C6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7827" y="1831470"/>
              <a:ext cx="657290" cy="369725"/>
            </a:xfrm>
            <a:prstGeom prst="roundRect">
              <a:avLst>
                <a:gd name="adj" fmla="val 8594"/>
              </a:avLst>
            </a:prstGeom>
            <a:noFill/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pic>
        <p:nvPicPr>
          <p:cNvPr id="42" name="Picture 41" descr="ESA - Building a safer airspace for Europe">
            <a:extLst>
              <a:ext uri="{FF2B5EF4-FFF2-40B4-BE49-F238E27FC236}">
                <a16:creationId xmlns:a16="http://schemas.microsoft.com/office/drawing/2014/main" id="{1582965E-BC96-E46C-B773-82C7C98CE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892" y="4718582"/>
            <a:ext cx="2028822" cy="14125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78EE3D29-36BE-18D5-D23A-013363277984}"/>
              </a:ext>
            </a:extLst>
          </p:cNvPr>
          <p:cNvGrpSpPr/>
          <p:nvPr/>
        </p:nvGrpSpPr>
        <p:grpSpPr>
          <a:xfrm>
            <a:off x="11100658" y="4951934"/>
            <a:ext cx="943964" cy="945884"/>
            <a:chOff x="11035452" y="5135511"/>
            <a:chExt cx="943964" cy="1157024"/>
          </a:xfrm>
        </p:grpSpPr>
        <p:sp>
          <p:nvSpPr>
            <p:cNvPr id="44" name="Arrow: Chevron 43">
              <a:extLst>
                <a:ext uri="{FF2B5EF4-FFF2-40B4-BE49-F238E27FC236}">
                  <a16:creationId xmlns:a16="http://schemas.microsoft.com/office/drawing/2014/main" id="{3F6C6712-C16C-80D6-0F87-C4100E9ECF39}"/>
                </a:ext>
              </a:extLst>
            </p:cNvPr>
            <p:cNvSpPr/>
            <p:nvPr/>
          </p:nvSpPr>
          <p:spPr>
            <a:xfrm>
              <a:off x="11035452" y="5135511"/>
              <a:ext cx="574922" cy="1148576"/>
            </a:xfrm>
            <a:prstGeom prst="chevron">
              <a:avLst>
                <a:gd name="adj" fmla="val 65049"/>
              </a:avLst>
            </a:prstGeom>
            <a:solidFill>
              <a:srgbClr val="042B3C"/>
            </a:solidFill>
            <a:ln>
              <a:solidFill>
                <a:srgbClr val="042B3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485F87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" name="Arrow: Chevron 44">
              <a:extLst>
                <a:ext uri="{FF2B5EF4-FFF2-40B4-BE49-F238E27FC236}">
                  <a16:creationId xmlns:a16="http://schemas.microsoft.com/office/drawing/2014/main" id="{AA78D96B-BA7A-F036-8F73-A7D7345162C0}"/>
                </a:ext>
              </a:extLst>
            </p:cNvPr>
            <p:cNvSpPr/>
            <p:nvPr/>
          </p:nvSpPr>
          <p:spPr>
            <a:xfrm>
              <a:off x="11404494" y="5143959"/>
              <a:ext cx="574922" cy="1148576"/>
            </a:xfrm>
            <a:prstGeom prst="chevron">
              <a:avLst>
                <a:gd name="adj" fmla="val 65049"/>
              </a:avLst>
            </a:prstGeom>
            <a:solidFill>
              <a:srgbClr val="042B3C"/>
            </a:solidFill>
            <a:ln>
              <a:solidFill>
                <a:srgbClr val="042B3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485F87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1274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B1AE2-1646-BD01-8817-39747AB91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220" y="145012"/>
            <a:ext cx="9041580" cy="584775"/>
          </a:xfrm>
        </p:spPr>
        <p:txBody>
          <a:bodyPr/>
          <a:lstStyle/>
          <a:p>
            <a:pPr algn="l"/>
            <a:r>
              <a:rPr lang="en-US" sz="3200" dirty="0">
                <a:solidFill>
                  <a:schemeClr val="bg1"/>
                </a:solidFill>
              </a:rPr>
              <a:t>Current performances, available online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DF1256-E91D-8514-B3EA-E07FC78B1AB7}"/>
              </a:ext>
            </a:extLst>
          </p:cNvPr>
          <p:cNvSpPr txBox="1"/>
          <p:nvPr/>
        </p:nvSpPr>
        <p:spPr>
          <a:xfrm>
            <a:off x="319906" y="1273680"/>
            <a:ext cx="70614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chemeClr val="bg1">
                    <a:lumMod val="90000"/>
                  </a:schemeClr>
                </a:solidFill>
              </a:rPr>
              <a:t>https://satcom-dls-support.essp-sas.eu/iris/service-performance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A094F3-8CAA-B468-6ED6-14D025D17E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826"/>
          <a:stretch/>
        </p:blipFill>
        <p:spPr>
          <a:xfrm>
            <a:off x="319906" y="1729313"/>
            <a:ext cx="7103668" cy="409686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9B771BE-3EDF-E39F-1EA5-D6B32454EE2F}"/>
              </a:ext>
            </a:extLst>
          </p:cNvPr>
          <p:cNvSpPr txBox="1"/>
          <p:nvPr/>
        </p:nvSpPr>
        <p:spPr>
          <a:xfrm>
            <a:off x="8056706" y="2475287"/>
            <a:ext cx="3676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>
                    <a:lumMod val="90000"/>
                  </a:schemeClr>
                </a:solidFill>
              </a:rPr>
              <a:t>More than 1,000 flights so far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3DC93D-859B-E659-1887-3392D7CAF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9310" y="2893744"/>
            <a:ext cx="4176122" cy="293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571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4"/>
          <p:cNvSpPr txBox="1">
            <a:spLocks noChangeArrowheads="1"/>
          </p:cNvSpPr>
          <p:nvPr/>
        </p:nvSpPr>
        <p:spPr bwMode="auto">
          <a:xfrm>
            <a:off x="6913516" y="5219249"/>
            <a:ext cx="5109724" cy="27624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</a:pPr>
            <a:endParaRPr lang="en-GB" sz="1197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Box 99">
            <a:extLst>
              <a:ext uri="{FF2B5EF4-FFF2-40B4-BE49-F238E27FC236}">
                <a16:creationId xmlns:a16="http://schemas.microsoft.com/office/drawing/2014/main" id="{B06A49EE-0921-4A0E-99D9-29F5A2AC6E1F}"/>
              </a:ext>
            </a:extLst>
          </p:cNvPr>
          <p:cNvSpPr/>
          <p:nvPr/>
        </p:nvSpPr>
        <p:spPr>
          <a:xfrm>
            <a:off x="7285361" y="5584764"/>
            <a:ext cx="4737879" cy="2164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19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F367143-2BE9-8643-9D96-649A00E4A7BA}"/>
              </a:ext>
            </a:extLst>
          </p:cNvPr>
          <p:cNvSpPr/>
          <p:nvPr/>
        </p:nvSpPr>
        <p:spPr>
          <a:xfrm>
            <a:off x="4938431" y="355181"/>
            <a:ext cx="2348476" cy="2226019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78F7FE-2543-7A41-B8E4-6BBE4A2F28F8}"/>
              </a:ext>
            </a:extLst>
          </p:cNvPr>
          <p:cNvSpPr txBox="1"/>
          <p:nvPr/>
        </p:nvSpPr>
        <p:spPr>
          <a:xfrm>
            <a:off x="4829832" y="3429000"/>
            <a:ext cx="3900323" cy="583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3191" b="1" dirty="0">
                <a:solidFill>
                  <a:schemeClr val="bg2"/>
                </a:solidFill>
              </a:rPr>
              <a:t>Thank You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349910-4E60-4C82-8E8C-CEE0DC2F2D05}"/>
              </a:ext>
            </a:extLst>
          </p:cNvPr>
          <p:cNvSpPr txBox="1"/>
          <p:nvPr/>
        </p:nvSpPr>
        <p:spPr>
          <a:xfrm>
            <a:off x="309469" y="5219249"/>
            <a:ext cx="5803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For more info:</a:t>
            </a:r>
          </a:p>
          <a:p>
            <a:r>
              <a:rPr lang="en-US" sz="16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Davide.Tomassini@esa.int</a:t>
            </a:r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9805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2" grpId="0" build="allAtOnce"/>
    </p:bldLst>
  </p:timing>
</p:sld>
</file>

<file path=ppt/theme/theme1.xml><?xml version="1.0" encoding="utf-8"?>
<a:theme xmlns:a="http://schemas.openxmlformats.org/drawingml/2006/main" name="ESA_Presentation_DARK">
  <a:themeElements>
    <a:clrScheme name="ESA Presentation 2020 Dark">
      <a:dk1>
        <a:srgbClr val="003249"/>
      </a:dk1>
      <a:lt1>
        <a:srgbClr val="FEFFFF"/>
      </a:lt1>
      <a:dk2>
        <a:srgbClr val="335E6E"/>
      </a:dk2>
      <a:lt2>
        <a:srgbClr val="E7E8E3"/>
      </a:lt2>
      <a:accent1>
        <a:srgbClr val="00AE9C"/>
      </a:accent1>
      <a:accent2>
        <a:srgbClr val="EC1A2F"/>
      </a:accent2>
      <a:accent3>
        <a:srgbClr val="FBAB18"/>
      </a:accent3>
      <a:accent4>
        <a:srgbClr val="009BDA"/>
      </a:accent4>
      <a:accent5>
        <a:srgbClr val="8096A6"/>
      </a:accent5>
      <a:accent6>
        <a:srgbClr val="E7E8E3"/>
      </a:accent6>
      <a:hlink>
        <a:srgbClr val="6DCFF6"/>
      </a:hlink>
      <a:folHlink>
        <a:srgbClr val="009BD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>
            <a:solidFill>
              <a:srgbClr val="8197A6"/>
            </a:solidFill>
            <a:latin typeface="Arial" panose="020B0604020202020204" pitchFamily="34" charset="0"/>
            <a:ea typeface="MS PGothic" pitchFamily="34" charset="-128"/>
            <a:cs typeface="Arial" panose="020B0604020202020204" pitchFamily="34" charset="0"/>
          </a:defRPr>
        </a:defPPr>
      </a:lstStyle>
    </a:txDef>
  </a:objectDefaults>
  <a:extraClrSchemeLst>
    <a:extraClrScheme>
      <a:clrScheme name="Esa presentation 1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338D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AAADC5"/>
        </a:accent5>
        <a:accent6>
          <a:srgbClr val="00783B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2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98DB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AACAEA"/>
        </a:accent5>
        <a:accent6>
          <a:srgbClr val="00783B"/>
        </a:accent6>
        <a:hlink>
          <a:srgbClr val="E37222"/>
        </a:hlink>
        <a:folHlink>
          <a:srgbClr val="00338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3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8542"/>
        </a:accent1>
        <a:accent2>
          <a:srgbClr val="003397"/>
        </a:accent2>
        <a:accent3>
          <a:srgbClr val="FFFFFF"/>
        </a:accent3>
        <a:accent4>
          <a:srgbClr val="404246"/>
        </a:accent4>
        <a:accent5>
          <a:srgbClr val="AAC2B0"/>
        </a:accent5>
        <a:accent6>
          <a:srgbClr val="002D88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4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E37222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EFBCAB"/>
        </a:accent5>
        <a:accent6>
          <a:srgbClr val="00783B"/>
        </a:accent6>
        <a:hlink>
          <a:srgbClr val="00338D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5">
        <a:dk1>
          <a:srgbClr val="4D4F53"/>
        </a:dk1>
        <a:lt1>
          <a:srgbClr val="FFFFFF"/>
        </a:lt1>
        <a:dk2>
          <a:srgbClr val="00338D"/>
        </a:dk2>
        <a:lt2>
          <a:srgbClr val="000000"/>
        </a:lt2>
        <a:accent1>
          <a:srgbClr val="D0103A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E4AAAE"/>
        </a:accent5>
        <a:accent6>
          <a:srgbClr val="00783B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6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338D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ADC5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7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98DB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CAEA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8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8542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C2B0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9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E37222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EFBCAB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10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D0103A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E4AAAE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11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8B8D8E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C4C5C6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20_ESA_Presentation.potx" id="{F1565A85-B878-49F9-899B-4F1FD8E5BBEB}" vid="{1D5F5E67-AB13-4111-9750-227349DF9C0E}"/>
    </a:ext>
  </a:extLst>
</a:theme>
</file>

<file path=ppt/theme/theme2.xml><?xml version="1.0" encoding="utf-8"?>
<a:theme xmlns:a="http://schemas.openxmlformats.org/drawingml/2006/main" name="ESA_Presentation_DARK_BG">
  <a:themeElements>
    <a:clrScheme name="ESA Presentation 2020 Dark">
      <a:dk1>
        <a:srgbClr val="003249"/>
      </a:dk1>
      <a:lt1>
        <a:srgbClr val="FEFFFF"/>
      </a:lt1>
      <a:dk2>
        <a:srgbClr val="335E6E"/>
      </a:dk2>
      <a:lt2>
        <a:srgbClr val="E7E8E3"/>
      </a:lt2>
      <a:accent1>
        <a:srgbClr val="00AE9C"/>
      </a:accent1>
      <a:accent2>
        <a:srgbClr val="EC1A2F"/>
      </a:accent2>
      <a:accent3>
        <a:srgbClr val="FBAB18"/>
      </a:accent3>
      <a:accent4>
        <a:srgbClr val="009BDA"/>
      </a:accent4>
      <a:accent5>
        <a:srgbClr val="8096A6"/>
      </a:accent5>
      <a:accent6>
        <a:srgbClr val="E7E8E3"/>
      </a:accent6>
      <a:hlink>
        <a:srgbClr val="6DCFF6"/>
      </a:hlink>
      <a:folHlink>
        <a:srgbClr val="009BD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err="1">
            <a:solidFill>
              <a:srgbClr val="8197A6"/>
            </a:solidFill>
            <a:latin typeface="Arial" panose="020B0604020202020204" pitchFamily="34" charset="0"/>
            <a:ea typeface="MS PGothic" pitchFamily="34" charset="-128"/>
            <a:cs typeface="Arial" panose="020B0604020202020204" pitchFamily="34" charset="0"/>
          </a:defRPr>
        </a:defPPr>
      </a:lstStyle>
    </a:txDef>
  </a:objectDefaults>
  <a:extraClrSchemeLst>
    <a:extraClrScheme>
      <a:clrScheme name="Esa presentation 1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338D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AAADC5"/>
        </a:accent5>
        <a:accent6>
          <a:srgbClr val="00783B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2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98DB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AACAEA"/>
        </a:accent5>
        <a:accent6>
          <a:srgbClr val="00783B"/>
        </a:accent6>
        <a:hlink>
          <a:srgbClr val="E37222"/>
        </a:hlink>
        <a:folHlink>
          <a:srgbClr val="00338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3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8542"/>
        </a:accent1>
        <a:accent2>
          <a:srgbClr val="003397"/>
        </a:accent2>
        <a:accent3>
          <a:srgbClr val="FFFFFF"/>
        </a:accent3>
        <a:accent4>
          <a:srgbClr val="404246"/>
        </a:accent4>
        <a:accent5>
          <a:srgbClr val="AAC2B0"/>
        </a:accent5>
        <a:accent6>
          <a:srgbClr val="002D88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4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E37222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EFBCAB"/>
        </a:accent5>
        <a:accent6>
          <a:srgbClr val="00783B"/>
        </a:accent6>
        <a:hlink>
          <a:srgbClr val="00338D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5">
        <a:dk1>
          <a:srgbClr val="4D4F53"/>
        </a:dk1>
        <a:lt1>
          <a:srgbClr val="FFFFFF"/>
        </a:lt1>
        <a:dk2>
          <a:srgbClr val="00338D"/>
        </a:dk2>
        <a:lt2>
          <a:srgbClr val="000000"/>
        </a:lt2>
        <a:accent1>
          <a:srgbClr val="D0103A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E4AAAE"/>
        </a:accent5>
        <a:accent6>
          <a:srgbClr val="00783B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6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338D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ADC5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7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98DB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CAEA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8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8542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C2B0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9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E37222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EFBCAB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10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D0103A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E4AAAE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11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8B8D8E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C4C5C6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20_ESA_Presentation.potx" id="{F1565A85-B878-49F9-899B-4F1FD8E5BBEB}" vid="{CB5FC264-F170-4FD7-B1B7-AD228B5C627F}"/>
    </a:ext>
  </a:extLst>
</a:theme>
</file>

<file path=ppt/theme/theme3.xml><?xml version="1.0" encoding="utf-8"?>
<a:theme xmlns:a="http://schemas.openxmlformats.org/drawingml/2006/main" name="ESA_Presentation_CLEAR">
  <a:themeElements>
    <a:clrScheme name="ESA Presentation 2020 Light">
      <a:dk1>
        <a:srgbClr val="003249"/>
      </a:dk1>
      <a:lt1>
        <a:srgbClr val="FEFFFF"/>
      </a:lt1>
      <a:dk2>
        <a:srgbClr val="335E6E"/>
      </a:dk2>
      <a:lt2>
        <a:srgbClr val="E7E8E3"/>
      </a:lt2>
      <a:accent1>
        <a:srgbClr val="75C8AE"/>
      </a:accent1>
      <a:accent2>
        <a:srgbClr val="F06669"/>
      </a:accent2>
      <a:accent3>
        <a:srgbClr val="FFCC4D"/>
      </a:accent3>
      <a:accent4>
        <a:srgbClr val="6DCFF6"/>
      </a:accent4>
      <a:accent5>
        <a:srgbClr val="8096A6"/>
      </a:accent5>
      <a:accent6>
        <a:srgbClr val="E7E8E3"/>
      </a:accent6>
      <a:hlink>
        <a:srgbClr val="009BDA"/>
      </a:hlink>
      <a:folHlink>
        <a:srgbClr val="75C8A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>
            <a:solidFill>
              <a:srgbClr val="8197A6"/>
            </a:solidFill>
            <a:latin typeface="Arial" panose="020B0604020202020204" pitchFamily="34" charset="0"/>
            <a:ea typeface="MS PGothic" pitchFamily="34" charset="-128"/>
            <a:cs typeface="Arial" panose="020B0604020202020204" pitchFamily="34" charset="0"/>
          </a:defRPr>
        </a:defPPr>
      </a:lstStyle>
    </a:txDef>
  </a:objectDefaults>
  <a:extraClrSchemeLst>
    <a:extraClrScheme>
      <a:clrScheme name="Esa presentation 1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338D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AAADC5"/>
        </a:accent5>
        <a:accent6>
          <a:srgbClr val="00783B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2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98DB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AACAEA"/>
        </a:accent5>
        <a:accent6>
          <a:srgbClr val="00783B"/>
        </a:accent6>
        <a:hlink>
          <a:srgbClr val="E37222"/>
        </a:hlink>
        <a:folHlink>
          <a:srgbClr val="00338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3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8542"/>
        </a:accent1>
        <a:accent2>
          <a:srgbClr val="003397"/>
        </a:accent2>
        <a:accent3>
          <a:srgbClr val="FFFFFF"/>
        </a:accent3>
        <a:accent4>
          <a:srgbClr val="404246"/>
        </a:accent4>
        <a:accent5>
          <a:srgbClr val="AAC2B0"/>
        </a:accent5>
        <a:accent6>
          <a:srgbClr val="002D88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4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E37222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EFBCAB"/>
        </a:accent5>
        <a:accent6>
          <a:srgbClr val="00783B"/>
        </a:accent6>
        <a:hlink>
          <a:srgbClr val="00338D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5">
        <a:dk1>
          <a:srgbClr val="4D4F53"/>
        </a:dk1>
        <a:lt1>
          <a:srgbClr val="FFFFFF"/>
        </a:lt1>
        <a:dk2>
          <a:srgbClr val="00338D"/>
        </a:dk2>
        <a:lt2>
          <a:srgbClr val="000000"/>
        </a:lt2>
        <a:accent1>
          <a:srgbClr val="D0103A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E4AAAE"/>
        </a:accent5>
        <a:accent6>
          <a:srgbClr val="00783B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6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338D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ADC5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7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98DB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CAEA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8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8542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C2B0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9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E37222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EFBCAB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10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D0103A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E4AAAE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11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8B8D8E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C4C5C6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20_ESA_Presentation.potx" id="{F1565A85-B878-49F9-899B-4F1FD8E5BBEB}" vid="{BAA92E9C-6AC9-4603-A52E-F067BCFA2092}"/>
    </a:ext>
  </a:extLst>
</a:theme>
</file>

<file path=ppt/theme/theme4.xml><?xml version="1.0" encoding="utf-8"?>
<a:theme xmlns:a="http://schemas.openxmlformats.org/drawingml/2006/main" name="ESA_Presentation_CLEAR_BG">
  <a:themeElements>
    <a:clrScheme name="ESA Presentation 2020 Light">
      <a:dk1>
        <a:srgbClr val="003249"/>
      </a:dk1>
      <a:lt1>
        <a:srgbClr val="FEFFFF"/>
      </a:lt1>
      <a:dk2>
        <a:srgbClr val="335E6E"/>
      </a:dk2>
      <a:lt2>
        <a:srgbClr val="E7E8E3"/>
      </a:lt2>
      <a:accent1>
        <a:srgbClr val="75C8AE"/>
      </a:accent1>
      <a:accent2>
        <a:srgbClr val="F06669"/>
      </a:accent2>
      <a:accent3>
        <a:srgbClr val="FFCC4D"/>
      </a:accent3>
      <a:accent4>
        <a:srgbClr val="6DCFF6"/>
      </a:accent4>
      <a:accent5>
        <a:srgbClr val="8096A6"/>
      </a:accent5>
      <a:accent6>
        <a:srgbClr val="E7E8E3"/>
      </a:accent6>
      <a:hlink>
        <a:srgbClr val="009BDA"/>
      </a:hlink>
      <a:folHlink>
        <a:srgbClr val="75C8A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a presentation 1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338D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AAADC5"/>
        </a:accent5>
        <a:accent6>
          <a:srgbClr val="00783B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2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98DB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AACAEA"/>
        </a:accent5>
        <a:accent6>
          <a:srgbClr val="00783B"/>
        </a:accent6>
        <a:hlink>
          <a:srgbClr val="E37222"/>
        </a:hlink>
        <a:folHlink>
          <a:srgbClr val="00338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3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8542"/>
        </a:accent1>
        <a:accent2>
          <a:srgbClr val="003397"/>
        </a:accent2>
        <a:accent3>
          <a:srgbClr val="FFFFFF"/>
        </a:accent3>
        <a:accent4>
          <a:srgbClr val="404246"/>
        </a:accent4>
        <a:accent5>
          <a:srgbClr val="AAC2B0"/>
        </a:accent5>
        <a:accent6>
          <a:srgbClr val="002D88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4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E37222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EFBCAB"/>
        </a:accent5>
        <a:accent6>
          <a:srgbClr val="00783B"/>
        </a:accent6>
        <a:hlink>
          <a:srgbClr val="00338D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5">
        <a:dk1>
          <a:srgbClr val="4D4F53"/>
        </a:dk1>
        <a:lt1>
          <a:srgbClr val="FFFFFF"/>
        </a:lt1>
        <a:dk2>
          <a:srgbClr val="00338D"/>
        </a:dk2>
        <a:lt2>
          <a:srgbClr val="000000"/>
        </a:lt2>
        <a:accent1>
          <a:srgbClr val="D0103A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E4AAAE"/>
        </a:accent5>
        <a:accent6>
          <a:srgbClr val="00783B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6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338D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ADC5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7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98DB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CAEA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8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8542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C2B0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9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E37222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EFBCAB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10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D0103A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E4AAAE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11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8B8D8E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C4C5C6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20_ESA_Presentation.potx" id="{F1565A85-B878-49F9-899B-4F1FD8E5BBEB}" vid="{74AF34BF-3A32-4DE4-AA6F-C6B9EC0D26DF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stribution xmlns="ddc99d1b-0883-4f2c-a8e6-6d8ebaa0e5d6" xsi:nil="true"/>
    <Organisational_x0020_entity xmlns="ddc99d1b-0883-4f2c-a8e6-6d8ebaa0e5d6" xsi:nil="true"/>
    <Document_x0020_Type xmlns="ddc99d1b-0883-4f2c-a8e6-6d8ebaa0e5d6">HO - Handout / Presentation</Document_x0020_Type>
    <Revision xmlns="http://schemas.microsoft.com/sharepoint/v3/fields">0</Revision>
    <IconOverlay xmlns="http://schemas.microsoft.com/sharepoint/v4" xsi:nil="true"/>
    <In_iShare xmlns="ddc99d1b-0883-4f2c-a8e6-6d8ebaa0e5d6">false</In_iShare>
    <Classification xmlns="ddc99d1b-0883-4f2c-a8e6-6d8ebaa0e5d6">ESA UNCLASSIFIED – Releasable to the Public</Classification>
    <Issue_x0020_Date xmlns="ddc99d1b-0883-4f2c-a8e6-6d8ebaa0e5d6">2022-03-15T23:00:00+00:00</Issue_x0020_Date>
    <Issue xmlns="ddc99d1b-0883-4f2c-a8e6-6d8ebaa0e5d6">0</Issue>
    <Reference xmlns="ddc99d1b-0883-4f2c-a8e6-6d8ebaa0e5d6" xsi:nil="true"/>
    <Assign_x0020_document_x0020_reference xmlns="ddc99d1b-0883-4f2c-a8e6-6d8ebaa0e5d6">false</Assign_x0020_document_x0020_reference>
    <Classification_x0020_Caveat xmlns="ddc99d1b-0883-4f2c-a8e6-6d8ebaa0e5d6" xsi:nil="true"/>
    <AutoSync xmlns="ddc99d1b-0883-4f2c-a8e6-6d8ebaa0e5d6">false</AutoSync>
    <Status xmlns="http://schemas.microsoft.com/sharepoint/v3/fields">N/A</Status>
    <_dlc_DocId xmlns="ddc99d1b-0883-4f2c-a8e6-6d8ebaa0e5d6">PKKMWAM5UKCP-1108600927-1303</_dlc_DocId>
    <_dlc_DocIdUrl xmlns="ddc99d1b-0883-4f2c-a8e6-6d8ebaa0e5d6">
      <Url>https://esateamsite.sso.esa.int/support/EOT2018/_layouts/15/DocIdRedir.aspx?ID=PKKMWAM5UKCP-1108600927-1303</Url>
      <Description>PKKMWAM5UKCP-1108600927-1303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ESA_Documents" ma:contentTypeID="0x010100B93108F87DD4F24BAE6D0E809C37974D000FC206F40FA8F44792B0B25BFFF4A9D0" ma:contentTypeVersion="43" ma:contentTypeDescription="" ma:contentTypeScope="" ma:versionID="9b1703045571109d1041c6f1d6402cb6">
  <xsd:schema xmlns:xsd="http://www.w3.org/2001/XMLSchema" xmlns:xs="http://www.w3.org/2001/XMLSchema" xmlns:p="http://schemas.microsoft.com/office/2006/metadata/properties" xmlns:ns2="ddc99d1b-0883-4f2c-a8e6-6d8ebaa0e5d6" xmlns:ns3="http://schemas.microsoft.com/sharepoint/v3/fields" xmlns:ns4="http://schemas.microsoft.com/sharepoint/v4" targetNamespace="http://schemas.microsoft.com/office/2006/metadata/properties" ma:root="true" ma:fieldsID="8aee6ade98337e03742b7c59ef1ca971" ns2:_="" ns3:_="" ns4:_="">
    <xsd:import namespace="ddc99d1b-0883-4f2c-a8e6-6d8ebaa0e5d6"/>
    <xsd:import namespace="http://schemas.microsoft.com/sharepoint/v3/fields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Document_x0020_Type" minOccurs="0"/>
                <xsd:element ref="ns2:Reference" minOccurs="0"/>
                <xsd:element ref="ns2:Assign_x0020_document_x0020_reference" minOccurs="0"/>
                <xsd:element ref="ns2:Classification" minOccurs="0"/>
                <xsd:element ref="ns2:Classification_x0020_Caveat" minOccurs="0"/>
                <xsd:element ref="ns2:Issue_x0020_Date" minOccurs="0"/>
                <xsd:element ref="ns2:Issue" minOccurs="0"/>
                <xsd:element ref="ns3:Revision" minOccurs="0"/>
                <xsd:element ref="ns3:Status" minOccurs="0"/>
                <xsd:element ref="ns2:Distribution" minOccurs="0"/>
                <xsd:element ref="ns2:Organisational_x0020_entity" minOccurs="0"/>
                <xsd:element ref="ns2:_dlc_DocId" minOccurs="0"/>
                <xsd:element ref="ns2:_dlc_DocIdUrl" minOccurs="0"/>
                <xsd:element ref="ns2:_dlc_DocIdPersistId" minOccurs="0"/>
                <xsd:element ref="ns2:In_iShare" minOccurs="0"/>
                <xsd:element ref="ns2:AutoSync" minOccurs="0"/>
                <xsd:element ref="ns4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c99d1b-0883-4f2c-a8e6-6d8ebaa0e5d6" elementFormDefault="qualified">
    <xsd:import namespace="http://schemas.microsoft.com/office/2006/documentManagement/types"/>
    <xsd:import namespace="http://schemas.microsoft.com/office/infopath/2007/PartnerControls"/>
    <xsd:element name="Document_x0020_Type" ma:index="2" nillable="true" ma:displayName="Document Type" ma:format="Dropdown" ma:internalName="Document_x0020_Type">
      <xsd:simpleType>
        <xsd:restriction base="dms:Choice">
          <xsd:enumeration value="AD - Assumption Document"/>
          <xsd:enumeration value="AN - Analysis"/>
          <xsd:enumeration value="AO - Announcement of Opportunity"/>
          <xsd:enumeration value="AR - Article"/>
          <xsd:enumeration value="BR - Brochure"/>
          <xsd:enumeration value="CCN - Contract Change Notice"/>
          <xsd:enumeration value="CE - Certificate (Certificate / Statement of Conformance, etc.)"/>
          <xsd:enumeration value="CO - Contract / Rider"/>
          <xsd:enumeration value="CP - Change Proposal (Engineering / Document)"/>
          <xsd:enumeration value="CR - Change Request (Engineering / Configuration)"/>
          <xsd:enumeration value="CT - Cost Documents (Estimate / CaC / CtC, etc)"/>
          <xsd:enumeration value="DCR - Cost Documents (Estimate / CaC / CtC, etc)"/>
          <xsd:enumeration value="DD - Design Description / Document"/>
          <xsd:enumeration value="DEC - Declaration"/>
          <xsd:enumeration value="DN - Delivery Notice / Release Notice / Transfer Notice"/>
          <xsd:enumeration value="DP - Data Package"/>
          <xsd:enumeration value="DRD - Document Requirements Definition"/>
          <xsd:enumeration value="DW - Drawing / Diagram"/>
          <xsd:enumeration value="EM - E-mail"/>
          <xsd:enumeration value="EX - Executive Summary"/>
          <xsd:enumeration value="FAX - Fax"/>
          <xsd:enumeration value="FI - File (Software / Configuration / Network)"/>
          <xsd:enumeration value="HO - Handout / Presentation"/>
          <xsd:enumeration value="IF - Interface Requirement / Specification / Interface Control Document / EID"/>
          <xsd:enumeration value="INS - Instruction"/>
          <xsd:enumeration value="ITT - Invitation to Tender"/>
          <xsd:enumeration value="LB - Logbook"/>
          <xsd:enumeration value="LE - Letter"/>
          <xsd:enumeration value="LEG - Legal Text"/>
          <xsd:enumeration value="LI - List"/>
          <xsd:enumeration value="MAN - Manual / User Guide / Handbook"/>
          <xsd:enumeration value="MIN - Minutes of Meeting"/>
          <xsd:enumeration value="ML - Model"/>
          <xsd:enumeration value="MO - Memorandum"/>
          <xsd:enumeration value="MOU - Agreement / Memorandum of Understanding"/>
          <xsd:enumeration value="MX - Matrix / Compliance"/>
          <xsd:enumeration value="NC - Non-Conformance"/>
          <xsd:enumeration value="NDA - Non-disclosure agreement"/>
          <xsd:enumeration value="OD - Operations Document"/>
          <xsd:enumeration value="OJ - Agenda"/>
          <xsd:enumeration value="PG - Progress Report / Status Report"/>
          <xsd:enumeration value="PL - Plan"/>
          <xsd:enumeration value="PO - Proposal"/>
          <xsd:enumeration value="POL - Policy Document"/>
          <xsd:enumeration value="PR - Procedure"/>
          <xsd:enumeration value="PT - Product Tree"/>
          <xsd:enumeration value="RD - Request for Deviation"/>
          <xsd:enumeration value="REC - Record"/>
          <xsd:enumeration value="REG - Regulation"/>
          <xsd:enumeration value="RES - Resolution"/>
          <xsd:enumeration value="RFQ - Request for Quotation"/>
          <xsd:enumeration value="RP - Report (Technical, Budget, Cost, Manpower, Travel, Audit, etc.)"/>
          <xsd:enumeration value="RS - Requirement Document / Specification (System, Subsystem, Unit, Equipment level)"/>
          <xsd:enumeration value="RW - Request for Waiver"/>
          <xsd:enumeration value="SC - Schedule / Network / Barchart / Chart"/>
          <xsd:enumeration value="SLA - Service Level Agreement"/>
          <xsd:enumeration value="SOW - Statement of Work"/>
          <xsd:enumeration value="SP - Specifications"/>
          <xsd:enumeration value="ST - Standards"/>
          <xsd:enumeration value="TC - Tender Conditions"/>
          <xsd:enumeration value="TN - Technical Note"/>
          <xsd:enumeration value="TOR - Terms of Reference"/>
          <xsd:enumeration value="TP - Test Procedure/Test Plan"/>
          <xsd:enumeration value="TR - Test Report / Test Result"/>
          <xsd:enumeration value="TS - Test Specification"/>
          <xsd:enumeration value="VC - Verification Control Document"/>
          <xsd:enumeration value="WBS - Work Breakdown Structure"/>
          <xsd:enumeration value="WI - Work Instruction"/>
          <xsd:enumeration value="WP - Working Paper"/>
          <xsd:enumeration value="WPD - Work Package Description"/>
          <xsd:enumeration value="AD"/>
          <xsd:enumeration value="AN"/>
          <xsd:enumeration value="AO"/>
          <xsd:enumeration value="AR"/>
          <xsd:enumeration value="BR"/>
          <xsd:enumeration value="CE"/>
          <xsd:enumeration value="CCN"/>
          <xsd:enumeration value="CO"/>
          <xsd:enumeration value="CP"/>
          <xsd:enumeration value="CR"/>
          <xsd:enumeration value="CT"/>
          <xsd:enumeration value="DEC"/>
          <xsd:enumeration value="DCR"/>
          <xsd:enumeration value="DD"/>
          <xsd:enumeration value="DN"/>
          <xsd:enumeration value="DP"/>
          <xsd:enumeration value="DRD"/>
          <xsd:enumeration value="DW"/>
          <xsd:enumeration value="EM"/>
          <xsd:enumeration value="EX"/>
          <xsd:enumeration value="FI"/>
          <xsd:enumeration value="FAX"/>
          <xsd:enumeration value="HO"/>
          <xsd:enumeration value="IF"/>
          <xsd:enumeration value="INS"/>
          <xsd:enumeration value="ITT"/>
          <xsd:enumeration value="LB"/>
          <xsd:enumeration value="LE"/>
          <xsd:enumeration value="LEG"/>
          <xsd:enumeration value="LI"/>
          <xsd:enumeration value="MAN"/>
          <xsd:enumeration value="ML"/>
          <xsd:enumeration value="MIN"/>
          <xsd:enumeration value="MO"/>
          <xsd:enumeration value="MOU"/>
          <xsd:enumeration value="MX"/>
          <xsd:enumeration value="NC"/>
          <xsd:enumeration value="NDA"/>
          <xsd:enumeration value="OD"/>
          <xsd:enumeration value="OJ"/>
          <xsd:enumeration value="POL"/>
          <xsd:enumeration value="PG"/>
          <xsd:enumeration value="PL"/>
          <xsd:enumeration value="PO"/>
          <xsd:enumeration value="PR"/>
          <xsd:enumeration value="PT"/>
          <xsd:enumeration value="REG"/>
          <xsd:enumeration value="RD"/>
          <xsd:enumeration value="REC"/>
          <xsd:enumeration value="RP"/>
          <xsd:enumeration value="RFQ"/>
          <xsd:enumeration value="RS"/>
          <xsd:enumeration value="RW"/>
          <xsd:enumeration value="RES"/>
          <xsd:enumeration value="SC"/>
          <xsd:enumeration value="SLA"/>
          <xsd:enumeration value="SP"/>
          <xsd:enumeration value="ST"/>
          <xsd:enumeration value="SOW"/>
          <xsd:enumeration value="TC"/>
          <xsd:enumeration value="TOR"/>
          <xsd:enumeration value="TN"/>
          <xsd:enumeration value="TP"/>
          <xsd:enumeration value="TR"/>
          <xsd:enumeration value="TS"/>
          <xsd:enumeration value="VC"/>
          <xsd:enumeration value="WBS"/>
          <xsd:enumeration value="WI"/>
          <xsd:enumeration value="WP"/>
          <xsd:enumeration value="WPD"/>
        </xsd:restriction>
      </xsd:simpleType>
    </xsd:element>
    <xsd:element name="Reference" ma:index="3" nillable="true" ma:displayName="Reference" ma:internalName="Reference">
      <xsd:simpleType>
        <xsd:restriction base="dms:Text">
          <xsd:maxLength value="255"/>
        </xsd:restriction>
      </xsd:simpleType>
    </xsd:element>
    <xsd:element name="Assign_x0020_document_x0020_reference" ma:index="4" nillable="true" ma:displayName="Assign document reference" ma:default="0" ma:internalName="Assign_x0020_document_x0020_reference">
      <xsd:simpleType>
        <xsd:restriction base="dms:Boolean"/>
      </xsd:simpleType>
    </xsd:element>
    <xsd:element name="Classification" ma:index="6" nillable="true" ma:displayName="Classification" ma:format="Dropdown" ma:internalName="Classification" ma:readOnly="false">
      <xsd:simpleType>
        <xsd:restriction base="dms:Choice">
          <xsd:enumeration value="ESA UNCLASSIFIED – Releasable to the Public"/>
          <xsd:enumeration value="ESA UNCLASSIFIED – For ESA Official Use Only"/>
          <xsd:enumeration value="ESA UNCLASSIFIED – Limited Distribution"/>
          <xsd:enumeration value="ESA UNCLASSIFIED – Sensitive Personal Data"/>
          <xsd:enumeration value="ESA UNCLASSIFIED - For Official Use"/>
          <xsd:enumeration value="ESA UNCLASSIFIED - For Internal Use"/>
          <xsd:enumeration value="ESA UNCLASSIFIED - Proprietary Information"/>
          <xsd:enumeration value="ESA UNCLASSIFIED - Personnel in Confidence"/>
          <xsd:enumeration value="ESA UNCLASSIFIED - Medical in Confidence"/>
          <xsd:enumeration value="ESA UNCLASSIFIED ITT - For Internal Use - Limited Distribution"/>
          <xsd:enumeration value="ESA UNCLASSIFIED TEB - For Internal Use - Limited Distribution"/>
          <xsd:enumeration value="ESA UNCLASSIFIED - Proprietary Information - Limited Distribution"/>
          <xsd:enumeration value="ESA Unclassified – For Official Use – Privileged – OBSOLETE"/>
          <xsd:enumeration value="ESA Unclassified – For Internal Use – Privileged – OBSOLETE"/>
          <xsd:enumeration value="ESA Unclassified – Proprietary Information – Privileged – OBSOLETE"/>
          <xsd:enumeration value="Non-ESA document"/>
          <xsd:enumeration value="Non-ESA document - Proprietary Information"/>
          <xsd:enumeration value="ESA Restricted – OBSOLETE"/>
          <xsd:enumeration value="ESA Confidential – OBSOLETE"/>
          <xsd:enumeration value="ESA Secret – OBSOLETE"/>
        </xsd:restriction>
      </xsd:simpleType>
    </xsd:element>
    <xsd:element name="Classification_x0020_Caveat" ma:index="7" nillable="true" ma:displayName="Classification Caveat" ma:description="Please use this field only in case of documents classified as &quot;For Internal Use&quot; and &quot;Proprietary Information&quot;" ma:internalName="Classification_x0020_Caveat">
      <xsd:simpleType>
        <xsd:restriction base="dms:Text">
          <xsd:maxLength value="255"/>
        </xsd:restriction>
      </xsd:simpleType>
    </xsd:element>
    <xsd:element name="Issue_x0020_Date" ma:index="8" nillable="true" ma:displayName="Issue Date" ma:format="DateOnly" ma:internalName="Issue_x0020_Date">
      <xsd:simpleType>
        <xsd:restriction base="dms:DateTime"/>
      </xsd:simpleType>
    </xsd:element>
    <xsd:element name="Issue" ma:index="9" nillable="true" ma:displayName="Issue" ma:internalName="Issue">
      <xsd:simpleType>
        <xsd:restriction base="dms:Text">
          <xsd:maxLength value="4"/>
        </xsd:restriction>
      </xsd:simpleType>
    </xsd:element>
    <xsd:element name="Distribution" ma:index="12" nillable="true" ma:displayName="Distribution" ma:internalName="Distribution">
      <xsd:simpleType>
        <xsd:restriction base="dms:Text">
          <xsd:maxLength value="255"/>
        </xsd:restriction>
      </xsd:simpleType>
    </xsd:element>
    <xsd:element name="Organisational_x0020_entity" ma:index="13" nillable="true" ma:displayName="Organisational entity" ma:internalName="Organisational_x0020_entity">
      <xsd:simpleType>
        <xsd:restriction base="dms:Text">
          <xsd:maxLength value="255"/>
        </xsd:restriction>
      </xsd:simpleType>
    </xsd:element>
    <xsd:element name="_dlc_DocId" ma:index="22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3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4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In_iShare" ma:index="25" nillable="true" ma:displayName="In_iShare" ma:default="0" ma:internalName="In_iShare">
      <xsd:simpleType>
        <xsd:restriction base="dms:Boolean"/>
      </xsd:simpleType>
    </xsd:element>
    <xsd:element name="AutoSync" ma:index="26" nillable="true" ma:displayName="AutoSync" ma:default="0" ma:internalName="AutoSync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Revision" ma:index="10" nillable="true" ma:displayName="Revision" ma:internalName="Revision">
      <xsd:simpleType>
        <xsd:restriction base="dms:Text">
          <xsd:maxLength value="4"/>
        </xsd:restriction>
      </xsd:simpleType>
    </xsd:element>
    <xsd:element name="Status" ma:index="11" nillable="true" ma:displayName="Status" ma:format="Dropdown" ma:internalName="Status">
      <xsd:simpleType>
        <xsd:restriction base="dms:Choice">
          <xsd:enumeration value="N/A"/>
          <xsd:enumeration value="For Information Only"/>
          <xsd:enumeration value="Draft"/>
          <xsd:enumeration value="Under Review"/>
          <xsd:enumeration value="Approved"/>
          <xsd:enumeration value="ESA Approved"/>
          <xsd:enumeration value="Issued"/>
          <xsd:enumeration value="Rejected"/>
          <xsd:enumeration value="Withdrawn"/>
          <xsd:enumeration value="Supersed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27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5" ma:displayName="Author"/>
        <xsd:element ref="dcterms:created" minOccurs="0" maxOccurs="1"/>
        <xsd:element ref="dc:identifier" minOccurs="0" maxOccurs="1"/>
        <xsd:element name="contentType" minOccurs="0" maxOccurs="1" type="xsd:string" ma:index="17" ma:displayName="Content Type"/>
        <xsd:element ref="dc:title" minOccurs="0" maxOccurs="1" ma:index="1" ma:displayName="Title"/>
        <xsd:element ref="dc:subject" minOccurs="0" maxOccurs="1"/>
        <xsd:element ref="dc:description" minOccurs="0" maxOccurs="1" ma:index="15" ma:displayName="Comments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E22279E-2C4C-4C93-8498-455A58D1433E}">
  <ds:schemaRefs>
    <ds:schemaRef ds:uri="ddc99d1b-0883-4f2c-a8e6-6d8ebaa0e5d6"/>
    <ds:schemaRef ds:uri="http://www.w3.org/XML/1998/namespace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http://schemas.microsoft.com/sharepoint/v4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sharepoint/v3/fields"/>
  </ds:schemaRefs>
</ds:datastoreItem>
</file>

<file path=customXml/itemProps2.xml><?xml version="1.0" encoding="utf-8"?>
<ds:datastoreItem xmlns:ds="http://schemas.openxmlformats.org/officeDocument/2006/customXml" ds:itemID="{548D79E0-F545-4A75-B39D-7B8AF1D9BA8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2B14A63-63A1-4694-A9CB-C52F3967F032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32253E4B-BB15-4AC1-82DB-CDDE390D88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c99d1b-0883-4f2c-a8e6-6d8ebaa0e5d6"/>
    <ds:schemaRef ds:uri="http://schemas.microsoft.com/sharepoint/v3/fields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3976fa30-1907-4356-8241-62ea5e1c0256}" enabled="1" method="Standard" siteId="{9a5cacd0-2bef-4dd7-ac5c-7ebe1f54f495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2020_ESA_Presentation</Template>
  <TotalTime>35560</TotalTime>
  <Words>374</Words>
  <Application>Microsoft Office PowerPoint</Application>
  <PresentationFormat>Custom</PresentationFormat>
  <Paragraphs>73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Arial</vt:lpstr>
      <vt:lpstr>Bahnschrift Condensed</vt:lpstr>
      <vt:lpstr>Biome</vt:lpstr>
      <vt:lpstr>Calibri</vt:lpstr>
      <vt:lpstr>Courier New</vt:lpstr>
      <vt:lpstr>Verdana</vt:lpstr>
      <vt:lpstr>ESA_Presentation_DARK</vt:lpstr>
      <vt:lpstr>ESA_Presentation_DARK_BG</vt:lpstr>
      <vt:lpstr>ESA_Presentation_CLEAR</vt:lpstr>
      <vt:lpstr>ESA_Presentation_CLEAR_BG</vt:lpstr>
      <vt:lpstr>PowerPoint Presentation</vt:lpstr>
      <vt:lpstr>Four main enablers for TBO</vt:lpstr>
      <vt:lpstr>… but today the global situation looks like this…</vt:lpstr>
      <vt:lpstr>Iris' contribution to TBO: In Europe and Worldwide</vt:lpstr>
      <vt:lpstr>Iris latest achievements</vt:lpstr>
      <vt:lpstr>Current performances, available online</vt:lpstr>
      <vt:lpstr>PowerPoint Presentation</vt:lpstr>
    </vt:vector>
  </TitlesOfParts>
  <Manager/>
  <Company>ESA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FCI Task Force: Iris SATCOM Update</dc:title>
  <dc:subject>FCI Task Force: Iris SATCOM Update</dc:subject>
  <dc:creator>ESA Iris Team</dc:creator>
  <cp:keywords/>
  <dc:description/>
  <cp:lastModifiedBy>Davide Tomassini</cp:lastModifiedBy>
  <cp:revision>124</cp:revision>
  <cp:lastPrinted>2008-08-26T16:26:23Z</cp:lastPrinted>
  <dcterms:created xsi:type="dcterms:W3CDTF">2022-01-24T18:25:30Z</dcterms:created>
  <dcterms:modified xsi:type="dcterms:W3CDTF">2024-05-28T16:18:50Z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Title">
    <vt:lpwstr>TITLE OF PRESENTATION</vt:lpwstr>
  </property>
  <property fmtid="{D5CDD505-2E9C-101B-9397-08002B2CF9AE}" pid="3" name="PSubtitle">
    <vt:lpwstr>TITLE OF PRESENTATION</vt:lpwstr>
  </property>
  <property fmtid="{D5CDD505-2E9C-101B-9397-08002B2CF9AE}" pid="4" name="PAuthor">
    <vt:lpwstr>ESA Iris Team</vt:lpwstr>
  </property>
  <property fmtid="{D5CDD505-2E9C-101B-9397-08002B2CF9AE}" pid="5" name="PPlace">
    <vt:lpwstr/>
  </property>
  <property fmtid="{D5CDD505-2E9C-101B-9397-08002B2CF9AE}" pid="6" name="PDate">
    <vt:lpwstr>DD/MM/YYYY</vt:lpwstr>
  </property>
  <property fmtid="{D5CDD505-2E9C-101B-9397-08002B2CF9AE}" pid="7" name="PProgramme">
    <vt:lpwstr/>
  </property>
  <property fmtid="{D5CDD505-2E9C-101B-9397-08002B2CF9AE}" pid="8" name="PEmail">
    <vt:lpwstr/>
  </property>
  <property fmtid="{D5CDD505-2E9C-101B-9397-08002B2CF9AE}" pid="9" name="PClassification">
    <vt:lpwstr>ESA UNCLASSIFIED – For Official Use</vt:lpwstr>
  </property>
  <property fmtid="{D5CDD505-2E9C-101B-9397-08002B2CF9AE}" pid="10" name="POptionButton1">
    <vt:bool>true</vt:bool>
  </property>
  <property fmtid="{D5CDD505-2E9C-101B-9397-08002B2CF9AE}" pid="11" name="POptionButton2">
    <vt:bool>false</vt:bool>
  </property>
  <property fmtid="{D5CDD505-2E9C-101B-9397-08002B2CF9AE}" pid="12" name="ESAVersion">
    <vt:lpwstr>5GV2.0</vt:lpwstr>
  </property>
  <property fmtid="{D5CDD505-2E9C-101B-9397-08002B2CF9AE}" pid="13" name="ShowESADialog1">
    <vt:bool>true</vt:bool>
  </property>
  <property fmtid="{D5CDD505-2E9C-101B-9397-08002B2CF9AE}" pid="14" name="ContentTypeId">
    <vt:lpwstr>0x010100B93108F87DD4F24BAE6D0E809C37974D000FC206F40FA8F44792B0B25BFFF4A9D0</vt:lpwstr>
  </property>
  <property fmtid="{D5CDD505-2E9C-101B-9397-08002B2CF9AE}" pid="15" name="Document Type">
    <vt:lpwstr>HO - Handout / Presentation</vt:lpwstr>
  </property>
  <property fmtid="{D5CDD505-2E9C-101B-9397-08002B2CF9AE}" pid="16" name="Reference">
    <vt:lpwstr/>
  </property>
  <property fmtid="{D5CDD505-2E9C-101B-9397-08002B2CF9AE}" pid="17" name="Classification">
    <vt:lpwstr>ESA UNCLASSIFIED – Releasable to the Public</vt:lpwstr>
  </property>
  <property fmtid="{D5CDD505-2E9C-101B-9397-08002B2CF9AE}" pid="18" name="Classification Caveat">
    <vt:lpwstr/>
  </property>
  <property fmtid="{D5CDD505-2E9C-101B-9397-08002B2CF9AE}" pid="19" name="Status">
    <vt:lpwstr>N/A</vt:lpwstr>
  </property>
  <property fmtid="{D5CDD505-2E9C-101B-9397-08002B2CF9AE}" pid="20" name="bmsSiteName">
    <vt:lpwstr/>
  </property>
  <property fmtid="{D5CDD505-2E9C-101B-9397-08002B2CF9AE}" pid="21" name="Originating Organisation">
    <vt:lpwstr/>
  </property>
  <property fmtid="{D5CDD505-2E9C-101B-9397-08002B2CF9AE}" pid="22" name="Distribution">
    <vt:lpwstr/>
  </property>
  <property fmtid="{D5CDD505-2E9C-101B-9397-08002B2CF9AE}" pid="23" name="bmsSitename2">
    <vt:lpwstr/>
  </property>
  <property fmtid="{D5CDD505-2E9C-101B-9397-08002B2CF9AE}" pid="24" name="bmsAddress">
    <vt:lpwstr/>
  </property>
  <property fmtid="{D5CDD505-2E9C-101B-9397-08002B2CF9AE}" pid="25" name="bmsPlace">
    <vt:lpwstr/>
  </property>
  <property fmtid="{D5CDD505-2E9C-101B-9397-08002B2CF9AE}" pid="26" name="bmsPhoneFax">
    <vt:lpwstr/>
  </property>
  <property fmtid="{D5CDD505-2E9C-101B-9397-08002B2CF9AE}" pid="27" name="Issue">
    <vt:i4>0</vt:i4>
  </property>
  <property fmtid="{D5CDD505-2E9C-101B-9397-08002B2CF9AE}" pid="28" name="Revision">
    <vt:i4>0</vt:i4>
  </property>
  <property fmtid="{D5CDD505-2E9C-101B-9397-08002B2CF9AE}" pid="29" name="Issue Date">
    <vt:filetime>2022-03-15T23:00:00Z</vt:filetime>
  </property>
  <property fmtid="{D5CDD505-2E9C-101B-9397-08002B2CF9AE}" pid="30" name="Organisational_x0020_entity">
    <vt:lpwstr/>
  </property>
  <property fmtid="{D5CDD505-2E9C-101B-9397-08002B2CF9AE}" pid="31" name="_dlc_DocIdItemGuid">
    <vt:lpwstr>5f0bab48-4ce0-4eab-83cc-d71b5b88219f</vt:lpwstr>
  </property>
  <property fmtid="{D5CDD505-2E9C-101B-9397-08002B2CF9AE}" pid="32" name="Organisational entity">
    <vt:lpwstr/>
  </property>
  <property fmtid="{D5CDD505-2E9C-101B-9397-08002B2CF9AE}" pid="33" name="IconOverlay">
    <vt:lpwstr/>
  </property>
  <property fmtid="{D5CDD505-2E9C-101B-9397-08002B2CF9AE}" pid="34" name="Document ID Value">
    <vt:lpwstr>PKKMWAM5UKCP-1108600927-1303</vt:lpwstr>
  </property>
  <property fmtid="{D5CDD505-2E9C-101B-9397-08002B2CF9AE}" pid="35" name="MSIP_Label_3976fa30-1907-4356-8241-62ea5e1c0256_Enabled">
    <vt:lpwstr>true</vt:lpwstr>
  </property>
  <property fmtid="{D5CDD505-2E9C-101B-9397-08002B2CF9AE}" pid="36" name="MSIP_Label_3976fa30-1907-4356-8241-62ea5e1c0256_SetDate">
    <vt:lpwstr>2020-09-30T12:03:24Z</vt:lpwstr>
  </property>
  <property fmtid="{D5CDD505-2E9C-101B-9397-08002B2CF9AE}" pid="37" name="MSIP_Label_3976fa30-1907-4356-8241-62ea5e1c0256_Method">
    <vt:lpwstr>Standard</vt:lpwstr>
  </property>
  <property fmtid="{D5CDD505-2E9C-101B-9397-08002B2CF9AE}" pid="38" name="MSIP_Label_3976fa30-1907-4356-8241-62ea5e1c0256_Name">
    <vt:lpwstr>ESA UNCLASSIFIED – For ESA Official Use Only</vt:lpwstr>
  </property>
  <property fmtid="{D5CDD505-2E9C-101B-9397-08002B2CF9AE}" pid="39" name="MSIP_Label_3976fa30-1907-4356-8241-62ea5e1c0256_SiteId">
    <vt:lpwstr>9a5cacd0-2bef-4dd7-ac5c-7ebe1f54f495</vt:lpwstr>
  </property>
  <property fmtid="{D5CDD505-2E9C-101B-9397-08002B2CF9AE}" pid="40" name="MSIP_Label_3976fa30-1907-4356-8241-62ea5e1c0256_ActionId">
    <vt:lpwstr>12cffb5a-e4fd-4993-a937-3b8906224a24</vt:lpwstr>
  </property>
  <property fmtid="{D5CDD505-2E9C-101B-9397-08002B2CF9AE}" pid="41" name="MSIP_Label_3976fa30-1907-4356-8241-62ea5e1c0256_ContentBits">
    <vt:lpwstr>0</vt:lpwstr>
  </property>
</Properties>
</file>