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2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6" r:id="rId4"/>
    <p:sldMasterId id="2147483986" r:id="rId5"/>
    <p:sldMasterId id="2147484042" r:id="rId6"/>
  </p:sldMasterIdLst>
  <p:notesMasterIdLst>
    <p:notesMasterId r:id="rId30"/>
  </p:notesMasterIdLst>
  <p:handoutMasterIdLst>
    <p:handoutMasterId r:id="rId31"/>
  </p:handoutMasterIdLst>
  <p:sldIdLst>
    <p:sldId id="851" r:id="rId7"/>
    <p:sldId id="8492" r:id="rId8"/>
    <p:sldId id="8543" r:id="rId9"/>
    <p:sldId id="8538" r:id="rId10"/>
    <p:sldId id="2145707566" r:id="rId11"/>
    <p:sldId id="8523" r:id="rId12"/>
    <p:sldId id="2145707563" r:id="rId13"/>
    <p:sldId id="2145707564" r:id="rId14"/>
    <p:sldId id="2295" r:id="rId15"/>
    <p:sldId id="2145707562" r:id="rId16"/>
    <p:sldId id="8529" r:id="rId17"/>
    <p:sldId id="2145707567" r:id="rId18"/>
    <p:sldId id="2287" r:id="rId19"/>
    <p:sldId id="2145707555" r:id="rId20"/>
    <p:sldId id="8544" r:id="rId21"/>
    <p:sldId id="800" r:id="rId22"/>
    <p:sldId id="2145707438" r:id="rId23"/>
    <p:sldId id="2145707439" r:id="rId24"/>
    <p:sldId id="2145707442" r:id="rId25"/>
    <p:sldId id="8536" r:id="rId26"/>
    <p:sldId id="2145707558" r:id="rId27"/>
    <p:sldId id="2145707549" r:id="rId28"/>
    <p:sldId id="864" r:id="rId29"/>
  </p:sldIdLst>
  <p:sldSz cx="12192000" cy="6858000"/>
  <p:notesSz cx="6858000" cy="9144000"/>
  <p:defaultTextStyle>
    <a:defPPr>
      <a:defRPr lang="en-US"/>
    </a:defPPr>
    <a:lvl1pPr marL="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A9CED30-63C5-2C10-87FF-4424DE73FCD6}" name="Bénédicte Latimer" initials="BL" userId="S::latimeb@navcanada.ca::e9d03f56-7068-42cd-af21-9fb9eb9a2863" providerId="AD"/>
  <p188:author id="{143EAC4C-7EBE-A1D1-1BAF-145D9B51DFD2}" name="Bawa, Vikram" initials="BV" userId="S::bawav@navcanada.ca::b5907fb2-fcc8-44a1-be9e-0fec4f0dec9d" providerId="AD"/>
  <p188:author id="{AA0BE7AB-3297-C5CB-977B-BE5A9CEB36DA}" name="Radok, Phil" initials="RP" userId="S::radokp@NAVCANADA.CA::1d3557f5-7757-4f14-b5ca-dda77ca870b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FFFFF"/>
    <a:srgbClr val="FEFFFF"/>
    <a:srgbClr val="DAD9D9"/>
    <a:srgbClr val="00529C"/>
    <a:srgbClr val="00A6DC"/>
    <a:srgbClr val="000000"/>
    <a:srgbClr val="999FA8"/>
    <a:srgbClr val="005FA5"/>
    <a:srgbClr val="EEF2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1" autoAdjust="0"/>
    <p:restoredTop sz="93734" autoAdjust="0"/>
  </p:normalViewPr>
  <p:slideViewPr>
    <p:cSldViewPr snapToGrid="0">
      <p:cViewPr varScale="1">
        <p:scale>
          <a:sx n="118" d="100"/>
          <a:sy n="118" d="100"/>
        </p:scale>
        <p:origin x="27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41BF7D-9125-874E-AC9F-30713C78620B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C3ABB-A525-A84E-805F-830741810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8654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8704B8-2EC7-AD4A-BDF9-9994FAA2B4B9}" type="datetimeFigureOut">
              <a:rPr lang="en-US" smtClean="0"/>
              <a:t>6/5/2024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Click to edit Master text styles</a:t>
            </a:r>
          </a:p>
          <a:p>
            <a:pPr lvl="1"/>
            <a:r>
              <a:rPr lang="fr-CA"/>
              <a:t>Second level</a:t>
            </a:r>
          </a:p>
          <a:p>
            <a:pPr lvl="2"/>
            <a:r>
              <a:rPr lang="fr-CA"/>
              <a:t>Third level</a:t>
            </a:r>
          </a:p>
          <a:p>
            <a:pPr lvl="3"/>
            <a:r>
              <a:rPr lang="fr-CA"/>
              <a:t>Fourth level</a:t>
            </a:r>
          </a:p>
          <a:p>
            <a:pPr lvl="4"/>
            <a:r>
              <a:rPr lang="fr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DC216E-6311-944E-B82F-A7FDF36F6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609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C216E-6311-944E-B82F-A7FDF36F664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583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EC4299-D9B4-46BF-8DA1-77C3C8AA8F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4424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C216E-6311-944E-B82F-A7FDF36F664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95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C216E-6311-944E-B82F-A7FDF36F664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410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C216E-6311-944E-B82F-A7FDF36F664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65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78FBA5-F957-4CE9-A734-9CFA9C4F56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2454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78FBA5-F957-4CE9-A734-9CFA9C4F56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7877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78FBA5-F957-4CE9-A734-9CFA9C4F56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812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C216E-6311-944E-B82F-A7FDF36F664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495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Digital twin logic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CBCC0-446D-4D96-A7DD-F2204CAE4404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3634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 - Default">
    <p:bg>
      <p:bgPr>
        <a:gradFill flip="none" rotWithShape="1">
          <a:gsLst>
            <a:gs pos="94000">
              <a:schemeClr val="tx2"/>
            </a:gs>
            <a:gs pos="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85">
            <a:extLst>
              <a:ext uri="{FF2B5EF4-FFF2-40B4-BE49-F238E27FC236}">
                <a16:creationId xmlns:a16="http://schemas.microsoft.com/office/drawing/2014/main" id="{7DBB8677-E6C0-C6D1-C314-1350377DF916}"/>
              </a:ext>
            </a:extLst>
          </p:cNvPr>
          <p:cNvGrpSpPr/>
          <p:nvPr userDrawn="1"/>
        </p:nvGrpSpPr>
        <p:grpSpPr>
          <a:xfrm>
            <a:off x="-3181" y="-1"/>
            <a:ext cx="9182577" cy="6794988"/>
            <a:chOff x="-2386" y="-1"/>
            <a:chExt cx="6886933" cy="5096241"/>
          </a:xfrm>
          <a:gradFill>
            <a:gsLst>
              <a:gs pos="0">
                <a:schemeClr val="accent2">
                  <a:alpha val="62559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</a:gradFill>
        </p:grpSpPr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C91E7974-0F1B-97D6-6DA9-7ACC0B1F0F28}"/>
                </a:ext>
              </a:extLst>
            </p:cNvPr>
            <p:cNvSpPr/>
            <p:nvPr userDrawn="1"/>
          </p:nvSpPr>
          <p:spPr>
            <a:xfrm>
              <a:off x="-2386" y="-1"/>
              <a:ext cx="6886933" cy="4278613"/>
            </a:xfrm>
            <a:custGeom>
              <a:avLst/>
              <a:gdLst>
                <a:gd name="connsiteX0" fmla="*/ 5482717 w 6886933"/>
                <a:gd name="connsiteY0" fmla="*/ 1367368 h 4278613"/>
                <a:gd name="connsiteX1" fmla="*/ 6886933 w 6886933"/>
                <a:gd name="connsiteY1" fmla="*/ 3184415 h 4278613"/>
                <a:gd name="connsiteX2" fmla="*/ 6886073 w 6886933"/>
                <a:gd name="connsiteY2" fmla="*/ 3186356 h 4278613"/>
                <a:gd name="connsiteX3" fmla="*/ 6862302 w 6886933"/>
                <a:gd name="connsiteY3" fmla="*/ 3181331 h 4278613"/>
                <a:gd name="connsiteX4" fmla="*/ 4451443 w 6886933"/>
                <a:gd name="connsiteY4" fmla="*/ 3693135 h 4278613"/>
                <a:gd name="connsiteX5" fmla="*/ 0 w 6886933"/>
                <a:gd name="connsiteY5" fmla="*/ 0 h 4278613"/>
                <a:gd name="connsiteX6" fmla="*/ 2005438 w 6886933"/>
                <a:gd name="connsiteY6" fmla="*/ 0 h 4278613"/>
                <a:gd name="connsiteX7" fmla="*/ 3711285 w 6886933"/>
                <a:gd name="connsiteY7" fmla="*/ 3850264 h 4278613"/>
                <a:gd name="connsiteX8" fmla="*/ 1693539 w 6886933"/>
                <a:gd name="connsiteY8" fmla="*/ 4278613 h 4278613"/>
                <a:gd name="connsiteX9" fmla="*/ 0 w 6886933"/>
                <a:gd name="connsiteY9" fmla="*/ 457771 h 427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886933" h="4278613">
                  <a:moveTo>
                    <a:pt x="5482717" y="1367368"/>
                  </a:moveTo>
                  <a:lnTo>
                    <a:pt x="6886933" y="3184415"/>
                  </a:lnTo>
                  <a:lnTo>
                    <a:pt x="6886073" y="3186356"/>
                  </a:lnTo>
                  <a:lnTo>
                    <a:pt x="6862302" y="3181331"/>
                  </a:lnTo>
                  <a:lnTo>
                    <a:pt x="4451443" y="3693135"/>
                  </a:lnTo>
                  <a:close/>
                  <a:moveTo>
                    <a:pt x="0" y="0"/>
                  </a:moveTo>
                  <a:lnTo>
                    <a:pt x="2005438" y="0"/>
                  </a:lnTo>
                  <a:lnTo>
                    <a:pt x="3711285" y="3850264"/>
                  </a:lnTo>
                  <a:lnTo>
                    <a:pt x="1693539" y="4278613"/>
                  </a:lnTo>
                  <a:lnTo>
                    <a:pt x="0" y="457771"/>
                  </a:lnTo>
                  <a:close/>
                </a:path>
              </a:pathLst>
            </a:custGeom>
            <a:grpFill/>
            <a:ln w="1022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710A4A35-9157-CAC6-E8E0-AE6F9C781DC2}"/>
                </a:ext>
              </a:extLst>
            </p:cNvPr>
            <p:cNvSpPr/>
            <p:nvPr userDrawn="1"/>
          </p:nvSpPr>
          <p:spPr>
            <a:xfrm>
              <a:off x="-425" y="1422198"/>
              <a:ext cx="1302552" cy="3674042"/>
            </a:xfrm>
            <a:custGeom>
              <a:avLst/>
              <a:gdLst>
                <a:gd name="connsiteX0" fmla="*/ 0 w 1302552"/>
                <a:gd name="connsiteY0" fmla="*/ 0 h 3674042"/>
                <a:gd name="connsiteX1" fmla="*/ 1302552 w 1302552"/>
                <a:gd name="connsiteY1" fmla="*/ 2939001 h 3674042"/>
                <a:gd name="connsiteX2" fmla="*/ 425 w 1302552"/>
                <a:gd name="connsiteY2" fmla="*/ 3215430 h 3674042"/>
                <a:gd name="connsiteX3" fmla="*/ 425 w 1302552"/>
                <a:gd name="connsiteY3" fmla="*/ 3673952 h 3674042"/>
                <a:gd name="connsiteX4" fmla="*/ 0 w 1302552"/>
                <a:gd name="connsiteY4" fmla="*/ 3674042 h 367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552" h="3674042">
                  <a:moveTo>
                    <a:pt x="0" y="0"/>
                  </a:moveTo>
                  <a:lnTo>
                    <a:pt x="1302552" y="2939001"/>
                  </a:lnTo>
                  <a:lnTo>
                    <a:pt x="425" y="3215430"/>
                  </a:lnTo>
                  <a:lnTo>
                    <a:pt x="425" y="3673952"/>
                  </a:lnTo>
                  <a:lnTo>
                    <a:pt x="0" y="3674042"/>
                  </a:lnTo>
                  <a:close/>
                </a:path>
              </a:pathLst>
            </a:custGeom>
            <a:grpFill/>
            <a:ln w="1022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F77452C-3504-4991-8442-BA6324C8795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95200" y="1660800"/>
            <a:ext cx="5065453" cy="2318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4197194"/>
            <a:ext cx="5065453" cy="40011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pic>
        <p:nvPicPr>
          <p:cNvPr id="4" name="Picture 3" descr="A close-up of a bicycle wheel&#10;&#10;Description automatically generated with low confidence">
            <a:extLst>
              <a:ext uri="{FF2B5EF4-FFF2-40B4-BE49-F238E27FC236}">
                <a16:creationId xmlns:a16="http://schemas.microsoft.com/office/drawing/2014/main" id="{A2863C29-3622-EF56-E905-214153A9D3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9585" y="0"/>
            <a:ext cx="6632415" cy="4886025"/>
          </a:xfrm>
          <a:custGeom>
            <a:avLst/>
            <a:gdLst>
              <a:gd name="connsiteX0" fmla="*/ 0 w 6632415"/>
              <a:gd name="connsiteY0" fmla="*/ 0 h 4886025"/>
              <a:gd name="connsiteX1" fmla="*/ 6632415 w 6632415"/>
              <a:gd name="connsiteY1" fmla="*/ 0 h 4886025"/>
              <a:gd name="connsiteX2" fmla="*/ 3731168 w 6632415"/>
              <a:gd name="connsiteY2" fmla="*/ 9 h 4886025"/>
              <a:gd name="connsiteX3" fmla="*/ 3766970 w 6632415"/>
              <a:gd name="connsiteY3" fmla="*/ 61206 h 4886025"/>
              <a:gd name="connsiteX4" fmla="*/ 3949673 w 6632415"/>
              <a:gd name="connsiteY4" fmla="*/ 184788 h 4886025"/>
              <a:gd name="connsiteX5" fmla="*/ 4638321 w 6632415"/>
              <a:gd name="connsiteY5" fmla="*/ 184788 h 4886025"/>
              <a:gd name="connsiteX6" fmla="*/ 6632415 w 6632415"/>
              <a:gd name="connsiteY6" fmla="*/ 184788 h 4886025"/>
              <a:gd name="connsiteX7" fmla="*/ 6632415 w 6632415"/>
              <a:gd name="connsiteY7" fmla="*/ 4886025 h 4886025"/>
              <a:gd name="connsiteX8" fmla="*/ 3591605 w 6632415"/>
              <a:gd name="connsiteY8" fmla="*/ 4249630 h 4886025"/>
              <a:gd name="connsiteX9" fmla="*/ 403211 w 6632415"/>
              <a:gd name="connsiteY9" fmla="*/ 165337 h 4886025"/>
              <a:gd name="connsiteX10" fmla="*/ 396611 w 6632415"/>
              <a:gd name="connsiteY10" fmla="*/ 159946 h 4886025"/>
              <a:gd name="connsiteX11" fmla="*/ 391910 w 6632415"/>
              <a:gd name="connsiteY11" fmla="*/ 153929 h 4886025"/>
              <a:gd name="connsiteX12" fmla="*/ 318820 w 6632415"/>
              <a:gd name="connsiteY12" fmla="*/ 96407 h 4886025"/>
              <a:gd name="connsiteX13" fmla="*/ 0 w 6632415"/>
              <a:gd name="connsiteY13" fmla="*/ 0 h 48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632415" h="4886025">
                <a:moveTo>
                  <a:pt x="0" y="0"/>
                </a:moveTo>
                <a:lnTo>
                  <a:pt x="6632415" y="0"/>
                </a:lnTo>
                <a:lnTo>
                  <a:pt x="3731168" y="9"/>
                </a:lnTo>
                <a:lnTo>
                  <a:pt x="3766970" y="61206"/>
                </a:lnTo>
                <a:cubicBezTo>
                  <a:pt x="3822239" y="140405"/>
                  <a:pt x="3884213" y="184788"/>
                  <a:pt x="3949673" y="184788"/>
                </a:cubicBezTo>
                <a:lnTo>
                  <a:pt x="4638321" y="184788"/>
                </a:lnTo>
                <a:lnTo>
                  <a:pt x="6632415" y="184788"/>
                </a:lnTo>
                <a:lnTo>
                  <a:pt x="6632415" y="4886025"/>
                </a:lnTo>
                <a:lnTo>
                  <a:pt x="3591605" y="4249630"/>
                </a:lnTo>
                <a:lnTo>
                  <a:pt x="403211" y="165337"/>
                </a:lnTo>
                <a:lnTo>
                  <a:pt x="396611" y="159946"/>
                </a:lnTo>
                <a:lnTo>
                  <a:pt x="391910" y="153929"/>
                </a:lnTo>
                <a:lnTo>
                  <a:pt x="318820" y="96407"/>
                </a:lnTo>
                <a:cubicBezTo>
                  <a:pt x="227811" y="35540"/>
                  <a:pt x="118099" y="0"/>
                  <a:pt x="0" y="0"/>
                </a:cubicBezTo>
                <a:close/>
              </a:path>
            </a:pathLst>
          </a:custGeom>
          <a:effectLst/>
        </p:spPr>
      </p:pic>
      <p:sp>
        <p:nvSpPr>
          <p:cNvPr id="84" name="Freeform 83">
            <a:extLst>
              <a:ext uri="{FF2B5EF4-FFF2-40B4-BE49-F238E27FC236}">
                <a16:creationId xmlns:a16="http://schemas.microsoft.com/office/drawing/2014/main" id="{F249D473-4D19-7BC1-788F-AF54D62A75CA}"/>
              </a:ext>
            </a:extLst>
          </p:cNvPr>
          <p:cNvSpPr/>
          <p:nvPr userDrawn="1"/>
        </p:nvSpPr>
        <p:spPr>
          <a:xfrm>
            <a:off x="0" y="4241773"/>
            <a:ext cx="12192000" cy="2616227"/>
          </a:xfrm>
          <a:custGeom>
            <a:avLst/>
            <a:gdLst>
              <a:gd name="connsiteX0" fmla="*/ 0 w 9167052"/>
              <a:gd name="connsiteY0" fmla="*/ 1967112 h 1967112"/>
              <a:gd name="connsiteX1" fmla="*/ 0 w 9167052"/>
              <a:gd name="connsiteY1" fmla="*/ 1459966 h 1967112"/>
              <a:gd name="connsiteX2" fmla="*/ 6877210 w 9167052"/>
              <a:gd name="connsiteY2" fmla="*/ 0 h 1967112"/>
              <a:gd name="connsiteX3" fmla="*/ 9167052 w 9167052"/>
              <a:gd name="connsiteY3" fmla="*/ 484094 h 1967112"/>
              <a:gd name="connsiteX4" fmla="*/ 9167052 w 9167052"/>
              <a:gd name="connsiteY4" fmla="*/ 1967112 h 1967112"/>
              <a:gd name="connsiteX5" fmla="*/ 0 w 9167052"/>
              <a:gd name="connsiteY5" fmla="*/ 1967112 h 1967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7052" h="1967112">
                <a:moveTo>
                  <a:pt x="0" y="1967112"/>
                </a:moveTo>
                <a:lnTo>
                  <a:pt x="0" y="1459966"/>
                </a:lnTo>
                <a:lnTo>
                  <a:pt x="6877210" y="0"/>
                </a:lnTo>
                <a:lnTo>
                  <a:pt x="9167052" y="484094"/>
                </a:lnTo>
                <a:lnTo>
                  <a:pt x="9167052" y="1967112"/>
                </a:lnTo>
                <a:lnTo>
                  <a:pt x="0" y="1967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2400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83E5FC73-6B47-6070-29F9-B0FDF33E20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625359" y="5814274"/>
            <a:ext cx="3008703" cy="7322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9147F98-7BD8-1C53-0B42-C94ED5C9B7DD}"/>
              </a:ext>
            </a:extLst>
          </p:cNvPr>
          <p:cNvSpPr txBox="1"/>
          <p:nvPr userDrawn="1"/>
        </p:nvSpPr>
        <p:spPr>
          <a:xfrm>
            <a:off x="0" y="-217179"/>
            <a:ext cx="742758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Title 1 - Default</a:t>
            </a:r>
          </a:p>
        </p:txBody>
      </p:sp>
    </p:spTree>
    <p:extLst>
      <p:ext uri="{BB962C8B-B14F-4D97-AF65-F5344CB8AC3E}">
        <p14:creationId xmlns:p14="http://schemas.microsoft.com/office/powerpoint/2010/main" val="19713015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>
          <p15:clr>
            <a:srgbClr val="FBAE40"/>
          </p15:clr>
        </p15:guide>
        <p15:guide id="2" orient="horz" pos="74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 - Default">
    <p:bg>
      <p:bgPr>
        <a:gradFill flip="none" rotWithShape="1">
          <a:gsLst>
            <a:gs pos="94000">
              <a:schemeClr val="tx2"/>
            </a:gs>
            <a:gs pos="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D41F2075-1102-50DC-6B12-603928A16851}"/>
              </a:ext>
            </a:extLst>
          </p:cNvPr>
          <p:cNvSpPr/>
          <p:nvPr userDrawn="1"/>
        </p:nvSpPr>
        <p:spPr>
          <a:xfrm>
            <a:off x="-21041" y="4241773"/>
            <a:ext cx="12192000" cy="2616227"/>
          </a:xfrm>
          <a:custGeom>
            <a:avLst/>
            <a:gdLst>
              <a:gd name="connsiteX0" fmla="*/ 0 w 9167052"/>
              <a:gd name="connsiteY0" fmla="*/ 1967112 h 1967112"/>
              <a:gd name="connsiteX1" fmla="*/ 0 w 9167052"/>
              <a:gd name="connsiteY1" fmla="*/ 1459966 h 1967112"/>
              <a:gd name="connsiteX2" fmla="*/ 6877210 w 9167052"/>
              <a:gd name="connsiteY2" fmla="*/ 0 h 1967112"/>
              <a:gd name="connsiteX3" fmla="*/ 9167052 w 9167052"/>
              <a:gd name="connsiteY3" fmla="*/ 484094 h 1967112"/>
              <a:gd name="connsiteX4" fmla="*/ 9167052 w 9167052"/>
              <a:gd name="connsiteY4" fmla="*/ 1967112 h 1967112"/>
              <a:gd name="connsiteX5" fmla="*/ 0 w 9167052"/>
              <a:gd name="connsiteY5" fmla="*/ 1967112 h 1967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7052" h="1967112">
                <a:moveTo>
                  <a:pt x="0" y="1967112"/>
                </a:moveTo>
                <a:lnTo>
                  <a:pt x="0" y="1459966"/>
                </a:lnTo>
                <a:lnTo>
                  <a:pt x="6877210" y="0"/>
                </a:lnTo>
                <a:lnTo>
                  <a:pt x="9167052" y="484094"/>
                </a:lnTo>
                <a:lnTo>
                  <a:pt x="9167052" y="1967112"/>
                </a:lnTo>
                <a:lnTo>
                  <a:pt x="0" y="1967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D52B392-B36B-2B73-42FC-8195714B2F90}"/>
              </a:ext>
            </a:extLst>
          </p:cNvPr>
          <p:cNvGrpSpPr/>
          <p:nvPr userDrawn="1"/>
        </p:nvGrpSpPr>
        <p:grpSpPr>
          <a:xfrm>
            <a:off x="21041" y="-6457"/>
            <a:ext cx="7109352" cy="6185495"/>
            <a:chOff x="15781" y="-4843"/>
            <a:chExt cx="5332014" cy="4639121"/>
          </a:xfrm>
          <a:gradFill>
            <a:gsLst>
              <a:gs pos="0">
                <a:schemeClr val="accent2">
                  <a:alpha val="89272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</a:gradFill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A4E11E1-F9AC-87A9-4D4B-2256C70B8957}"/>
                </a:ext>
              </a:extLst>
            </p:cNvPr>
            <p:cNvSpPr/>
            <p:nvPr userDrawn="1"/>
          </p:nvSpPr>
          <p:spPr>
            <a:xfrm>
              <a:off x="15781" y="3303310"/>
              <a:ext cx="539124" cy="1330968"/>
            </a:xfrm>
            <a:custGeom>
              <a:avLst/>
              <a:gdLst>
                <a:gd name="connsiteX0" fmla="*/ 0 w 539124"/>
                <a:gd name="connsiteY0" fmla="*/ 0 h 1330968"/>
                <a:gd name="connsiteX1" fmla="*/ 539124 w 539124"/>
                <a:gd name="connsiteY1" fmla="*/ 1216517 h 1330968"/>
                <a:gd name="connsiteX2" fmla="*/ 0 w 539124"/>
                <a:gd name="connsiteY2" fmla="*/ 1330968 h 133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124" h="1330968">
                  <a:moveTo>
                    <a:pt x="0" y="0"/>
                  </a:moveTo>
                  <a:lnTo>
                    <a:pt x="539124" y="1216517"/>
                  </a:lnTo>
                  <a:lnTo>
                    <a:pt x="0" y="1330968"/>
                  </a:lnTo>
                  <a:close/>
                </a:path>
              </a:pathLst>
            </a:custGeom>
            <a:grpFill/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81561CFD-D5C8-1C8C-CF84-DBE96F565058}"/>
                </a:ext>
              </a:extLst>
            </p:cNvPr>
            <p:cNvSpPr/>
            <p:nvPr userDrawn="1"/>
          </p:nvSpPr>
          <p:spPr>
            <a:xfrm>
              <a:off x="15781" y="-4843"/>
              <a:ext cx="5332014" cy="4479521"/>
            </a:xfrm>
            <a:custGeom>
              <a:avLst/>
              <a:gdLst>
                <a:gd name="connsiteX0" fmla="*/ 4382187 w 5332014"/>
                <a:gd name="connsiteY0" fmla="*/ 2278113 h 4479521"/>
                <a:gd name="connsiteX1" fmla="*/ 5332014 w 5332014"/>
                <a:gd name="connsiteY1" fmla="*/ 3507184 h 4479521"/>
                <a:gd name="connsiteX2" fmla="*/ 3680248 w 5332014"/>
                <a:gd name="connsiteY2" fmla="*/ 3857839 h 4479521"/>
                <a:gd name="connsiteX3" fmla="*/ 0 w 5332014"/>
                <a:gd name="connsiteY3" fmla="*/ 0 h 4479521"/>
                <a:gd name="connsiteX4" fmla="*/ 674593 w 5332014"/>
                <a:gd name="connsiteY4" fmla="*/ 0 h 4479521"/>
                <a:gd name="connsiteX5" fmla="*/ 2491424 w 5332014"/>
                <a:gd name="connsiteY5" fmla="*/ 4110215 h 4479521"/>
                <a:gd name="connsiteX6" fmla="*/ 751804 w 5332014"/>
                <a:gd name="connsiteY6" fmla="*/ 4479521 h 4479521"/>
                <a:gd name="connsiteX7" fmla="*/ 0 w 5332014"/>
                <a:gd name="connsiteY7" fmla="*/ 2777094 h 4479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32014" h="4479521">
                  <a:moveTo>
                    <a:pt x="4382187" y="2278113"/>
                  </a:moveTo>
                  <a:lnTo>
                    <a:pt x="5332014" y="3507184"/>
                  </a:lnTo>
                  <a:lnTo>
                    <a:pt x="3680248" y="3857839"/>
                  </a:lnTo>
                  <a:close/>
                  <a:moveTo>
                    <a:pt x="0" y="0"/>
                  </a:moveTo>
                  <a:lnTo>
                    <a:pt x="674593" y="0"/>
                  </a:lnTo>
                  <a:lnTo>
                    <a:pt x="2491424" y="4110215"/>
                  </a:lnTo>
                  <a:lnTo>
                    <a:pt x="751804" y="4479521"/>
                  </a:lnTo>
                  <a:lnTo>
                    <a:pt x="0" y="2777094"/>
                  </a:lnTo>
                  <a:close/>
                </a:path>
              </a:pathLst>
            </a:custGeom>
            <a:grpFill/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24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F77452C-3504-4991-8442-BA6324C8795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95200" y="1199737"/>
            <a:ext cx="3513600" cy="2318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3728013"/>
            <a:ext cx="3513600" cy="89626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135D1AE-6B54-0C23-47FA-ADB67152C2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625359" y="5814274"/>
            <a:ext cx="3008703" cy="7322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A8FF8A-B4C9-66AC-DD1B-A60F35BC4F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90048" y="-1"/>
            <a:ext cx="4601953" cy="4885609"/>
          </a:xfrm>
          <a:custGeom>
            <a:avLst/>
            <a:gdLst>
              <a:gd name="connsiteX0" fmla="*/ 4601952 w 4601953"/>
              <a:gd name="connsiteY0" fmla="*/ 1 h 4885609"/>
              <a:gd name="connsiteX1" fmla="*/ 1700705 w 4601953"/>
              <a:gd name="connsiteY1" fmla="*/ 10 h 4885609"/>
              <a:gd name="connsiteX2" fmla="*/ 1736507 w 4601953"/>
              <a:gd name="connsiteY2" fmla="*/ 61207 h 4885609"/>
              <a:gd name="connsiteX3" fmla="*/ 1919210 w 4601953"/>
              <a:gd name="connsiteY3" fmla="*/ 184789 h 4885609"/>
              <a:gd name="connsiteX4" fmla="*/ 2607858 w 4601953"/>
              <a:gd name="connsiteY4" fmla="*/ 184789 h 4885609"/>
              <a:gd name="connsiteX5" fmla="*/ 4601952 w 4601953"/>
              <a:gd name="connsiteY5" fmla="*/ 184789 h 4885609"/>
              <a:gd name="connsiteX6" fmla="*/ 4601953 w 4601953"/>
              <a:gd name="connsiteY6" fmla="*/ 0 h 4885609"/>
              <a:gd name="connsiteX7" fmla="*/ 4601952 w 4601953"/>
              <a:gd name="connsiteY7" fmla="*/ 2498690 h 4885609"/>
              <a:gd name="connsiteX8" fmla="*/ 4601950 w 4601953"/>
              <a:gd name="connsiteY8" fmla="*/ 4885609 h 4885609"/>
              <a:gd name="connsiteX9" fmla="*/ 1556508 w 4601953"/>
              <a:gd name="connsiteY9" fmla="*/ 4241773 h 4885609"/>
              <a:gd name="connsiteX10" fmla="*/ 0 w 4601953"/>
              <a:gd name="connsiteY10" fmla="*/ 4572207 h 4885609"/>
              <a:gd name="connsiteX11" fmla="*/ 831569 w 4601953"/>
              <a:gd name="connsiteY11" fmla="*/ 1 h 488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01953" h="4885609">
                <a:moveTo>
                  <a:pt x="4601952" y="1"/>
                </a:moveTo>
                <a:lnTo>
                  <a:pt x="1700705" y="10"/>
                </a:lnTo>
                <a:lnTo>
                  <a:pt x="1736507" y="61207"/>
                </a:lnTo>
                <a:cubicBezTo>
                  <a:pt x="1791776" y="140406"/>
                  <a:pt x="1853750" y="184789"/>
                  <a:pt x="1919210" y="184789"/>
                </a:cubicBezTo>
                <a:lnTo>
                  <a:pt x="2607858" y="184789"/>
                </a:lnTo>
                <a:lnTo>
                  <a:pt x="4601952" y="184789"/>
                </a:lnTo>
                <a:close/>
                <a:moveTo>
                  <a:pt x="4601953" y="0"/>
                </a:moveTo>
                <a:cubicBezTo>
                  <a:pt x="4599720" y="832897"/>
                  <a:pt x="4600836" y="1665793"/>
                  <a:pt x="4601952" y="2498690"/>
                </a:cubicBezTo>
                <a:lnTo>
                  <a:pt x="4601950" y="4885609"/>
                </a:lnTo>
                <a:lnTo>
                  <a:pt x="1556508" y="4241773"/>
                </a:lnTo>
                <a:lnTo>
                  <a:pt x="0" y="4572207"/>
                </a:lnTo>
                <a:lnTo>
                  <a:pt x="831569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</p:pic>
      <p:pic>
        <p:nvPicPr>
          <p:cNvPr id="15" name="Picture 14" descr="A close-up of a bicycle wheel&#10;&#10;Description automatically generated with low confidence">
            <a:extLst>
              <a:ext uri="{FF2B5EF4-FFF2-40B4-BE49-F238E27FC236}">
                <a16:creationId xmlns:a16="http://schemas.microsoft.com/office/drawing/2014/main" id="{AAC7067A-016D-B8A9-72AA-86A995669D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453" y="28726"/>
            <a:ext cx="4391976" cy="5110541"/>
          </a:xfrm>
          <a:custGeom>
            <a:avLst/>
            <a:gdLst>
              <a:gd name="connsiteX0" fmla="*/ 3293982 w 3293982"/>
              <a:gd name="connsiteY0" fmla="*/ 0 h 3828077"/>
              <a:gd name="connsiteX1" fmla="*/ 2674090 w 3293982"/>
              <a:gd name="connsiteY1" fmla="*/ 3429192 h 3828077"/>
              <a:gd name="connsiteX2" fmla="*/ 795136 w 3293982"/>
              <a:gd name="connsiteY2" fmla="*/ 3828077 h 3828077"/>
              <a:gd name="connsiteX3" fmla="*/ 0 w 3293982"/>
              <a:gd name="connsiteY3" fmla="*/ 16 h 3828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93982" h="3828077">
                <a:moveTo>
                  <a:pt x="3293982" y="0"/>
                </a:moveTo>
                <a:lnTo>
                  <a:pt x="2674090" y="3429192"/>
                </a:lnTo>
                <a:lnTo>
                  <a:pt x="795136" y="3828077"/>
                </a:lnTo>
                <a:lnTo>
                  <a:pt x="0" y="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870BE9C-988B-EDC2-2AFF-606C3A0B6EB7}"/>
              </a:ext>
            </a:extLst>
          </p:cNvPr>
          <p:cNvCxnSpPr>
            <a:cxnSpLocks/>
          </p:cNvCxnSpPr>
          <p:nvPr userDrawn="1"/>
        </p:nvCxnSpPr>
        <p:spPr>
          <a:xfrm>
            <a:off x="4024453" y="2"/>
            <a:ext cx="1072481" cy="5139265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82856A8-F2B1-36C7-3BFC-698DD27999A5}"/>
              </a:ext>
            </a:extLst>
          </p:cNvPr>
          <p:cNvCxnSpPr>
            <a:cxnSpLocks/>
            <a:stCxn id="15" idx="0"/>
          </p:cNvCxnSpPr>
          <p:nvPr userDrawn="1"/>
        </p:nvCxnSpPr>
        <p:spPr>
          <a:xfrm flipH="1">
            <a:off x="7590048" y="28726"/>
            <a:ext cx="826381" cy="4604288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5086B69-C91B-09B6-6D3F-0CD4FEAE6E71}"/>
              </a:ext>
            </a:extLst>
          </p:cNvPr>
          <p:cNvSpPr txBox="1"/>
          <p:nvPr userDrawn="1"/>
        </p:nvSpPr>
        <p:spPr>
          <a:xfrm>
            <a:off x="0" y="-217179"/>
            <a:ext cx="742758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Title 2 - Default</a:t>
            </a:r>
          </a:p>
        </p:txBody>
      </p:sp>
    </p:spTree>
    <p:extLst>
      <p:ext uri="{BB962C8B-B14F-4D97-AF65-F5344CB8AC3E}">
        <p14:creationId xmlns:p14="http://schemas.microsoft.com/office/powerpoint/2010/main" val="3686087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 Photo">
    <p:bg>
      <p:bgPr>
        <a:gradFill flip="none" rotWithShape="1">
          <a:gsLst>
            <a:gs pos="94000">
              <a:schemeClr val="tx2"/>
            </a:gs>
            <a:gs pos="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7C984133-516B-07A3-CA2C-618EDDC0913D}"/>
              </a:ext>
            </a:extLst>
          </p:cNvPr>
          <p:cNvGrpSpPr/>
          <p:nvPr userDrawn="1"/>
        </p:nvGrpSpPr>
        <p:grpSpPr>
          <a:xfrm>
            <a:off x="-3181" y="-1"/>
            <a:ext cx="9182577" cy="6794988"/>
            <a:chOff x="-2386" y="-1"/>
            <a:chExt cx="6886933" cy="5096241"/>
          </a:xfrm>
          <a:gradFill>
            <a:gsLst>
              <a:gs pos="0">
                <a:schemeClr val="accent2">
                  <a:alpha val="62559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</a:gradFill>
        </p:grpSpPr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D8A712E-AF31-51AA-57DE-E965C4EE3609}"/>
                </a:ext>
              </a:extLst>
            </p:cNvPr>
            <p:cNvSpPr/>
            <p:nvPr userDrawn="1"/>
          </p:nvSpPr>
          <p:spPr>
            <a:xfrm>
              <a:off x="-2386" y="-1"/>
              <a:ext cx="6886933" cy="4278613"/>
            </a:xfrm>
            <a:custGeom>
              <a:avLst/>
              <a:gdLst>
                <a:gd name="connsiteX0" fmla="*/ 5482717 w 6886933"/>
                <a:gd name="connsiteY0" fmla="*/ 1367368 h 4278613"/>
                <a:gd name="connsiteX1" fmla="*/ 6886933 w 6886933"/>
                <a:gd name="connsiteY1" fmla="*/ 3184415 h 4278613"/>
                <a:gd name="connsiteX2" fmla="*/ 6886073 w 6886933"/>
                <a:gd name="connsiteY2" fmla="*/ 3186356 h 4278613"/>
                <a:gd name="connsiteX3" fmla="*/ 6862302 w 6886933"/>
                <a:gd name="connsiteY3" fmla="*/ 3181331 h 4278613"/>
                <a:gd name="connsiteX4" fmla="*/ 4451443 w 6886933"/>
                <a:gd name="connsiteY4" fmla="*/ 3693135 h 4278613"/>
                <a:gd name="connsiteX5" fmla="*/ 0 w 6886933"/>
                <a:gd name="connsiteY5" fmla="*/ 0 h 4278613"/>
                <a:gd name="connsiteX6" fmla="*/ 2005438 w 6886933"/>
                <a:gd name="connsiteY6" fmla="*/ 0 h 4278613"/>
                <a:gd name="connsiteX7" fmla="*/ 3711285 w 6886933"/>
                <a:gd name="connsiteY7" fmla="*/ 3850264 h 4278613"/>
                <a:gd name="connsiteX8" fmla="*/ 1693539 w 6886933"/>
                <a:gd name="connsiteY8" fmla="*/ 4278613 h 4278613"/>
                <a:gd name="connsiteX9" fmla="*/ 0 w 6886933"/>
                <a:gd name="connsiteY9" fmla="*/ 457771 h 427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886933" h="4278613">
                  <a:moveTo>
                    <a:pt x="5482717" y="1367368"/>
                  </a:moveTo>
                  <a:lnTo>
                    <a:pt x="6886933" y="3184415"/>
                  </a:lnTo>
                  <a:lnTo>
                    <a:pt x="6886073" y="3186356"/>
                  </a:lnTo>
                  <a:lnTo>
                    <a:pt x="6862302" y="3181331"/>
                  </a:lnTo>
                  <a:lnTo>
                    <a:pt x="4451443" y="3693135"/>
                  </a:lnTo>
                  <a:close/>
                  <a:moveTo>
                    <a:pt x="0" y="0"/>
                  </a:moveTo>
                  <a:lnTo>
                    <a:pt x="2005438" y="0"/>
                  </a:lnTo>
                  <a:lnTo>
                    <a:pt x="3711285" y="3850264"/>
                  </a:lnTo>
                  <a:lnTo>
                    <a:pt x="1693539" y="4278613"/>
                  </a:lnTo>
                  <a:lnTo>
                    <a:pt x="0" y="457771"/>
                  </a:lnTo>
                  <a:close/>
                </a:path>
              </a:pathLst>
            </a:custGeom>
            <a:grpFill/>
            <a:ln w="1022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9D678DD3-A2CA-7A8A-2037-1A83829312AD}"/>
                </a:ext>
              </a:extLst>
            </p:cNvPr>
            <p:cNvSpPr/>
            <p:nvPr userDrawn="1"/>
          </p:nvSpPr>
          <p:spPr>
            <a:xfrm>
              <a:off x="-425" y="1422198"/>
              <a:ext cx="1302552" cy="3674042"/>
            </a:xfrm>
            <a:custGeom>
              <a:avLst/>
              <a:gdLst>
                <a:gd name="connsiteX0" fmla="*/ 0 w 1302552"/>
                <a:gd name="connsiteY0" fmla="*/ 0 h 3674042"/>
                <a:gd name="connsiteX1" fmla="*/ 1302552 w 1302552"/>
                <a:gd name="connsiteY1" fmla="*/ 2939001 h 3674042"/>
                <a:gd name="connsiteX2" fmla="*/ 425 w 1302552"/>
                <a:gd name="connsiteY2" fmla="*/ 3215430 h 3674042"/>
                <a:gd name="connsiteX3" fmla="*/ 425 w 1302552"/>
                <a:gd name="connsiteY3" fmla="*/ 3673952 h 3674042"/>
                <a:gd name="connsiteX4" fmla="*/ 0 w 1302552"/>
                <a:gd name="connsiteY4" fmla="*/ 3674042 h 367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552" h="3674042">
                  <a:moveTo>
                    <a:pt x="0" y="0"/>
                  </a:moveTo>
                  <a:lnTo>
                    <a:pt x="1302552" y="2939001"/>
                  </a:lnTo>
                  <a:lnTo>
                    <a:pt x="425" y="3215430"/>
                  </a:lnTo>
                  <a:lnTo>
                    <a:pt x="425" y="3673952"/>
                  </a:lnTo>
                  <a:lnTo>
                    <a:pt x="0" y="3674042"/>
                  </a:lnTo>
                  <a:close/>
                </a:path>
              </a:pathLst>
            </a:custGeom>
            <a:grpFill/>
            <a:ln w="1022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1F2C7A-B0E2-1C90-7BE6-C9CE2BD70B8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98455" y="0"/>
            <a:ext cx="6593547" cy="4885611"/>
          </a:xfrm>
          <a:custGeom>
            <a:avLst/>
            <a:gdLst>
              <a:gd name="connsiteX0" fmla="*/ 0 w 6593547"/>
              <a:gd name="connsiteY0" fmla="*/ 0 h 4885611"/>
              <a:gd name="connsiteX1" fmla="*/ 6593545 w 6593547"/>
              <a:gd name="connsiteY1" fmla="*/ 0 h 4885611"/>
              <a:gd name="connsiteX2" fmla="*/ 3692298 w 6593547"/>
              <a:gd name="connsiteY2" fmla="*/ 9 h 4885611"/>
              <a:gd name="connsiteX3" fmla="*/ 3728100 w 6593547"/>
              <a:gd name="connsiteY3" fmla="*/ 61206 h 4885611"/>
              <a:gd name="connsiteX4" fmla="*/ 3910803 w 6593547"/>
              <a:gd name="connsiteY4" fmla="*/ 184788 h 4885611"/>
              <a:gd name="connsiteX5" fmla="*/ 4599451 w 6593547"/>
              <a:gd name="connsiteY5" fmla="*/ 184788 h 4885611"/>
              <a:gd name="connsiteX6" fmla="*/ 6593545 w 6593547"/>
              <a:gd name="connsiteY6" fmla="*/ 184788 h 4885611"/>
              <a:gd name="connsiteX7" fmla="*/ 6593545 w 6593547"/>
              <a:gd name="connsiteY7" fmla="*/ 0 h 4885611"/>
              <a:gd name="connsiteX8" fmla="*/ 6593547 w 6593547"/>
              <a:gd name="connsiteY8" fmla="*/ 0 h 4885611"/>
              <a:gd name="connsiteX9" fmla="*/ 6593547 w 6593547"/>
              <a:gd name="connsiteY9" fmla="*/ 4885611 h 4885611"/>
              <a:gd name="connsiteX10" fmla="*/ 3549665 w 6593547"/>
              <a:gd name="connsiteY10" fmla="*/ 4242105 h 4885611"/>
              <a:gd name="connsiteX11" fmla="*/ 399124 w 6593547"/>
              <a:gd name="connsiteY11" fmla="*/ 165323 h 4885611"/>
              <a:gd name="connsiteX12" fmla="*/ 392591 w 6593547"/>
              <a:gd name="connsiteY12" fmla="*/ 159932 h 4885611"/>
              <a:gd name="connsiteX13" fmla="*/ 387938 w 6593547"/>
              <a:gd name="connsiteY13" fmla="*/ 153916 h 4885611"/>
              <a:gd name="connsiteX14" fmla="*/ 315588 w 6593547"/>
              <a:gd name="connsiteY14" fmla="*/ 96399 h 4885611"/>
              <a:gd name="connsiteX15" fmla="*/ 0 w 6593547"/>
              <a:gd name="connsiteY15" fmla="*/ 0 h 4885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593547" h="4885611">
                <a:moveTo>
                  <a:pt x="0" y="0"/>
                </a:moveTo>
                <a:lnTo>
                  <a:pt x="6593545" y="0"/>
                </a:lnTo>
                <a:lnTo>
                  <a:pt x="3692298" y="9"/>
                </a:lnTo>
                <a:lnTo>
                  <a:pt x="3728100" y="61206"/>
                </a:lnTo>
                <a:cubicBezTo>
                  <a:pt x="3783369" y="140405"/>
                  <a:pt x="3845343" y="184788"/>
                  <a:pt x="3910803" y="184788"/>
                </a:cubicBezTo>
                <a:lnTo>
                  <a:pt x="4599451" y="184788"/>
                </a:lnTo>
                <a:lnTo>
                  <a:pt x="6593545" y="184788"/>
                </a:lnTo>
                <a:lnTo>
                  <a:pt x="6593545" y="0"/>
                </a:lnTo>
                <a:lnTo>
                  <a:pt x="6593547" y="0"/>
                </a:lnTo>
                <a:lnTo>
                  <a:pt x="6593547" y="4885611"/>
                </a:lnTo>
                <a:lnTo>
                  <a:pt x="3549665" y="4242105"/>
                </a:lnTo>
                <a:lnTo>
                  <a:pt x="399124" y="165323"/>
                </a:lnTo>
                <a:lnTo>
                  <a:pt x="392591" y="159932"/>
                </a:lnTo>
                <a:lnTo>
                  <a:pt x="387938" y="153916"/>
                </a:lnTo>
                <a:lnTo>
                  <a:pt x="315588" y="96399"/>
                </a:lnTo>
                <a:cubicBezTo>
                  <a:pt x="225502" y="35537"/>
                  <a:pt x="116902" y="0"/>
                  <a:pt x="0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 defTabSz="685783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US" sz="1800" b="0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Add optional image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4197194"/>
            <a:ext cx="5065453" cy="40011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EB62C010-5692-DB5A-647C-CD40C3066A59}"/>
              </a:ext>
            </a:extLst>
          </p:cNvPr>
          <p:cNvSpPr/>
          <p:nvPr userDrawn="1"/>
        </p:nvSpPr>
        <p:spPr>
          <a:xfrm>
            <a:off x="0" y="4241773"/>
            <a:ext cx="12192000" cy="2616227"/>
          </a:xfrm>
          <a:custGeom>
            <a:avLst/>
            <a:gdLst>
              <a:gd name="connsiteX0" fmla="*/ 0 w 9167052"/>
              <a:gd name="connsiteY0" fmla="*/ 1967112 h 1967112"/>
              <a:gd name="connsiteX1" fmla="*/ 0 w 9167052"/>
              <a:gd name="connsiteY1" fmla="*/ 1459966 h 1967112"/>
              <a:gd name="connsiteX2" fmla="*/ 6877210 w 9167052"/>
              <a:gd name="connsiteY2" fmla="*/ 0 h 1967112"/>
              <a:gd name="connsiteX3" fmla="*/ 9167052 w 9167052"/>
              <a:gd name="connsiteY3" fmla="*/ 484094 h 1967112"/>
              <a:gd name="connsiteX4" fmla="*/ 9167052 w 9167052"/>
              <a:gd name="connsiteY4" fmla="*/ 1967112 h 1967112"/>
              <a:gd name="connsiteX5" fmla="*/ 0 w 9167052"/>
              <a:gd name="connsiteY5" fmla="*/ 1967112 h 1967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7052" h="1967112">
                <a:moveTo>
                  <a:pt x="0" y="1967112"/>
                </a:moveTo>
                <a:lnTo>
                  <a:pt x="0" y="1459966"/>
                </a:lnTo>
                <a:lnTo>
                  <a:pt x="6877210" y="0"/>
                </a:lnTo>
                <a:lnTo>
                  <a:pt x="9167052" y="484094"/>
                </a:lnTo>
                <a:lnTo>
                  <a:pt x="9167052" y="1967112"/>
                </a:lnTo>
                <a:lnTo>
                  <a:pt x="0" y="1967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2400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83E5FC73-6B47-6070-29F9-B0FDF33E20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625359" y="5814274"/>
            <a:ext cx="3008703" cy="732276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D7B8A8D-F9DA-365E-0E07-E21DC6D7D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0" y="1660800"/>
            <a:ext cx="5065453" cy="2318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43276D-E050-3020-259F-CE891C1892E4}"/>
              </a:ext>
            </a:extLst>
          </p:cNvPr>
          <p:cNvSpPr txBox="1"/>
          <p:nvPr userDrawn="1"/>
        </p:nvSpPr>
        <p:spPr>
          <a:xfrm>
            <a:off x="0" y="-217179"/>
            <a:ext cx="641770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Title 1 Image</a:t>
            </a:r>
          </a:p>
        </p:txBody>
      </p:sp>
    </p:spTree>
    <p:extLst>
      <p:ext uri="{BB962C8B-B14F-4D97-AF65-F5344CB8AC3E}">
        <p14:creationId xmlns:p14="http://schemas.microsoft.com/office/powerpoint/2010/main" val="3595820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 userDrawn="1">
          <p15:clr>
            <a:srgbClr val="FBAE40"/>
          </p15:clr>
        </p15:guide>
        <p15:guide id="2" orient="horz" pos="74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 Image">
    <p:bg>
      <p:bgPr>
        <a:gradFill flip="none" rotWithShape="1">
          <a:gsLst>
            <a:gs pos="94000">
              <a:schemeClr val="tx2"/>
            </a:gs>
            <a:gs pos="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62ADFB08-F02F-84A2-6456-C0F0724B4E0E}"/>
              </a:ext>
            </a:extLst>
          </p:cNvPr>
          <p:cNvGrpSpPr/>
          <p:nvPr userDrawn="1"/>
        </p:nvGrpSpPr>
        <p:grpSpPr>
          <a:xfrm>
            <a:off x="21041" y="-6457"/>
            <a:ext cx="7109352" cy="6185495"/>
            <a:chOff x="15781" y="-4843"/>
            <a:chExt cx="5332014" cy="4639121"/>
          </a:xfrm>
          <a:gradFill>
            <a:gsLst>
              <a:gs pos="0">
                <a:schemeClr val="accent2">
                  <a:alpha val="89272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</a:gradFill>
        </p:grpSpPr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A4E88173-3423-5135-9BA2-A52F65BD8D7A}"/>
                </a:ext>
              </a:extLst>
            </p:cNvPr>
            <p:cNvSpPr/>
            <p:nvPr userDrawn="1"/>
          </p:nvSpPr>
          <p:spPr>
            <a:xfrm>
              <a:off x="15781" y="3303310"/>
              <a:ext cx="539124" cy="1330968"/>
            </a:xfrm>
            <a:custGeom>
              <a:avLst/>
              <a:gdLst>
                <a:gd name="connsiteX0" fmla="*/ 0 w 539124"/>
                <a:gd name="connsiteY0" fmla="*/ 0 h 1330968"/>
                <a:gd name="connsiteX1" fmla="*/ 539124 w 539124"/>
                <a:gd name="connsiteY1" fmla="*/ 1216517 h 1330968"/>
                <a:gd name="connsiteX2" fmla="*/ 0 w 539124"/>
                <a:gd name="connsiteY2" fmla="*/ 1330968 h 133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124" h="1330968">
                  <a:moveTo>
                    <a:pt x="0" y="0"/>
                  </a:moveTo>
                  <a:lnTo>
                    <a:pt x="539124" y="1216517"/>
                  </a:lnTo>
                  <a:lnTo>
                    <a:pt x="0" y="1330968"/>
                  </a:lnTo>
                  <a:close/>
                </a:path>
              </a:pathLst>
            </a:custGeom>
            <a:grpFill/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32562ECE-D8C5-856C-251F-A0874D665432}"/>
                </a:ext>
              </a:extLst>
            </p:cNvPr>
            <p:cNvSpPr/>
            <p:nvPr userDrawn="1"/>
          </p:nvSpPr>
          <p:spPr>
            <a:xfrm>
              <a:off x="15781" y="-4843"/>
              <a:ext cx="5332014" cy="4479521"/>
            </a:xfrm>
            <a:custGeom>
              <a:avLst/>
              <a:gdLst>
                <a:gd name="connsiteX0" fmla="*/ 4382187 w 5332014"/>
                <a:gd name="connsiteY0" fmla="*/ 2278113 h 4479521"/>
                <a:gd name="connsiteX1" fmla="*/ 5332014 w 5332014"/>
                <a:gd name="connsiteY1" fmla="*/ 3507184 h 4479521"/>
                <a:gd name="connsiteX2" fmla="*/ 3680248 w 5332014"/>
                <a:gd name="connsiteY2" fmla="*/ 3857839 h 4479521"/>
                <a:gd name="connsiteX3" fmla="*/ 0 w 5332014"/>
                <a:gd name="connsiteY3" fmla="*/ 0 h 4479521"/>
                <a:gd name="connsiteX4" fmla="*/ 674593 w 5332014"/>
                <a:gd name="connsiteY4" fmla="*/ 0 h 4479521"/>
                <a:gd name="connsiteX5" fmla="*/ 2491424 w 5332014"/>
                <a:gd name="connsiteY5" fmla="*/ 4110215 h 4479521"/>
                <a:gd name="connsiteX6" fmla="*/ 751804 w 5332014"/>
                <a:gd name="connsiteY6" fmla="*/ 4479521 h 4479521"/>
                <a:gd name="connsiteX7" fmla="*/ 0 w 5332014"/>
                <a:gd name="connsiteY7" fmla="*/ 2777094 h 4479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32014" h="4479521">
                  <a:moveTo>
                    <a:pt x="4382187" y="2278113"/>
                  </a:moveTo>
                  <a:lnTo>
                    <a:pt x="5332014" y="3507184"/>
                  </a:lnTo>
                  <a:lnTo>
                    <a:pt x="3680248" y="3857839"/>
                  </a:lnTo>
                  <a:close/>
                  <a:moveTo>
                    <a:pt x="0" y="0"/>
                  </a:moveTo>
                  <a:lnTo>
                    <a:pt x="674593" y="0"/>
                  </a:lnTo>
                  <a:lnTo>
                    <a:pt x="2491424" y="4110215"/>
                  </a:lnTo>
                  <a:lnTo>
                    <a:pt x="751804" y="4479521"/>
                  </a:lnTo>
                  <a:lnTo>
                    <a:pt x="0" y="2777094"/>
                  </a:lnTo>
                  <a:close/>
                </a:path>
              </a:pathLst>
            </a:custGeom>
            <a:grpFill/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24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F77452C-3504-4991-8442-BA6324C8795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95200" y="1199737"/>
            <a:ext cx="3513600" cy="2318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3728013"/>
            <a:ext cx="3515173" cy="896264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5A695A-3195-C079-9898-B6A7811BA3D0}"/>
              </a:ext>
            </a:extLst>
          </p:cNvPr>
          <p:cNvGrpSpPr/>
          <p:nvPr userDrawn="1"/>
        </p:nvGrpSpPr>
        <p:grpSpPr>
          <a:xfrm>
            <a:off x="0" y="4241773"/>
            <a:ext cx="12192000" cy="2616227"/>
            <a:chOff x="0" y="3181330"/>
            <a:chExt cx="9144000" cy="1962170"/>
          </a:xfrm>
        </p:grpSpPr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4FA08E71-62F4-9761-1B19-DFC5B63B387D}"/>
                </a:ext>
              </a:extLst>
            </p:cNvPr>
            <p:cNvSpPr/>
            <p:nvPr userDrawn="1"/>
          </p:nvSpPr>
          <p:spPr>
            <a:xfrm>
              <a:off x="0" y="3181330"/>
              <a:ext cx="9144000" cy="1962170"/>
            </a:xfrm>
            <a:custGeom>
              <a:avLst/>
              <a:gdLst>
                <a:gd name="connsiteX0" fmla="*/ 0 w 9167052"/>
                <a:gd name="connsiteY0" fmla="*/ 1967112 h 1967112"/>
                <a:gd name="connsiteX1" fmla="*/ 0 w 9167052"/>
                <a:gd name="connsiteY1" fmla="*/ 1459966 h 1967112"/>
                <a:gd name="connsiteX2" fmla="*/ 6877210 w 9167052"/>
                <a:gd name="connsiteY2" fmla="*/ 0 h 1967112"/>
                <a:gd name="connsiteX3" fmla="*/ 9167052 w 9167052"/>
                <a:gd name="connsiteY3" fmla="*/ 484094 h 1967112"/>
                <a:gd name="connsiteX4" fmla="*/ 9167052 w 9167052"/>
                <a:gd name="connsiteY4" fmla="*/ 1967112 h 1967112"/>
                <a:gd name="connsiteX5" fmla="*/ 0 w 9167052"/>
                <a:gd name="connsiteY5" fmla="*/ 1967112 h 1967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7052" h="1967112">
                  <a:moveTo>
                    <a:pt x="0" y="1967112"/>
                  </a:moveTo>
                  <a:lnTo>
                    <a:pt x="0" y="1459966"/>
                  </a:lnTo>
                  <a:lnTo>
                    <a:pt x="6877210" y="0"/>
                  </a:lnTo>
                  <a:lnTo>
                    <a:pt x="9167052" y="484094"/>
                  </a:lnTo>
                  <a:lnTo>
                    <a:pt x="9167052" y="1967112"/>
                  </a:lnTo>
                  <a:lnTo>
                    <a:pt x="0" y="19671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9135D1AE-6B54-0C23-47FA-ADB67152C2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6469019" y="4360705"/>
              <a:ext cx="2256527" cy="549207"/>
            </a:xfrm>
            <a:prstGeom prst="rect">
              <a:avLst/>
            </a:prstGeom>
          </p:spPr>
        </p:pic>
      </p:grp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77CABFC-24A4-E1F2-1EBF-EF08A4743DA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033441" y="1"/>
            <a:ext cx="4374285" cy="5095617"/>
          </a:xfrm>
          <a:custGeom>
            <a:avLst/>
            <a:gdLst>
              <a:gd name="connsiteX0" fmla="*/ 0 w 4374285"/>
              <a:gd name="connsiteY0" fmla="*/ 0 h 5095617"/>
              <a:gd name="connsiteX1" fmla="*/ 4374285 w 4374285"/>
              <a:gd name="connsiteY1" fmla="*/ 0 h 5095617"/>
              <a:gd name="connsiteX2" fmla="*/ 3553865 w 4374285"/>
              <a:gd name="connsiteY2" fmla="*/ 4572237 h 5095617"/>
              <a:gd name="connsiteX3" fmla="*/ 1071316 w 4374285"/>
              <a:gd name="connsiteY3" fmla="*/ 5095617 h 509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4285" h="5095617">
                <a:moveTo>
                  <a:pt x="0" y="0"/>
                </a:moveTo>
                <a:lnTo>
                  <a:pt x="4374285" y="0"/>
                </a:lnTo>
                <a:lnTo>
                  <a:pt x="3553865" y="4572237"/>
                </a:lnTo>
                <a:lnTo>
                  <a:pt x="1071316" y="509561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optional image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45412F4-473E-599E-4A4C-5DCA5C9179D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08008" y="0"/>
            <a:ext cx="4584400" cy="4877752"/>
          </a:xfrm>
          <a:custGeom>
            <a:avLst/>
            <a:gdLst>
              <a:gd name="connsiteX0" fmla="*/ 820501 w 4584400"/>
              <a:gd name="connsiteY0" fmla="*/ 0 h 4877752"/>
              <a:gd name="connsiteX1" fmla="*/ 4583991 w 4584400"/>
              <a:gd name="connsiteY1" fmla="*/ 0 h 4877752"/>
              <a:gd name="connsiteX2" fmla="*/ 1682744 w 4584400"/>
              <a:gd name="connsiteY2" fmla="*/ 9 h 4877752"/>
              <a:gd name="connsiteX3" fmla="*/ 1718546 w 4584400"/>
              <a:gd name="connsiteY3" fmla="*/ 61206 h 4877752"/>
              <a:gd name="connsiteX4" fmla="*/ 1901249 w 4584400"/>
              <a:gd name="connsiteY4" fmla="*/ 184788 h 4877752"/>
              <a:gd name="connsiteX5" fmla="*/ 2589897 w 4584400"/>
              <a:gd name="connsiteY5" fmla="*/ 184788 h 4877752"/>
              <a:gd name="connsiteX6" fmla="*/ 4583991 w 4584400"/>
              <a:gd name="connsiteY6" fmla="*/ 184788 h 4877752"/>
              <a:gd name="connsiteX7" fmla="*/ 4583991 w 4584400"/>
              <a:gd name="connsiteY7" fmla="*/ 0 h 4877752"/>
              <a:gd name="connsiteX8" fmla="*/ 4583993 w 4584400"/>
              <a:gd name="connsiteY8" fmla="*/ 0 h 4877752"/>
              <a:gd name="connsiteX9" fmla="*/ 4583993 w 4584400"/>
              <a:gd name="connsiteY9" fmla="*/ 2428705 h 4877752"/>
              <a:gd name="connsiteX10" fmla="*/ 4583993 w 4584400"/>
              <a:gd name="connsiteY10" fmla="*/ 4877752 h 4877752"/>
              <a:gd name="connsiteX11" fmla="*/ 1547649 w 4584400"/>
              <a:gd name="connsiteY11" fmla="*/ 4234131 h 4877752"/>
              <a:gd name="connsiteX12" fmla="*/ 0 w 4584400"/>
              <a:gd name="connsiteY12" fmla="*/ 4560331 h 487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84400" h="4877752">
                <a:moveTo>
                  <a:pt x="820501" y="0"/>
                </a:moveTo>
                <a:lnTo>
                  <a:pt x="4583991" y="0"/>
                </a:lnTo>
                <a:lnTo>
                  <a:pt x="1682744" y="9"/>
                </a:lnTo>
                <a:lnTo>
                  <a:pt x="1718546" y="61206"/>
                </a:lnTo>
                <a:cubicBezTo>
                  <a:pt x="1773815" y="140405"/>
                  <a:pt x="1835789" y="184788"/>
                  <a:pt x="1901249" y="184788"/>
                </a:cubicBezTo>
                <a:lnTo>
                  <a:pt x="2589897" y="184788"/>
                </a:lnTo>
                <a:lnTo>
                  <a:pt x="4583991" y="184788"/>
                </a:lnTo>
                <a:lnTo>
                  <a:pt x="4583991" y="0"/>
                </a:lnTo>
                <a:lnTo>
                  <a:pt x="4583993" y="0"/>
                </a:lnTo>
                <a:lnTo>
                  <a:pt x="4583993" y="2428705"/>
                </a:lnTo>
                <a:cubicBezTo>
                  <a:pt x="4584346" y="3246465"/>
                  <a:pt x="4584699" y="4064225"/>
                  <a:pt x="4583993" y="4877752"/>
                </a:cubicBezTo>
                <a:lnTo>
                  <a:pt x="1547649" y="4234131"/>
                </a:lnTo>
                <a:lnTo>
                  <a:pt x="0" y="456033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optional image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913ADB2-4BC2-BB00-9F98-5A6A5B7ABF72}"/>
              </a:ext>
            </a:extLst>
          </p:cNvPr>
          <p:cNvCxnSpPr>
            <a:cxnSpLocks/>
          </p:cNvCxnSpPr>
          <p:nvPr userDrawn="1"/>
        </p:nvCxnSpPr>
        <p:spPr>
          <a:xfrm>
            <a:off x="4024453" y="2"/>
            <a:ext cx="1072481" cy="5139265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CA8A0F4-FE5E-F818-D88C-4867A48E8B40}"/>
              </a:ext>
            </a:extLst>
          </p:cNvPr>
          <p:cNvCxnSpPr>
            <a:cxnSpLocks/>
          </p:cNvCxnSpPr>
          <p:nvPr userDrawn="1"/>
        </p:nvCxnSpPr>
        <p:spPr>
          <a:xfrm flipH="1">
            <a:off x="7590047" y="-6457"/>
            <a:ext cx="826381" cy="4604288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BB39486-8B84-E57C-D5D3-FBCD68434901}"/>
              </a:ext>
            </a:extLst>
          </p:cNvPr>
          <p:cNvSpPr txBox="1"/>
          <p:nvPr userDrawn="1"/>
        </p:nvSpPr>
        <p:spPr>
          <a:xfrm>
            <a:off x="0" y="-217179"/>
            <a:ext cx="641770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Title 2 Image</a:t>
            </a:r>
          </a:p>
        </p:txBody>
      </p:sp>
    </p:spTree>
    <p:extLst>
      <p:ext uri="{BB962C8B-B14F-4D97-AF65-F5344CB8AC3E}">
        <p14:creationId xmlns:p14="http://schemas.microsoft.com/office/powerpoint/2010/main" val="678064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C4AF4740-A8DA-EF36-5694-C85B5C383E4C}"/>
              </a:ext>
            </a:extLst>
          </p:cNvPr>
          <p:cNvGrpSpPr/>
          <p:nvPr userDrawn="1"/>
        </p:nvGrpSpPr>
        <p:grpSpPr>
          <a:xfrm>
            <a:off x="-1" y="0"/>
            <a:ext cx="12192001" cy="6864459"/>
            <a:chOff x="-1" y="0"/>
            <a:chExt cx="12192001" cy="6864459"/>
          </a:xfrm>
        </p:grpSpPr>
        <p:sp>
          <p:nvSpPr>
            <p:cNvPr id="2" name="Freeform 1">
              <a:extLst>
                <a:ext uri="{FF2B5EF4-FFF2-40B4-BE49-F238E27FC236}">
                  <a16:creationId xmlns:a16="http://schemas.microsoft.com/office/drawing/2014/main" id="{CED799F1-07A7-977F-03F3-F69E202047DD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CC6321-75C9-B53A-CDC2-B2C831F71E75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A0D2CBFC-F2DA-633A-1778-3A23C6D869C2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5733" y="6264915"/>
            <a:ext cx="43632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3277661"/>
            <a:ext cx="4363200" cy="1829852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F47F6D-270A-02D5-F701-ADDE062FA8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1410487"/>
            <a:ext cx="4363263" cy="1829853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Agenda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5027B3A-300F-98EB-B64B-287DFF2846E7}"/>
              </a:ext>
            </a:extLst>
          </p:cNvPr>
          <p:cNvCxnSpPr>
            <a:cxnSpLocks/>
          </p:cNvCxnSpPr>
          <p:nvPr userDrawn="1"/>
        </p:nvCxnSpPr>
        <p:spPr>
          <a:xfrm>
            <a:off x="5578637" y="0"/>
            <a:ext cx="0" cy="6858000"/>
          </a:xfrm>
          <a:prstGeom prst="lin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07602A3-5EA1-6A48-9C06-09322CACA0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65172" y="552550"/>
            <a:ext cx="413569" cy="4236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txBody>
          <a:bodyPr wrap="none" lIns="36000" tIns="36000" rIns="36000" bIns="36000" anchor="ctr">
            <a:noAutofit/>
          </a:bodyPr>
          <a:lstStyle>
            <a:lvl1pPr algn="ctr">
              <a:defRPr sz="1400" b="0" i="0">
                <a:ln>
                  <a:noFill/>
                </a:ln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BAE0783D-C0C2-9356-FD7E-DA126E3D51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65172" y="1515469"/>
            <a:ext cx="413569" cy="4236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txBody>
          <a:bodyPr wrap="none" lIns="36000" tIns="36000" rIns="36000" bIns="36000" anchor="ctr">
            <a:noAutofit/>
          </a:bodyPr>
          <a:lstStyle>
            <a:lvl1pPr algn="ctr">
              <a:defRPr sz="1400" b="0" i="0">
                <a:ln>
                  <a:noFill/>
                </a:ln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77DA5969-862D-097F-DFDB-38C28AA25A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65172" y="2478387"/>
            <a:ext cx="413569" cy="4236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txBody>
          <a:bodyPr wrap="none" lIns="36000" tIns="36000" rIns="36000" bIns="36000" anchor="ctr">
            <a:noAutofit/>
          </a:bodyPr>
          <a:lstStyle>
            <a:lvl1pPr algn="ctr">
              <a:defRPr sz="1400" b="0" i="0">
                <a:ln>
                  <a:noFill/>
                </a:ln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257C06D1-9050-9D63-280C-6D82E3B9B0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65172" y="3441306"/>
            <a:ext cx="413569" cy="4236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txBody>
          <a:bodyPr wrap="none" lIns="36000" tIns="36000" rIns="36000" bIns="36000" anchor="ctr">
            <a:noAutofit/>
          </a:bodyPr>
          <a:lstStyle>
            <a:lvl1pPr algn="ctr">
              <a:defRPr sz="1400" b="0" i="0">
                <a:ln>
                  <a:noFill/>
                </a:ln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110A56F-2865-F02A-4439-30373B3E6A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65172" y="4404225"/>
            <a:ext cx="413569" cy="4236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txBody>
          <a:bodyPr wrap="none" lIns="36000" tIns="36000" rIns="36000" bIns="36000" anchor="ctr">
            <a:noAutofit/>
          </a:bodyPr>
          <a:lstStyle>
            <a:lvl1pPr algn="ctr">
              <a:defRPr sz="1400" b="0" i="0">
                <a:ln>
                  <a:noFill/>
                </a:ln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1FB78AEE-F131-D4C1-B8E2-61A8E23BD89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65172" y="5367145"/>
            <a:ext cx="413569" cy="4236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txBody>
          <a:bodyPr wrap="none" lIns="36000" tIns="36000" rIns="36000" bIns="36000" anchor="ctr">
            <a:noAutofit/>
          </a:bodyPr>
          <a:lstStyle>
            <a:lvl1pPr algn="ctr">
              <a:defRPr sz="1400" b="0" i="0">
                <a:ln>
                  <a:noFill/>
                </a:ln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B418D88-2207-7AAE-A23A-480D6F03B12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58417" y="447568"/>
            <a:ext cx="4417483" cy="633571"/>
          </a:xfrm>
        </p:spPr>
        <p:txBody>
          <a:bodyPr anchor="ctr">
            <a:noAutofit/>
          </a:bodyPr>
          <a:lstStyle>
            <a:lvl1pPr>
              <a:spcBef>
                <a:spcPts val="267"/>
              </a:spcBef>
              <a:defRPr>
                <a:solidFill>
                  <a:schemeClr val="tx2"/>
                </a:solidFill>
              </a:defRPr>
            </a:lvl1pPr>
            <a:lvl2pPr marL="122764" indent="-122764">
              <a:spcBef>
                <a:spcPts val="267"/>
              </a:spcBef>
              <a:tabLst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Agenda Item 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CD80F54D-7304-E3C3-EF4F-ACFB6ABB36F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58417" y="1410487"/>
            <a:ext cx="4417483" cy="633571"/>
          </a:xfrm>
        </p:spPr>
        <p:txBody>
          <a:bodyPr anchor="ctr">
            <a:noAutofit/>
          </a:bodyPr>
          <a:lstStyle>
            <a:lvl1pPr>
              <a:spcBef>
                <a:spcPts val="267"/>
              </a:spcBef>
              <a:defRPr>
                <a:solidFill>
                  <a:schemeClr val="tx2"/>
                </a:solidFill>
              </a:defRPr>
            </a:lvl1pPr>
            <a:lvl2pPr marL="122764" indent="-122764">
              <a:spcBef>
                <a:spcPts val="267"/>
              </a:spcBef>
              <a:tabLst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Agenda Item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CAF29D1A-8D1C-01F0-7E57-118E1655EBC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58417" y="2373405"/>
            <a:ext cx="4417483" cy="633571"/>
          </a:xfrm>
        </p:spPr>
        <p:txBody>
          <a:bodyPr anchor="ctr">
            <a:noAutofit/>
          </a:bodyPr>
          <a:lstStyle>
            <a:lvl1pPr>
              <a:spcBef>
                <a:spcPts val="267"/>
              </a:spcBef>
              <a:defRPr>
                <a:solidFill>
                  <a:schemeClr val="tx2"/>
                </a:solidFill>
              </a:defRPr>
            </a:lvl1pPr>
            <a:lvl2pPr marL="122764" indent="-122764">
              <a:spcBef>
                <a:spcPts val="267"/>
              </a:spcBef>
              <a:tabLst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Agenda Item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7AD04F9D-8D62-8CD0-8D79-80D10677B6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58417" y="3336324"/>
            <a:ext cx="4417483" cy="633571"/>
          </a:xfrm>
        </p:spPr>
        <p:txBody>
          <a:bodyPr anchor="ctr">
            <a:noAutofit/>
          </a:bodyPr>
          <a:lstStyle>
            <a:lvl1pPr>
              <a:spcBef>
                <a:spcPts val="267"/>
              </a:spcBef>
              <a:defRPr>
                <a:solidFill>
                  <a:schemeClr val="tx2"/>
                </a:solidFill>
              </a:defRPr>
            </a:lvl1pPr>
            <a:lvl2pPr marL="122764" indent="-122764">
              <a:spcBef>
                <a:spcPts val="267"/>
              </a:spcBef>
              <a:tabLst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Agenda Item 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EB464EEE-3E02-0966-7EA5-4BB04B23E63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58417" y="4299243"/>
            <a:ext cx="4417483" cy="633571"/>
          </a:xfrm>
        </p:spPr>
        <p:txBody>
          <a:bodyPr anchor="ctr">
            <a:noAutofit/>
          </a:bodyPr>
          <a:lstStyle>
            <a:lvl1pPr>
              <a:spcBef>
                <a:spcPts val="267"/>
              </a:spcBef>
              <a:defRPr>
                <a:solidFill>
                  <a:schemeClr val="tx2"/>
                </a:solidFill>
              </a:defRPr>
            </a:lvl1pPr>
            <a:lvl2pPr marL="122764" indent="-122764">
              <a:spcBef>
                <a:spcPts val="267"/>
              </a:spcBef>
              <a:tabLst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Agenda Item 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B056B2DA-4A4B-667F-E538-CD8FA51224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958417" y="5262164"/>
            <a:ext cx="4417483" cy="633571"/>
          </a:xfrm>
        </p:spPr>
        <p:txBody>
          <a:bodyPr anchor="ctr">
            <a:noAutofit/>
          </a:bodyPr>
          <a:lstStyle>
            <a:lvl1pPr>
              <a:spcBef>
                <a:spcPts val="267"/>
              </a:spcBef>
              <a:defRPr>
                <a:solidFill>
                  <a:schemeClr val="tx2"/>
                </a:solidFill>
              </a:defRPr>
            </a:lvl1pPr>
            <a:lvl2pPr marL="122764" indent="-122764">
              <a:spcBef>
                <a:spcPts val="267"/>
              </a:spcBef>
              <a:tabLst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Agenda Item 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F8142E8-5056-D9E2-D9B1-DD572A818418}"/>
              </a:ext>
            </a:extLst>
          </p:cNvPr>
          <p:cNvSpPr txBox="1"/>
          <p:nvPr userDrawn="1"/>
        </p:nvSpPr>
        <p:spPr>
          <a:xfrm>
            <a:off x="0" y="-217179"/>
            <a:ext cx="414143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800">
                <a:solidFill>
                  <a:schemeClr val="bg2"/>
                </a:solidFill>
              </a:rPr>
              <a:t>Agenda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985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Divider Slid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3D4CCCD-A597-806D-8045-479DAFB6A20F}"/>
              </a:ext>
            </a:extLst>
          </p:cNvPr>
          <p:cNvSpPr/>
          <p:nvPr userDrawn="1"/>
        </p:nvSpPr>
        <p:spPr>
          <a:xfrm>
            <a:off x="3084592" y="0"/>
            <a:ext cx="9107408" cy="6858001"/>
          </a:xfrm>
          <a:custGeom>
            <a:avLst/>
            <a:gdLst>
              <a:gd name="connsiteX0" fmla="*/ 0 w 6830556"/>
              <a:gd name="connsiteY0" fmla="*/ 0 h 5143501"/>
              <a:gd name="connsiteX1" fmla="*/ 1843624 w 6830556"/>
              <a:gd name="connsiteY1" fmla="*/ 0 h 5143501"/>
              <a:gd name="connsiteX2" fmla="*/ 3743951 w 6830556"/>
              <a:gd name="connsiteY2" fmla="*/ 4289288 h 5143501"/>
              <a:gd name="connsiteX3" fmla="*/ 4287180 w 6830556"/>
              <a:gd name="connsiteY3" fmla="*/ 4289288 h 5143501"/>
              <a:gd name="connsiteX4" fmla="*/ 6189076 w 6830556"/>
              <a:gd name="connsiteY4" fmla="*/ 0 h 5143501"/>
              <a:gd name="connsiteX5" fmla="*/ 6830556 w 6830556"/>
              <a:gd name="connsiteY5" fmla="*/ 0 h 5143501"/>
              <a:gd name="connsiteX6" fmla="*/ 6830556 w 6830556"/>
              <a:gd name="connsiteY6" fmla="*/ 2713074 h 5143501"/>
              <a:gd name="connsiteX7" fmla="*/ 5753551 w 6830556"/>
              <a:gd name="connsiteY7" fmla="*/ 5143501 h 5143501"/>
              <a:gd name="connsiteX8" fmla="*/ 2279753 w 6830556"/>
              <a:gd name="connsiteY8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0556" h="5143501">
                <a:moveTo>
                  <a:pt x="0" y="0"/>
                </a:moveTo>
                <a:lnTo>
                  <a:pt x="1843624" y="0"/>
                </a:lnTo>
                <a:lnTo>
                  <a:pt x="3743951" y="4289288"/>
                </a:lnTo>
                <a:cubicBezTo>
                  <a:pt x="3894063" y="4622344"/>
                  <a:pt x="4137067" y="4622344"/>
                  <a:pt x="4287180" y="4289288"/>
                </a:cubicBezTo>
                <a:lnTo>
                  <a:pt x="6189076" y="0"/>
                </a:lnTo>
                <a:lnTo>
                  <a:pt x="6830556" y="0"/>
                </a:lnTo>
                <a:lnTo>
                  <a:pt x="6830556" y="2713074"/>
                </a:lnTo>
                <a:lnTo>
                  <a:pt x="5753551" y="5143501"/>
                </a:lnTo>
                <a:lnTo>
                  <a:pt x="2279753" y="5143501"/>
                </a:lnTo>
                <a:close/>
              </a:path>
            </a:pathLst>
          </a:custGeom>
          <a:gradFill flip="none" rotWithShape="1">
            <a:gsLst>
              <a:gs pos="4000">
                <a:srgbClr val="F2F2F2">
                  <a:alpha val="0"/>
                </a:srgbClr>
              </a:gs>
              <a:gs pos="91000">
                <a:schemeClr val="bg1">
                  <a:alpha val="0"/>
                </a:schemeClr>
              </a:gs>
              <a:gs pos="75000">
                <a:srgbClr val="F2F2F2">
                  <a:alpha val="63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35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83099BB-0D49-9BAA-DD62-6DB5EAA5653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98456" y="-1"/>
            <a:ext cx="6593545" cy="6858000"/>
          </a:xfrm>
          <a:custGeom>
            <a:avLst/>
            <a:gdLst>
              <a:gd name="connsiteX0" fmla="*/ 0 w 6593545"/>
              <a:gd name="connsiteY0" fmla="*/ 11 h 6858000"/>
              <a:gd name="connsiteX1" fmla="*/ 274648 w 6593545"/>
              <a:gd name="connsiteY1" fmla="*/ 11 h 6858000"/>
              <a:gd name="connsiteX2" fmla="*/ 3692298 w 6593545"/>
              <a:gd name="connsiteY2" fmla="*/ 11 h 6858000"/>
              <a:gd name="connsiteX3" fmla="*/ 3728099 w 6593545"/>
              <a:gd name="connsiteY3" fmla="*/ 61207 h 6858000"/>
              <a:gd name="connsiteX4" fmla="*/ 3910802 w 6593545"/>
              <a:gd name="connsiteY4" fmla="*/ 184789 h 6858000"/>
              <a:gd name="connsiteX5" fmla="*/ 4599450 w 6593545"/>
              <a:gd name="connsiteY5" fmla="*/ 184789 h 6858000"/>
              <a:gd name="connsiteX6" fmla="*/ 6593544 w 6593545"/>
              <a:gd name="connsiteY6" fmla="*/ 184789 h 6858000"/>
              <a:gd name="connsiteX7" fmla="*/ 6593544 w 6593545"/>
              <a:gd name="connsiteY7" fmla="*/ 18024 h 6858000"/>
              <a:gd name="connsiteX8" fmla="*/ 6593545 w 6593545"/>
              <a:gd name="connsiteY8" fmla="*/ 18023 h 6858000"/>
              <a:gd name="connsiteX9" fmla="*/ 6593545 w 6593545"/>
              <a:gd name="connsiteY9" fmla="*/ 6858000 h 6858000"/>
              <a:gd name="connsiteX10" fmla="*/ 6593544 w 6593545"/>
              <a:gd name="connsiteY10" fmla="*/ 6858000 h 6858000"/>
              <a:gd name="connsiteX11" fmla="*/ 6320849 w 6593545"/>
              <a:gd name="connsiteY11" fmla="*/ 6858000 h 6858000"/>
              <a:gd name="connsiteX12" fmla="*/ 6304264 w 6593545"/>
              <a:gd name="connsiteY12" fmla="*/ 6858000 h 6858000"/>
              <a:gd name="connsiteX13" fmla="*/ 5857670 w 6593545"/>
              <a:gd name="connsiteY13" fmla="*/ 6858000 h 6858000"/>
              <a:gd name="connsiteX14" fmla="*/ 5580406 w 6593545"/>
              <a:gd name="connsiteY14" fmla="*/ 6858000 h 6858000"/>
              <a:gd name="connsiteX15" fmla="*/ 3557949 w 6593545"/>
              <a:gd name="connsiteY15" fmla="*/ 4243858 h 6858000"/>
              <a:gd name="connsiteX16" fmla="*/ 3549665 w 6593545"/>
              <a:gd name="connsiteY16" fmla="*/ 4242106 h 6858000"/>
              <a:gd name="connsiteX17" fmla="*/ 399124 w 6593545"/>
              <a:gd name="connsiteY17" fmla="*/ 165332 h 6858000"/>
              <a:gd name="connsiteX18" fmla="*/ 392591 w 6593545"/>
              <a:gd name="connsiteY18" fmla="*/ 159942 h 6858000"/>
              <a:gd name="connsiteX19" fmla="*/ 387938 w 6593545"/>
              <a:gd name="connsiteY19" fmla="*/ 153926 h 6858000"/>
              <a:gd name="connsiteX20" fmla="*/ 315588 w 6593545"/>
              <a:gd name="connsiteY20" fmla="*/ 96408 h 6858000"/>
              <a:gd name="connsiteX21" fmla="*/ 0 w 6593545"/>
              <a:gd name="connsiteY21" fmla="*/ 11 h 6858000"/>
              <a:gd name="connsiteX22" fmla="*/ 5857670 w 6593545"/>
              <a:gd name="connsiteY22" fmla="*/ 0 h 6858000"/>
              <a:gd name="connsiteX23" fmla="*/ 6593544 w 6593545"/>
              <a:gd name="connsiteY23" fmla="*/ 0 h 6858000"/>
              <a:gd name="connsiteX24" fmla="*/ 6593544 w 6593545"/>
              <a:gd name="connsiteY24" fmla="*/ 1 h 6858000"/>
              <a:gd name="connsiteX25" fmla="*/ 5857670 w 6593545"/>
              <a:gd name="connsiteY25" fmla="*/ 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593545" h="6858000">
                <a:moveTo>
                  <a:pt x="0" y="11"/>
                </a:moveTo>
                <a:lnTo>
                  <a:pt x="274648" y="11"/>
                </a:lnTo>
                <a:lnTo>
                  <a:pt x="3692298" y="11"/>
                </a:lnTo>
                <a:lnTo>
                  <a:pt x="3728099" y="61207"/>
                </a:lnTo>
                <a:cubicBezTo>
                  <a:pt x="3783368" y="140406"/>
                  <a:pt x="3845342" y="184789"/>
                  <a:pt x="3910802" y="184789"/>
                </a:cubicBezTo>
                <a:lnTo>
                  <a:pt x="4599450" y="184789"/>
                </a:lnTo>
                <a:lnTo>
                  <a:pt x="6593544" y="184789"/>
                </a:lnTo>
                <a:lnTo>
                  <a:pt x="6593544" y="18024"/>
                </a:lnTo>
                <a:lnTo>
                  <a:pt x="6593545" y="18023"/>
                </a:lnTo>
                <a:lnTo>
                  <a:pt x="6593545" y="6858000"/>
                </a:lnTo>
                <a:lnTo>
                  <a:pt x="6593544" y="6858000"/>
                </a:lnTo>
                <a:lnTo>
                  <a:pt x="6320849" y="6858000"/>
                </a:lnTo>
                <a:lnTo>
                  <a:pt x="6304264" y="6858000"/>
                </a:lnTo>
                <a:lnTo>
                  <a:pt x="5857670" y="6858000"/>
                </a:lnTo>
                <a:lnTo>
                  <a:pt x="5580406" y="6858000"/>
                </a:lnTo>
                <a:lnTo>
                  <a:pt x="3557949" y="4243858"/>
                </a:lnTo>
                <a:lnTo>
                  <a:pt x="3549665" y="4242106"/>
                </a:lnTo>
                <a:lnTo>
                  <a:pt x="399124" y="165332"/>
                </a:lnTo>
                <a:lnTo>
                  <a:pt x="392591" y="159942"/>
                </a:lnTo>
                <a:lnTo>
                  <a:pt x="387938" y="153926"/>
                </a:lnTo>
                <a:lnTo>
                  <a:pt x="315588" y="96408"/>
                </a:lnTo>
                <a:cubicBezTo>
                  <a:pt x="225502" y="35547"/>
                  <a:pt x="116902" y="11"/>
                  <a:pt x="0" y="11"/>
                </a:cubicBezTo>
                <a:close/>
                <a:moveTo>
                  <a:pt x="5857670" y="0"/>
                </a:moveTo>
                <a:lnTo>
                  <a:pt x="6593544" y="0"/>
                </a:lnTo>
                <a:lnTo>
                  <a:pt x="6593544" y="1"/>
                </a:lnTo>
                <a:lnTo>
                  <a:pt x="5857670" y="3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rIns="1080000" bIns="2160000" anchor="ctr">
            <a:noAutofit/>
          </a:bodyPr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optional image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08D0C8-315A-6970-6752-8027BADCD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9035A0-F5D8-5114-8CFA-AE720A7F5A5A}"/>
              </a:ext>
            </a:extLst>
          </p:cNvPr>
          <p:cNvSpPr txBox="1"/>
          <p:nvPr userDrawn="1"/>
        </p:nvSpPr>
        <p:spPr>
          <a:xfrm>
            <a:off x="0" y="-217179"/>
            <a:ext cx="2121341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Primary Divider Slide – White Large Numbered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226E3B-E1EB-A860-E0DC-102B76E1F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3B29AD6-CAA2-DCC4-F449-1C50B1F1EA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5200" y="4197194"/>
            <a:ext cx="3049699" cy="1654966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5573D7E-69C2-C1BB-7F27-C3EBD2B87D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0" y="3186176"/>
            <a:ext cx="3049699" cy="791963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gradFill>
                  <a:gsLst>
                    <a:gs pos="94000">
                      <a:schemeClr val="tx2"/>
                    </a:gs>
                    <a:gs pos="0">
                      <a:schemeClr val="accent1"/>
                    </a:gs>
                  </a:gsLst>
                  <a:path path="circle">
                    <a:fillToRect l="100000" t="100000"/>
                  </a:path>
                </a:gra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C2F006C0-BDB9-7751-4EB4-C2278A1CBA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5200" y="1660799"/>
            <a:ext cx="3049699" cy="1309601"/>
          </a:xfrm>
        </p:spPr>
        <p:txBody>
          <a:bodyPr/>
          <a:lstStyle>
            <a:lvl1pPr algn="l" defTabSz="685783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600" b="0" i="0" kern="1200" cap="none" baseline="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ea typeface="+mj-ea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165088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 userDrawn="1">
          <p15:clr>
            <a:srgbClr val="FBAE40"/>
          </p15:clr>
        </p15:guide>
        <p15:guide id="2" orient="horz" pos="74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imary Divider Slid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3D4CCCD-A597-806D-8045-479DAFB6A20F}"/>
              </a:ext>
            </a:extLst>
          </p:cNvPr>
          <p:cNvSpPr/>
          <p:nvPr userDrawn="1"/>
        </p:nvSpPr>
        <p:spPr>
          <a:xfrm>
            <a:off x="3084592" y="0"/>
            <a:ext cx="9107408" cy="6858001"/>
          </a:xfrm>
          <a:custGeom>
            <a:avLst/>
            <a:gdLst>
              <a:gd name="connsiteX0" fmla="*/ 0 w 6830556"/>
              <a:gd name="connsiteY0" fmla="*/ 0 h 5143501"/>
              <a:gd name="connsiteX1" fmla="*/ 1843624 w 6830556"/>
              <a:gd name="connsiteY1" fmla="*/ 0 h 5143501"/>
              <a:gd name="connsiteX2" fmla="*/ 3743951 w 6830556"/>
              <a:gd name="connsiteY2" fmla="*/ 4289288 h 5143501"/>
              <a:gd name="connsiteX3" fmla="*/ 4287180 w 6830556"/>
              <a:gd name="connsiteY3" fmla="*/ 4289288 h 5143501"/>
              <a:gd name="connsiteX4" fmla="*/ 6189076 w 6830556"/>
              <a:gd name="connsiteY4" fmla="*/ 0 h 5143501"/>
              <a:gd name="connsiteX5" fmla="*/ 6830556 w 6830556"/>
              <a:gd name="connsiteY5" fmla="*/ 0 h 5143501"/>
              <a:gd name="connsiteX6" fmla="*/ 6830556 w 6830556"/>
              <a:gd name="connsiteY6" fmla="*/ 2713074 h 5143501"/>
              <a:gd name="connsiteX7" fmla="*/ 5753551 w 6830556"/>
              <a:gd name="connsiteY7" fmla="*/ 5143501 h 5143501"/>
              <a:gd name="connsiteX8" fmla="*/ 2279753 w 6830556"/>
              <a:gd name="connsiteY8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0556" h="5143501">
                <a:moveTo>
                  <a:pt x="0" y="0"/>
                </a:moveTo>
                <a:lnTo>
                  <a:pt x="1843624" y="0"/>
                </a:lnTo>
                <a:lnTo>
                  <a:pt x="3743951" y="4289288"/>
                </a:lnTo>
                <a:cubicBezTo>
                  <a:pt x="3894063" y="4622344"/>
                  <a:pt x="4137067" y="4622344"/>
                  <a:pt x="4287180" y="4289288"/>
                </a:cubicBezTo>
                <a:lnTo>
                  <a:pt x="6189076" y="0"/>
                </a:lnTo>
                <a:lnTo>
                  <a:pt x="6830556" y="0"/>
                </a:lnTo>
                <a:lnTo>
                  <a:pt x="6830556" y="2713074"/>
                </a:lnTo>
                <a:lnTo>
                  <a:pt x="5753551" y="5143501"/>
                </a:lnTo>
                <a:lnTo>
                  <a:pt x="2279753" y="5143501"/>
                </a:lnTo>
                <a:close/>
              </a:path>
            </a:pathLst>
          </a:custGeom>
          <a:gradFill flip="none" rotWithShape="1">
            <a:gsLst>
              <a:gs pos="4000">
                <a:srgbClr val="F2F2F2">
                  <a:alpha val="0"/>
                </a:srgbClr>
              </a:gs>
              <a:gs pos="91000">
                <a:schemeClr val="bg1">
                  <a:alpha val="0"/>
                </a:schemeClr>
              </a:gs>
              <a:gs pos="75000">
                <a:srgbClr val="F2F2F2">
                  <a:alpha val="63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35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83099BB-0D49-9BAA-DD62-6DB5EAA5653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98456" y="-1"/>
            <a:ext cx="6593545" cy="6858000"/>
          </a:xfrm>
          <a:custGeom>
            <a:avLst/>
            <a:gdLst>
              <a:gd name="connsiteX0" fmla="*/ 0 w 6593545"/>
              <a:gd name="connsiteY0" fmla="*/ 11 h 6858000"/>
              <a:gd name="connsiteX1" fmla="*/ 274648 w 6593545"/>
              <a:gd name="connsiteY1" fmla="*/ 11 h 6858000"/>
              <a:gd name="connsiteX2" fmla="*/ 3692298 w 6593545"/>
              <a:gd name="connsiteY2" fmla="*/ 11 h 6858000"/>
              <a:gd name="connsiteX3" fmla="*/ 3728099 w 6593545"/>
              <a:gd name="connsiteY3" fmla="*/ 61207 h 6858000"/>
              <a:gd name="connsiteX4" fmla="*/ 3910802 w 6593545"/>
              <a:gd name="connsiteY4" fmla="*/ 184789 h 6858000"/>
              <a:gd name="connsiteX5" fmla="*/ 4599450 w 6593545"/>
              <a:gd name="connsiteY5" fmla="*/ 184789 h 6858000"/>
              <a:gd name="connsiteX6" fmla="*/ 6593544 w 6593545"/>
              <a:gd name="connsiteY6" fmla="*/ 184789 h 6858000"/>
              <a:gd name="connsiteX7" fmla="*/ 6593544 w 6593545"/>
              <a:gd name="connsiteY7" fmla="*/ 18024 h 6858000"/>
              <a:gd name="connsiteX8" fmla="*/ 6593545 w 6593545"/>
              <a:gd name="connsiteY8" fmla="*/ 18023 h 6858000"/>
              <a:gd name="connsiteX9" fmla="*/ 6593545 w 6593545"/>
              <a:gd name="connsiteY9" fmla="*/ 6858000 h 6858000"/>
              <a:gd name="connsiteX10" fmla="*/ 6593544 w 6593545"/>
              <a:gd name="connsiteY10" fmla="*/ 6858000 h 6858000"/>
              <a:gd name="connsiteX11" fmla="*/ 6320849 w 6593545"/>
              <a:gd name="connsiteY11" fmla="*/ 6858000 h 6858000"/>
              <a:gd name="connsiteX12" fmla="*/ 6304264 w 6593545"/>
              <a:gd name="connsiteY12" fmla="*/ 6858000 h 6858000"/>
              <a:gd name="connsiteX13" fmla="*/ 5857670 w 6593545"/>
              <a:gd name="connsiteY13" fmla="*/ 6858000 h 6858000"/>
              <a:gd name="connsiteX14" fmla="*/ 5580406 w 6593545"/>
              <a:gd name="connsiteY14" fmla="*/ 6858000 h 6858000"/>
              <a:gd name="connsiteX15" fmla="*/ 3557949 w 6593545"/>
              <a:gd name="connsiteY15" fmla="*/ 4243858 h 6858000"/>
              <a:gd name="connsiteX16" fmla="*/ 3549665 w 6593545"/>
              <a:gd name="connsiteY16" fmla="*/ 4242106 h 6858000"/>
              <a:gd name="connsiteX17" fmla="*/ 399124 w 6593545"/>
              <a:gd name="connsiteY17" fmla="*/ 165332 h 6858000"/>
              <a:gd name="connsiteX18" fmla="*/ 392591 w 6593545"/>
              <a:gd name="connsiteY18" fmla="*/ 159942 h 6858000"/>
              <a:gd name="connsiteX19" fmla="*/ 387938 w 6593545"/>
              <a:gd name="connsiteY19" fmla="*/ 153926 h 6858000"/>
              <a:gd name="connsiteX20" fmla="*/ 315588 w 6593545"/>
              <a:gd name="connsiteY20" fmla="*/ 96408 h 6858000"/>
              <a:gd name="connsiteX21" fmla="*/ 0 w 6593545"/>
              <a:gd name="connsiteY21" fmla="*/ 11 h 6858000"/>
              <a:gd name="connsiteX22" fmla="*/ 5857670 w 6593545"/>
              <a:gd name="connsiteY22" fmla="*/ 0 h 6858000"/>
              <a:gd name="connsiteX23" fmla="*/ 6593544 w 6593545"/>
              <a:gd name="connsiteY23" fmla="*/ 0 h 6858000"/>
              <a:gd name="connsiteX24" fmla="*/ 6593544 w 6593545"/>
              <a:gd name="connsiteY24" fmla="*/ 1 h 6858000"/>
              <a:gd name="connsiteX25" fmla="*/ 5857670 w 6593545"/>
              <a:gd name="connsiteY25" fmla="*/ 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593545" h="6858000">
                <a:moveTo>
                  <a:pt x="0" y="11"/>
                </a:moveTo>
                <a:lnTo>
                  <a:pt x="274648" y="11"/>
                </a:lnTo>
                <a:lnTo>
                  <a:pt x="3692298" y="11"/>
                </a:lnTo>
                <a:lnTo>
                  <a:pt x="3728099" y="61207"/>
                </a:lnTo>
                <a:cubicBezTo>
                  <a:pt x="3783368" y="140406"/>
                  <a:pt x="3845342" y="184789"/>
                  <a:pt x="3910802" y="184789"/>
                </a:cubicBezTo>
                <a:lnTo>
                  <a:pt x="4599450" y="184789"/>
                </a:lnTo>
                <a:lnTo>
                  <a:pt x="6593544" y="184789"/>
                </a:lnTo>
                <a:lnTo>
                  <a:pt x="6593544" y="18024"/>
                </a:lnTo>
                <a:lnTo>
                  <a:pt x="6593545" y="18023"/>
                </a:lnTo>
                <a:lnTo>
                  <a:pt x="6593545" y="6858000"/>
                </a:lnTo>
                <a:lnTo>
                  <a:pt x="6593544" y="6858000"/>
                </a:lnTo>
                <a:lnTo>
                  <a:pt x="6320849" y="6858000"/>
                </a:lnTo>
                <a:lnTo>
                  <a:pt x="6304264" y="6858000"/>
                </a:lnTo>
                <a:lnTo>
                  <a:pt x="5857670" y="6858000"/>
                </a:lnTo>
                <a:lnTo>
                  <a:pt x="5580406" y="6858000"/>
                </a:lnTo>
                <a:lnTo>
                  <a:pt x="3557949" y="4243858"/>
                </a:lnTo>
                <a:lnTo>
                  <a:pt x="3549665" y="4242106"/>
                </a:lnTo>
                <a:lnTo>
                  <a:pt x="399124" y="165332"/>
                </a:lnTo>
                <a:lnTo>
                  <a:pt x="392591" y="159942"/>
                </a:lnTo>
                <a:lnTo>
                  <a:pt x="387938" y="153926"/>
                </a:lnTo>
                <a:lnTo>
                  <a:pt x="315588" y="96408"/>
                </a:lnTo>
                <a:cubicBezTo>
                  <a:pt x="225502" y="35547"/>
                  <a:pt x="116902" y="11"/>
                  <a:pt x="0" y="11"/>
                </a:cubicBezTo>
                <a:close/>
                <a:moveTo>
                  <a:pt x="5857670" y="0"/>
                </a:moveTo>
                <a:lnTo>
                  <a:pt x="6593544" y="0"/>
                </a:lnTo>
                <a:lnTo>
                  <a:pt x="6593544" y="1"/>
                </a:lnTo>
                <a:lnTo>
                  <a:pt x="5857670" y="3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rIns="1080000" bIns="2160000" anchor="ctr">
            <a:noAutofit/>
          </a:bodyPr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optional image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4197194"/>
            <a:ext cx="5065453" cy="1654966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D7B8A8D-F9DA-365E-0E07-E21DC6D7D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0" y="1660800"/>
            <a:ext cx="5065453" cy="2318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gradFill>
                  <a:gsLst>
                    <a:gs pos="94000">
                      <a:schemeClr val="tx2"/>
                    </a:gs>
                    <a:gs pos="0">
                      <a:schemeClr val="accent1"/>
                    </a:gs>
                  </a:gsLst>
                  <a:path path="circle">
                    <a:fillToRect l="100000" t="100000"/>
                  </a:path>
                </a:gra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08D0C8-315A-6970-6752-8027BADCD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9035A0-F5D8-5114-8CFA-AE720A7F5A5A}"/>
              </a:ext>
            </a:extLst>
          </p:cNvPr>
          <p:cNvSpPr txBox="1"/>
          <p:nvPr userDrawn="1"/>
        </p:nvSpPr>
        <p:spPr>
          <a:xfrm>
            <a:off x="0" y="-217179"/>
            <a:ext cx="1329457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Primary Divider Slide - White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226E3B-E1EB-A860-E0DC-102B76E1F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4515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 userDrawn="1">
          <p15:clr>
            <a:srgbClr val="FBAE40"/>
          </p15:clr>
        </p15:guide>
        <p15:guide id="2" orient="horz" pos="747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Divider Slide - White Large Numbe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D6FAF3D2-49CC-5A03-0960-B568671DC1E4}"/>
              </a:ext>
            </a:extLst>
          </p:cNvPr>
          <p:cNvSpPr/>
          <p:nvPr userDrawn="1"/>
        </p:nvSpPr>
        <p:spPr>
          <a:xfrm>
            <a:off x="3084592" y="0"/>
            <a:ext cx="9107408" cy="6858001"/>
          </a:xfrm>
          <a:custGeom>
            <a:avLst/>
            <a:gdLst>
              <a:gd name="connsiteX0" fmla="*/ 0 w 6830556"/>
              <a:gd name="connsiteY0" fmla="*/ 0 h 5143501"/>
              <a:gd name="connsiteX1" fmla="*/ 1843624 w 6830556"/>
              <a:gd name="connsiteY1" fmla="*/ 0 h 5143501"/>
              <a:gd name="connsiteX2" fmla="*/ 3743951 w 6830556"/>
              <a:gd name="connsiteY2" fmla="*/ 4289288 h 5143501"/>
              <a:gd name="connsiteX3" fmla="*/ 4287180 w 6830556"/>
              <a:gd name="connsiteY3" fmla="*/ 4289288 h 5143501"/>
              <a:gd name="connsiteX4" fmla="*/ 6189076 w 6830556"/>
              <a:gd name="connsiteY4" fmla="*/ 0 h 5143501"/>
              <a:gd name="connsiteX5" fmla="*/ 6830556 w 6830556"/>
              <a:gd name="connsiteY5" fmla="*/ 0 h 5143501"/>
              <a:gd name="connsiteX6" fmla="*/ 6830556 w 6830556"/>
              <a:gd name="connsiteY6" fmla="*/ 2713074 h 5143501"/>
              <a:gd name="connsiteX7" fmla="*/ 5753551 w 6830556"/>
              <a:gd name="connsiteY7" fmla="*/ 5143501 h 5143501"/>
              <a:gd name="connsiteX8" fmla="*/ 2279753 w 6830556"/>
              <a:gd name="connsiteY8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0556" h="5143501">
                <a:moveTo>
                  <a:pt x="0" y="0"/>
                </a:moveTo>
                <a:lnTo>
                  <a:pt x="1843624" y="0"/>
                </a:lnTo>
                <a:lnTo>
                  <a:pt x="3743951" y="4289288"/>
                </a:lnTo>
                <a:cubicBezTo>
                  <a:pt x="3894063" y="4622344"/>
                  <a:pt x="4137067" y="4622344"/>
                  <a:pt x="4287180" y="4289288"/>
                </a:cubicBezTo>
                <a:lnTo>
                  <a:pt x="6189076" y="0"/>
                </a:lnTo>
                <a:lnTo>
                  <a:pt x="6830556" y="0"/>
                </a:lnTo>
                <a:lnTo>
                  <a:pt x="6830556" y="2713074"/>
                </a:lnTo>
                <a:lnTo>
                  <a:pt x="5753551" y="5143501"/>
                </a:lnTo>
                <a:lnTo>
                  <a:pt x="2279753" y="5143501"/>
                </a:lnTo>
                <a:close/>
              </a:path>
            </a:pathLst>
          </a:custGeom>
          <a:gradFill flip="none" rotWithShape="1">
            <a:gsLst>
              <a:gs pos="4000">
                <a:srgbClr val="F2F2F2">
                  <a:alpha val="0"/>
                </a:srgbClr>
              </a:gs>
              <a:gs pos="91000">
                <a:schemeClr val="bg1">
                  <a:alpha val="0"/>
                </a:schemeClr>
              </a:gs>
              <a:gs pos="75000">
                <a:srgbClr val="F2F2F2">
                  <a:alpha val="63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35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9B1EDC3-922D-C336-8512-D4B6F83F2E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41927" y="0"/>
            <a:ext cx="9750072" cy="6858000"/>
          </a:xfrm>
          <a:custGeom>
            <a:avLst/>
            <a:gdLst>
              <a:gd name="connsiteX0" fmla="*/ 0 w 9750072"/>
              <a:gd name="connsiteY0" fmla="*/ 10 h 6858000"/>
              <a:gd name="connsiteX1" fmla="*/ 274648 w 9750072"/>
              <a:gd name="connsiteY1" fmla="*/ 10 h 6858000"/>
              <a:gd name="connsiteX2" fmla="*/ 6848827 w 9750072"/>
              <a:gd name="connsiteY2" fmla="*/ 11 h 6858000"/>
              <a:gd name="connsiteX3" fmla="*/ 6884628 w 9750072"/>
              <a:gd name="connsiteY3" fmla="*/ 61206 h 6858000"/>
              <a:gd name="connsiteX4" fmla="*/ 7067331 w 9750072"/>
              <a:gd name="connsiteY4" fmla="*/ 184788 h 6858000"/>
              <a:gd name="connsiteX5" fmla="*/ 7755979 w 9750072"/>
              <a:gd name="connsiteY5" fmla="*/ 184788 h 6858000"/>
              <a:gd name="connsiteX6" fmla="*/ 9750072 w 9750072"/>
              <a:gd name="connsiteY6" fmla="*/ 184788 h 6858000"/>
              <a:gd name="connsiteX7" fmla="*/ 9750072 w 9750072"/>
              <a:gd name="connsiteY7" fmla="*/ 6858000 h 6858000"/>
              <a:gd name="connsiteX8" fmla="*/ 9750071 w 9750072"/>
              <a:gd name="connsiteY8" fmla="*/ 6858000 h 6858000"/>
              <a:gd name="connsiteX9" fmla="*/ 5580406 w 9750072"/>
              <a:gd name="connsiteY9" fmla="*/ 6857999 h 6858000"/>
              <a:gd name="connsiteX10" fmla="*/ 399124 w 9750072"/>
              <a:gd name="connsiteY10" fmla="*/ 165331 h 6858000"/>
              <a:gd name="connsiteX11" fmla="*/ 392591 w 9750072"/>
              <a:gd name="connsiteY11" fmla="*/ 159941 h 6858000"/>
              <a:gd name="connsiteX12" fmla="*/ 387938 w 9750072"/>
              <a:gd name="connsiteY12" fmla="*/ 153925 h 6858000"/>
              <a:gd name="connsiteX13" fmla="*/ 315588 w 9750072"/>
              <a:gd name="connsiteY13" fmla="*/ 96407 h 6858000"/>
              <a:gd name="connsiteX14" fmla="*/ 0 w 9750072"/>
              <a:gd name="connsiteY14" fmla="*/ 10 h 6858000"/>
              <a:gd name="connsiteX15" fmla="*/ 9750071 w 9750072"/>
              <a:gd name="connsiteY15" fmla="*/ 0 h 6858000"/>
              <a:gd name="connsiteX16" fmla="*/ 9750071 w 9750072"/>
              <a:gd name="connsiteY16" fmla="*/ 0 h 6858000"/>
              <a:gd name="connsiteX17" fmla="*/ 9750070 w 9750072"/>
              <a:gd name="connsiteY1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750072" h="6858000">
                <a:moveTo>
                  <a:pt x="0" y="10"/>
                </a:moveTo>
                <a:lnTo>
                  <a:pt x="274648" y="10"/>
                </a:lnTo>
                <a:lnTo>
                  <a:pt x="6848827" y="11"/>
                </a:lnTo>
                <a:lnTo>
                  <a:pt x="6884628" y="61206"/>
                </a:lnTo>
                <a:cubicBezTo>
                  <a:pt x="6939897" y="140405"/>
                  <a:pt x="7001871" y="184788"/>
                  <a:pt x="7067331" y="184788"/>
                </a:cubicBezTo>
                <a:lnTo>
                  <a:pt x="7755979" y="184788"/>
                </a:lnTo>
                <a:lnTo>
                  <a:pt x="9750072" y="184788"/>
                </a:lnTo>
                <a:lnTo>
                  <a:pt x="9750072" y="6858000"/>
                </a:lnTo>
                <a:lnTo>
                  <a:pt x="9750071" y="6858000"/>
                </a:lnTo>
                <a:lnTo>
                  <a:pt x="5580406" y="6857999"/>
                </a:lnTo>
                <a:lnTo>
                  <a:pt x="399124" y="165331"/>
                </a:lnTo>
                <a:lnTo>
                  <a:pt x="392591" y="159941"/>
                </a:lnTo>
                <a:lnTo>
                  <a:pt x="387938" y="153925"/>
                </a:lnTo>
                <a:lnTo>
                  <a:pt x="315588" y="96407"/>
                </a:lnTo>
                <a:cubicBezTo>
                  <a:pt x="225502" y="35546"/>
                  <a:pt x="116902" y="10"/>
                  <a:pt x="0" y="10"/>
                </a:cubicBezTo>
                <a:close/>
                <a:moveTo>
                  <a:pt x="9750071" y="0"/>
                </a:moveTo>
                <a:lnTo>
                  <a:pt x="9750071" y="0"/>
                </a:lnTo>
                <a:lnTo>
                  <a:pt x="975007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0" rIns="90000" bIns="1080000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optional image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4197194"/>
            <a:ext cx="3049699" cy="1654966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D7B8A8D-F9DA-365E-0E07-E21DC6D7D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0" y="3186176"/>
            <a:ext cx="3049699" cy="791963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gradFill>
                  <a:gsLst>
                    <a:gs pos="94000">
                      <a:schemeClr val="tx2"/>
                    </a:gs>
                    <a:gs pos="0">
                      <a:schemeClr val="accent1"/>
                    </a:gs>
                  </a:gsLst>
                  <a:path path="circle">
                    <a:fillToRect l="100000" t="100000"/>
                  </a:path>
                </a:gra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08D0C8-315A-6970-6752-8027BADCD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9035A0-F5D8-5114-8CFA-AE720A7F5A5A}"/>
              </a:ext>
            </a:extLst>
          </p:cNvPr>
          <p:cNvSpPr txBox="1"/>
          <p:nvPr userDrawn="1"/>
        </p:nvSpPr>
        <p:spPr>
          <a:xfrm>
            <a:off x="0" y="-217179"/>
            <a:ext cx="2121341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Primary Divider Slide - White Large Numbered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226E3B-E1EB-A860-E0DC-102B76E1F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C26D9FF2-9DCD-BE76-47FA-195B71C731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5200" y="1660799"/>
            <a:ext cx="3049699" cy="1309601"/>
          </a:xfrm>
        </p:spPr>
        <p:txBody>
          <a:bodyPr/>
          <a:lstStyle>
            <a:lvl1pPr algn="l" defTabSz="685783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600" b="0" i="0" kern="1200" cap="none" baseline="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ea typeface="+mj-ea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140813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>
          <p15:clr>
            <a:srgbClr val="FBAE40"/>
          </p15:clr>
        </p15:guide>
        <p15:guide id="2" orient="horz" pos="74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Divider Slide - White Lar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7057BF50-485F-88F6-A8BA-FBAD86DD5AC3}"/>
              </a:ext>
            </a:extLst>
          </p:cNvPr>
          <p:cNvSpPr/>
          <p:nvPr userDrawn="1"/>
        </p:nvSpPr>
        <p:spPr>
          <a:xfrm>
            <a:off x="3084592" y="0"/>
            <a:ext cx="9107408" cy="6858001"/>
          </a:xfrm>
          <a:custGeom>
            <a:avLst/>
            <a:gdLst>
              <a:gd name="connsiteX0" fmla="*/ 0 w 6830556"/>
              <a:gd name="connsiteY0" fmla="*/ 0 h 5143501"/>
              <a:gd name="connsiteX1" fmla="*/ 1843624 w 6830556"/>
              <a:gd name="connsiteY1" fmla="*/ 0 h 5143501"/>
              <a:gd name="connsiteX2" fmla="*/ 3743951 w 6830556"/>
              <a:gd name="connsiteY2" fmla="*/ 4289288 h 5143501"/>
              <a:gd name="connsiteX3" fmla="*/ 4287180 w 6830556"/>
              <a:gd name="connsiteY3" fmla="*/ 4289288 h 5143501"/>
              <a:gd name="connsiteX4" fmla="*/ 6189076 w 6830556"/>
              <a:gd name="connsiteY4" fmla="*/ 0 h 5143501"/>
              <a:gd name="connsiteX5" fmla="*/ 6830556 w 6830556"/>
              <a:gd name="connsiteY5" fmla="*/ 0 h 5143501"/>
              <a:gd name="connsiteX6" fmla="*/ 6830556 w 6830556"/>
              <a:gd name="connsiteY6" fmla="*/ 2713074 h 5143501"/>
              <a:gd name="connsiteX7" fmla="*/ 5753551 w 6830556"/>
              <a:gd name="connsiteY7" fmla="*/ 5143501 h 5143501"/>
              <a:gd name="connsiteX8" fmla="*/ 2279753 w 6830556"/>
              <a:gd name="connsiteY8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0556" h="5143501">
                <a:moveTo>
                  <a:pt x="0" y="0"/>
                </a:moveTo>
                <a:lnTo>
                  <a:pt x="1843624" y="0"/>
                </a:lnTo>
                <a:lnTo>
                  <a:pt x="3743951" y="4289288"/>
                </a:lnTo>
                <a:cubicBezTo>
                  <a:pt x="3894063" y="4622344"/>
                  <a:pt x="4137067" y="4622344"/>
                  <a:pt x="4287180" y="4289288"/>
                </a:cubicBezTo>
                <a:lnTo>
                  <a:pt x="6189076" y="0"/>
                </a:lnTo>
                <a:lnTo>
                  <a:pt x="6830556" y="0"/>
                </a:lnTo>
                <a:lnTo>
                  <a:pt x="6830556" y="2713074"/>
                </a:lnTo>
                <a:lnTo>
                  <a:pt x="5753551" y="5143501"/>
                </a:lnTo>
                <a:lnTo>
                  <a:pt x="2279753" y="5143501"/>
                </a:lnTo>
                <a:close/>
              </a:path>
            </a:pathLst>
          </a:custGeom>
          <a:gradFill flip="none" rotWithShape="1">
            <a:gsLst>
              <a:gs pos="4000">
                <a:srgbClr val="F2F2F2">
                  <a:alpha val="0"/>
                </a:srgbClr>
              </a:gs>
              <a:gs pos="91000">
                <a:schemeClr val="bg1">
                  <a:alpha val="0"/>
                </a:schemeClr>
              </a:gs>
              <a:gs pos="75000">
                <a:srgbClr val="F2F2F2">
                  <a:alpha val="63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35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473AFF3-C482-40F1-9B51-2AC3A40A862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41927" y="0"/>
            <a:ext cx="9750072" cy="6858000"/>
          </a:xfrm>
          <a:custGeom>
            <a:avLst/>
            <a:gdLst>
              <a:gd name="connsiteX0" fmla="*/ 0 w 9750072"/>
              <a:gd name="connsiteY0" fmla="*/ 10 h 6858000"/>
              <a:gd name="connsiteX1" fmla="*/ 274648 w 9750072"/>
              <a:gd name="connsiteY1" fmla="*/ 10 h 6858000"/>
              <a:gd name="connsiteX2" fmla="*/ 6848827 w 9750072"/>
              <a:gd name="connsiteY2" fmla="*/ 11 h 6858000"/>
              <a:gd name="connsiteX3" fmla="*/ 6884628 w 9750072"/>
              <a:gd name="connsiteY3" fmla="*/ 61206 h 6858000"/>
              <a:gd name="connsiteX4" fmla="*/ 7067331 w 9750072"/>
              <a:gd name="connsiteY4" fmla="*/ 184788 h 6858000"/>
              <a:gd name="connsiteX5" fmla="*/ 7755979 w 9750072"/>
              <a:gd name="connsiteY5" fmla="*/ 184788 h 6858000"/>
              <a:gd name="connsiteX6" fmla="*/ 9750072 w 9750072"/>
              <a:gd name="connsiteY6" fmla="*/ 184788 h 6858000"/>
              <a:gd name="connsiteX7" fmla="*/ 9750072 w 9750072"/>
              <a:gd name="connsiteY7" fmla="*/ 6858000 h 6858000"/>
              <a:gd name="connsiteX8" fmla="*/ 9750071 w 9750072"/>
              <a:gd name="connsiteY8" fmla="*/ 6858000 h 6858000"/>
              <a:gd name="connsiteX9" fmla="*/ 5580406 w 9750072"/>
              <a:gd name="connsiteY9" fmla="*/ 6857999 h 6858000"/>
              <a:gd name="connsiteX10" fmla="*/ 399124 w 9750072"/>
              <a:gd name="connsiteY10" fmla="*/ 165331 h 6858000"/>
              <a:gd name="connsiteX11" fmla="*/ 392591 w 9750072"/>
              <a:gd name="connsiteY11" fmla="*/ 159941 h 6858000"/>
              <a:gd name="connsiteX12" fmla="*/ 387938 w 9750072"/>
              <a:gd name="connsiteY12" fmla="*/ 153925 h 6858000"/>
              <a:gd name="connsiteX13" fmla="*/ 315588 w 9750072"/>
              <a:gd name="connsiteY13" fmla="*/ 96407 h 6858000"/>
              <a:gd name="connsiteX14" fmla="*/ 0 w 9750072"/>
              <a:gd name="connsiteY14" fmla="*/ 10 h 6858000"/>
              <a:gd name="connsiteX15" fmla="*/ 9750071 w 9750072"/>
              <a:gd name="connsiteY15" fmla="*/ 0 h 6858000"/>
              <a:gd name="connsiteX16" fmla="*/ 9750071 w 9750072"/>
              <a:gd name="connsiteY16" fmla="*/ 0 h 6858000"/>
              <a:gd name="connsiteX17" fmla="*/ 9750070 w 9750072"/>
              <a:gd name="connsiteY1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750072" h="6858000">
                <a:moveTo>
                  <a:pt x="0" y="10"/>
                </a:moveTo>
                <a:lnTo>
                  <a:pt x="274648" y="10"/>
                </a:lnTo>
                <a:lnTo>
                  <a:pt x="6848827" y="11"/>
                </a:lnTo>
                <a:lnTo>
                  <a:pt x="6884628" y="61206"/>
                </a:lnTo>
                <a:cubicBezTo>
                  <a:pt x="6939897" y="140405"/>
                  <a:pt x="7001871" y="184788"/>
                  <a:pt x="7067331" y="184788"/>
                </a:cubicBezTo>
                <a:lnTo>
                  <a:pt x="7755979" y="184788"/>
                </a:lnTo>
                <a:lnTo>
                  <a:pt x="9750072" y="184788"/>
                </a:lnTo>
                <a:lnTo>
                  <a:pt x="9750072" y="6858000"/>
                </a:lnTo>
                <a:lnTo>
                  <a:pt x="9750071" y="6858000"/>
                </a:lnTo>
                <a:lnTo>
                  <a:pt x="5580406" y="6857999"/>
                </a:lnTo>
                <a:lnTo>
                  <a:pt x="399124" y="165331"/>
                </a:lnTo>
                <a:lnTo>
                  <a:pt x="392591" y="159941"/>
                </a:lnTo>
                <a:lnTo>
                  <a:pt x="387938" y="153925"/>
                </a:lnTo>
                <a:lnTo>
                  <a:pt x="315588" y="96407"/>
                </a:lnTo>
                <a:cubicBezTo>
                  <a:pt x="225502" y="35546"/>
                  <a:pt x="116902" y="10"/>
                  <a:pt x="0" y="10"/>
                </a:cubicBezTo>
                <a:close/>
                <a:moveTo>
                  <a:pt x="9750071" y="0"/>
                </a:moveTo>
                <a:lnTo>
                  <a:pt x="9750071" y="0"/>
                </a:lnTo>
                <a:lnTo>
                  <a:pt x="975007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0" rIns="90000" bIns="1080000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optional image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4197194"/>
            <a:ext cx="3049699" cy="1654966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D7B8A8D-F9DA-365E-0E07-E21DC6D7D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0" y="1660800"/>
            <a:ext cx="3049699" cy="2318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gradFill>
                  <a:gsLst>
                    <a:gs pos="94000">
                      <a:schemeClr val="tx2"/>
                    </a:gs>
                    <a:gs pos="0">
                      <a:schemeClr val="accent1"/>
                    </a:gs>
                  </a:gsLst>
                  <a:path path="circle">
                    <a:fillToRect l="100000" t="100000"/>
                  </a:path>
                </a:gra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08D0C8-315A-6970-6752-8027BADCD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9035A0-F5D8-5114-8CFA-AE720A7F5A5A}"/>
              </a:ext>
            </a:extLst>
          </p:cNvPr>
          <p:cNvSpPr txBox="1"/>
          <p:nvPr userDrawn="1"/>
        </p:nvSpPr>
        <p:spPr>
          <a:xfrm>
            <a:off x="0" y="-217179"/>
            <a:ext cx="1629219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Primary Divider Slide - White Large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226E3B-E1EB-A860-E0DC-102B76E1F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59040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>
          <p15:clr>
            <a:srgbClr val="FBAE40"/>
          </p15:clr>
        </p15:guide>
        <p15:guide id="2" orient="horz" pos="74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Divider Slide - White Numbe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805C117E-780D-BAD4-E053-DD9BC9227006}"/>
              </a:ext>
            </a:extLst>
          </p:cNvPr>
          <p:cNvSpPr/>
          <p:nvPr userDrawn="1"/>
        </p:nvSpPr>
        <p:spPr>
          <a:xfrm>
            <a:off x="3084592" y="0"/>
            <a:ext cx="9107408" cy="6858001"/>
          </a:xfrm>
          <a:custGeom>
            <a:avLst/>
            <a:gdLst>
              <a:gd name="connsiteX0" fmla="*/ 0 w 6830556"/>
              <a:gd name="connsiteY0" fmla="*/ 0 h 5143501"/>
              <a:gd name="connsiteX1" fmla="*/ 1843624 w 6830556"/>
              <a:gd name="connsiteY1" fmla="*/ 0 h 5143501"/>
              <a:gd name="connsiteX2" fmla="*/ 3743951 w 6830556"/>
              <a:gd name="connsiteY2" fmla="*/ 4289288 h 5143501"/>
              <a:gd name="connsiteX3" fmla="*/ 4287180 w 6830556"/>
              <a:gd name="connsiteY3" fmla="*/ 4289288 h 5143501"/>
              <a:gd name="connsiteX4" fmla="*/ 6189076 w 6830556"/>
              <a:gd name="connsiteY4" fmla="*/ 0 h 5143501"/>
              <a:gd name="connsiteX5" fmla="*/ 6830556 w 6830556"/>
              <a:gd name="connsiteY5" fmla="*/ 0 h 5143501"/>
              <a:gd name="connsiteX6" fmla="*/ 6830556 w 6830556"/>
              <a:gd name="connsiteY6" fmla="*/ 2713074 h 5143501"/>
              <a:gd name="connsiteX7" fmla="*/ 5753551 w 6830556"/>
              <a:gd name="connsiteY7" fmla="*/ 5143501 h 5143501"/>
              <a:gd name="connsiteX8" fmla="*/ 2279753 w 6830556"/>
              <a:gd name="connsiteY8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0556" h="5143501">
                <a:moveTo>
                  <a:pt x="0" y="0"/>
                </a:moveTo>
                <a:lnTo>
                  <a:pt x="1843624" y="0"/>
                </a:lnTo>
                <a:lnTo>
                  <a:pt x="3743951" y="4289288"/>
                </a:lnTo>
                <a:cubicBezTo>
                  <a:pt x="3894063" y="4622344"/>
                  <a:pt x="4137067" y="4622344"/>
                  <a:pt x="4287180" y="4289288"/>
                </a:cubicBezTo>
                <a:lnTo>
                  <a:pt x="6189076" y="0"/>
                </a:lnTo>
                <a:lnTo>
                  <a:pt x="6830556" y="0"/>
                </a:lnTo>
                <a:lnTo>
                  <a:pt x="6830556" y="2713074"/>
                </a:lnTo>
                <a:lnTo>
                  <a:pt x="5753551" y="5143501"/>
                </a:lnTo>
                <a:lnTo>
                  <a:pt x="2279753" y="5143501"/>
                </a:lnTo>
                <a:close/>
              </a:path>
            </a:pathLst>
          </a:custGeom>
          <a:gradFill flip="none" rotWithShape="1">
            <a:gsLst>
              <a:gs pos="4000">
                <a:srgbClr val="F2F2F2">
                  <a:alpha val="0"/>
                </a:srgbClr>
              </a:gs>
              <a:gs pos="91000">
                <a:schemeClr val="bg1">
                  <a:alpha val="0"/>
                </a:schemeClr>
              </a:gs>
              <a:gs pos="75000">
                <a:srgbClr val="F2F2F2">
                  <a:alpha val="63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35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4197194"/>
            <a:ext cx="5065453" cy="1654966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D7B8A8D-F9DA-365E-0E07-E21DC6D7D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0" y="3188397"/>
            <a:ext cx="5065453" cy="790801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gradFill>
                  <a:gsLst>
                    <a:gs pos="94000">
                      <a:schemeClr val="tx2"/>
                    </a:gs>
                    <a:gs pos="0">
                      <a:schemeClr val="accent1"/>
                    </a:gs>
                  </a:gsLst>
                  <a:path path="circle">
                    <a:fillToRect l="100000" t="100000"/>
                  </a:path>
                </a:gra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08D0C8-315A-6970-6752-8027BADCD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9035A0-F5D8-5114-8CFA-AE720A7F5A5A}"/>
              </a:ext>
            </a:extLst>
          </p:cNvPr>
          <p:cNvSpPr txBox="1"/>
          <p:nvPr userDrawn="1"/>
        </p:nvSpPr>
        <p:spPr>
          <a:xfrm>
            <a:off x="0" y="-217179"/>
            <a:ext cx="2283245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Primary Divider Slide - White Numbered, no image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226E3B-E1EB-A860-E0DC-102B76E1F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B53A9E5-419E-3566-B65E-FE6078BB79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5200" y="1660799"/>
            <a:ext cx="5065453" cy="1309601"/>
          </a:xfrm>
        </p:spPr>
        <p:txBody>
          <a:bodyPr/>
          <a:lstStyle>
            <a:lvl1pPr algn="l" defTabSz="685783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600" b="0" i="0" kern="1200" cap="none" baseline="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ea typeface="+mj-ea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797846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 userDrawn="1">
          <p15:clr>
            <a:srgbClr val="FBAE40"/>
          </p15:clr>
        </p15:guide>
        <p15:guide id="2" orient="horz" pos="747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Divider Slide - Blue Numbered">
    <p:bg>
      <p:bgPr>
        <a:gradFill>
          <a:gsLst>
            <a:gs pos="94000">
              <a:schemeClr val="tx2"/>
            </a:gs>
            <a:gs pos="0">
              <a:schemeClr val="accent1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E188621-5354-B8A6-E182-28E714236702}"/>
              </a:ext>
            </a:extLst>
          </p:cNvPr>
          <p:cNvSpPr/>
          <p:nvPr userDrawn="1"/>
        </p:nvSpPr>
        <p:spPr>
          <a:xfrm>
            <a:off x="3084592" y="0"/>
            <a:ext cx="9107408" cy="6858001"/>
          </a:xfrm>
          <a:custGeom>
            <a:avLst/>
            <a:gdLst>
              <a:gd name="connsiteX0" fmla="*/ 0 w 6830556"/>
              <a:gd name="connsiteY0" fmla="*/ 0 h 5143501"/>
              <a:gd name="connsiteX1" fmla="*/ 1843624 w 6830556"/>
              <a:gd name="connsiteY1" fmla="*/ 0 h 5143501"/>
              <a:gd name="connsiteX2" fmla="*/ 3743951 w 6830556"/>
              <a:gd name="connsiteY2" fmla="*/ 4289288 h 5143501"/>
              <a:gd name="connsiteX3" fmla="*/ 4287180 w 6830556"/>
              <a:gd name="connsiteY3" fmla="*/ 4289288 h 5143501"/>
              <a:gd name="connsiteX4" fmla="*/ 6189076 w 6830556"/>
              <a:gd name="connsiteY4" fmla="*/ 0 h 5143501"/>
              <a:gd name="connsiteX5" fmla="*/ 6830556 w 6830556"/>
              <a:gd name="connsiteY5" fmla="*/ 0 h 5143501"/>
              <a:gd name="connsiteX6" fmla="*/ 6830556 w 6830556"/>
              <a:gd name="connsiteY6" fmla="*/ 2713074 h 5143501"/>
              <a:gd name="connsiteX7" fmla="*/ 5753551 w 6830556"/>
              <a:gd name="connsiteY7" fmla="*/ 5143501 h 5143501"/>
              <a:gd name="connsiteX8" fmla="*/ 2279753 w 6830556"/>
              <a:gd name="connsiteY8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0556" h="5143501">
                <a:moveTo>
                  <a:pt x="0" y="0"/>
                </a:moveTo>
                <a:lnTo>
                  <a:pt x="1843624" y="0"/>
                </a:lnTo>
                <a:lnTo>
                  <a:pt x="3743951" y="4289288"/>
                </a:lnTo>
                <a:cubicBezTo>
                  <a:pt x="3894063" y="4622344"/>
                  <a:pt x="4137067" y="4622344"/>
                  <a:pt x="4287180" y="4289288"/>
                </a:cubicBezTo>
                <a:lnTo>
                  <a:pt x="6189076" y="0"/>
                </a:lnTo>
                <a:lnTo>
                  <a:pt x="6830556" y="0"/>
                </a:lnTo>
                <a:lnTo>
                  <a:pt x="6830556" y="2713074"/>
                </a:lnTo>
                <a:lnTo>
                  <a:pt x="5753551" y="5143501"/>
                </a:lnTo>
                <a:lnTo>
                  <a:pt x="2279753" y="5143501"/>
                </a:lnTo>
                <a:close/>
              </a:path>
            </a:pathLst>
          </a:custGeom>
          <a:gradFill flip="none" rotWithShape="1">
            <a:gsLst>
              <a:gs pos="79000">
                <a:schemeClr val="accent2">
                  <a:alpha val="0"/>
                </a:schemeClr>
              </a:gs>
              <a:gs pos="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A9645BD-E301-8C00-E199-4BC05A762E0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98456" y="-1"/>
            <a:ext cx="6593545" cy="6858000"/>
          </a:xfrm>
          <a:custGeom>
            <a:avLst/>
            <a:gdLst>
              <a:gd name="connsiteX0" fmla="*/ 0 w 6593545"/>
              <a:gd name="connsiteY0" fmla="*/ 11 h 6858000"/>
              <a:gd name="connsiteX1" fmla="*/ 274648 w 6593545"/>
              <a:gd name="connsiteY1" fmla="*/ 11 h 6858000"/>
              <a:gd name="connsiteX2" fmla="*/ 3692298 w 6593545"/>
              <a:gd name="connsiteY2" fmla="*/ 11 h 6858000"/>
              <a:gd name="connsiteX3" fmla="*/ 3728099 w 6593545"/>
              <a:gd name="connsiteY3" fmla="*/ 61207 h 6858000"/>
              <a:gd name="connsiteX4" fmla="*/ 3910802 w 6593545"/>
              <a:gd name="connsiteY4" fmla="*/ 184789 h 6858000"/>
              <a:gd name="connsiteX5" fmla="*/ 4599450 w 6593545"/>
              <a:gd name="connsiteY5" fmla="*/ 184789 h 6858000"/>
              <a:gd name="connsiteX6" fmla="*/ 6593544 w 6593545"/>
              <a:gd name="connsiteY6" fmla="*/ 184789 h 6858000"/>
              <a:gd name="connsiteX7" fmla="*/ 6593544 w 6593545"/>
              <a:gd name="connsiteY7" fmla="*/ 18024 h 6858000"/>
              <a:gd name="connsiteX8" fmla="*/ 6593545 w 6593545"/>
              <a:gd name="connsiteY8" fmla="*/ 18023 h 6858000"/>
              <a:gd name="connsiteX9" fmla="*/ 6593545 w 6593545"/>
              <a:gd name="connsiteY9" fmla="*/ 6858000 h 6858000"/>
              <a:gd name="connsiteX10" fmla="*/ 6593544 w 6593545"/>
              <a:gd name="connsiteY10" fmla="*/ 6858000 h 6858000"/>
              <a:gd name="connsiteX11" fmla="*/ 6320849 w 6593545"/>
              <a:gd name="connsiteY11" fmla="*/ 6858000 h 6858000"/>
              <a:gd name="connsiteX12" fmla="*/ 6304264 w 6593545"/>
              <a:gd name="connsiteY12" fmla="*/ 6858000 h 6858000"/>
              <a:gd name="connsiteX13" fmla="*/ 5857670 w 6593545"/>
              <a:gd name="connsiteY13" fmla="*/ 6858000 h 6858000"/>
              <a:gd name="connsiteX14" fmla="*/ 5580406 w 6593545"/>
              <a:gd name="connsiteY14" fmla="*/ 6858000 h 6858000"/>
              <a:gd name="connsiteX15" fmla="*/ 3557949 w 6593545"/>
              <a:gd name="connsiteY15" fmla="*/ 4243858 h 6858000"/>
              <a:gd name="connsiteX16" fmla="*/ 3549665 w 6593545"/>
              <a:gd name="connsiteY16" fmla="*/ 4242106 h 6858000"/>
              <a:gd name="connsiteX17" fmla="*/ 399124 w 6593545"/>
              <a:gd name="connsiteY17" fmla="*/ 165332 h 6858000"/>
              <a:gd name="connsiteX18" fmla="*/ 392591 w 6593545"/>
              <a:gd name="connsiteY18" fmla="*/ 159942 h 6858000"/>
              <a:gd name="connsiteX19" fmla="*/ 387938 w 6593545"/>
              <a:gd name="connsiteY19" fmla="*/ 153926 h 6858000"/>
              <a:gd name="connsiteX20" fmla="*/ 315588 w 6593545"/>
              <a:gd name="connsiteY20" fmla="*/ 96408 h 6858000"/>
              <a:gd name="connsiteX21" fmla="*/ 0 w 6593545"/>
              <a:gd name="connsiteY21" fmla="*/ 11 h 6858000"/>
              <a:gd name="connsiteX22" fmla="*/ 5857670 w 6593545"/>
              <a:gd name="connsiteY22" fmla="*/ 0 h 6858000"/>
              <a:gd name="connsiteX23" fmla="*/ 6593544 w 6593545"/>
              <a:gd name="connsiteY23" fmla="*/ 0 h 6858000"/>
              <a:gd name="connsiteX24" fmla="*/ 6593544 w 6593545"/>
              <a:gd name="connsiteY24" fmla="*/ 1 h 6858000"/>
              <a:gd name="connsiteX25" fmla="*/ 5857670 w 6593545"/>
              <a:gd name="connsiteY25" fmla="*/ 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593545" h="6858000">
                <a:moveTo>
                  <a:pt x="0" y="11"/>
                </a:moveTo>
                <a:lnTo>
                  <a:pt x="274648" y="11"/>
                </a:lnTo>
                <a:lnTo>
                  <a:pt x="3692298" y="11"/>
                </a:lnTo>
                <a:lnTo>
                  <a:pt x="3728099" y="61207"/>
                </a:lnTo>
                <a:cubicBezTo>
                  <a:pt x="3783368" y="140406"/>
                  <a:pt x="3845342" y="184789"/>
                  <a:pt x="3910802" y="184789"/>
                </a:cubicBezTo>
                <a:lnTo>
                  <a:pt x="4599450" y="184789"/>
                </a:lnTo>
                <a:lnTo>
                  <a:pt x="6593544" y="184789"/>
                </a:lnTo>
                <a:lnTo>
                  <a:pt x="6593544" y="18024"/>
                </a:lnTo>
                <a:lnTo>
                  <a:pt x="6593545" y="18023"/>
                </a:lnTo>
                <a:lnTo>
                  <a:pt x="6593545" y="6858000"/>
                </a:lnTo>
                <a:lnTo>
                  <a:pt x="6593544" y="6858000"/>
                </a:lnTo>
                <a:lnTo>
                  <a:pt x="6320849" y="6858000"/>
                </a:lnTo>
                <a:lnTo>
                  <a:pt x="6304264" y="6858000"/>
                </a:lnTo>
                <a:lnTo>
                  <a:pt x="5857670" y="6858000"/>
                </a:lnTo>
                <a:lnTo>
                  <a:pt x="5580406" y="6858000"/>
                </a:lnTo>
                <a:lnTo>
                  <a:pt x="3557949" y="4243858"/>
                </a:lnTo>
                <a:lnTo>
                  <a:pt x="3549665" y="4242106"/>
                </a:lnTo>
                <a:lnTo>
                  <a:pt x="399124" y="165332"/>
                </a:lnTo>
                <a:lnTo>
                  <a:pt x="392591" y="159942"/>
                </a:lnTo>
                <a:lnTo>
                  <a:pt x="387938" y="153926"/>
                </a:lnTo>
                <a:lnTo>
                  <a:pt x="315588" y="96408"/>
                </a:lnTo>
                <a:cubicBezTo>
                  <a:pt x="225502" y="35547"/>
                  <a:pt x="116902" y="11"/>
                  <a:pt x="0" y="11"/>
                </a:cubicBezTo>
                <a:close/>
                <a:moveTo>
                  <a:pt x="5857670" y="0"/>
                </a:moveTo>
                <a:lnTo>
                  <a:pt x="6593544" y="0"/>
                </a:lnTo>
                <a:lnTo>
                  <a:pt x="6593544" y="1"/>
                </a:lnTo>
                <a:lnTo>
                  <a:pt x="5857670" y="3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rIns="1080000" bIns="2160000" anchor="ctr">
            <a:noAutofit/>
          </a:bodyPr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optional image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4197193"/>
            <a:ext cx="5065453" cy="16549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D7B8A8D-F9DA-365E-0E07-E21DC6D7D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0" y="3188398"/>
            <a:ext cx="5065453" cy="790802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06" name="Footer Placeholder 105">
            <a:extLst>
              <a:ext uri="{FF2B5EF4-FFF2-40B4-BE49-F238E27FC236}">
                <a16:creationId xmlns:a16="http://schemas.microsoft.com/office/drawing/2014/main" id="{51617FC4-1CCB-F619-488A-6362431E9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EF2A74-5965-8593-48A1-06CCA1109A19}"/>
              </a:ext>
            </a:extLst>
          </p:cNvPr>
          <p:cNvSpPr txBox="1"/>
          <p:nvPr userDrawn="1"/>
        </p:nvSpPr>
        <p:spPr>
          <a:xfrm>
            <a:off x="0" y="-217179"/>
            <a:ext cx="1784710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Primary Divider Slide - Blue Numbered</a:t>
            </a:r>
          </a:p>
        </p:txBody>
      </p:sp>
      <p:sp>
        <p:nvSpPr>
          <p:cNvPr id="107" name="Slide Number Placeholder 106">
            <a:extLst>
              <a:ext uri="{FF2B5EF4-FFF2-40B4-BE49-F238E27FC236}">
                <a16:creationId xmlns:a16="http://schemas.microsoft.com/office/drawing/2014/main" id="{0614BD93-D00B-9E54-BA6A-2F48370DF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FCF247C8-9B40-5AB9-C575-49986524B8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5200" y="1660799"/>
            <a:ext cx="5065453" cy="1309605"/>
          </a:xfrm>
        </p:spPr>
        <p:txBody>
          <a:bodyPr/>
          <a:lstStyle>
            <a:lvl1pPr algn="l" defTabSz="685783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600" b="0" i="0" kern="1200" cap="none" baseline="0" dirty="0" smtClean="0">
                <a:solidFill>
                  <a:schemeClr val="accent1"/>
                </a:solidFill>
                <a:latin typeface="+mj-lt"/>
                <a:ea typeface="+mj-ea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061246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 userDrawn="1">
          <p15:clr>
            <a:srgbClr val="FBAE40"/>
          </p15:clr>
        </p15:guide>
        <p15:guide id="2" orient="horz" pos="747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Divider Slide - Blue">
    <p:bg>
      <p:bgPr>
        <a:gradFill flip="none" rotWithShape="1">
          <a:gsLst>
            <a:gs pos="94000">
              <a:schemeClr val="tx2"/>
            </a:gs>
            <a:gs pos="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7FEF9FD1-F062-CBDC-38B2-B5501637B4BF}"/>
              </a:ext>
            </a:extLst>
          </p:cNvPr>
          <p:cNvSpPr/>
          <p:nvPr userDrawn="1"/>
        </p:nvSpPr>
        <p:spPr>
          <a:xfrm>
            <a:off x="3084592" y="0"/>
            <a:ext cx="9107408" cy="6858001"/>
          </a:xfrm>
          <a:custGeom>
            <a:avLst/>
            <a:gdLst>
              <a:gd name="connsiteX0" fmla="*/ 0 w 6830556"/>
              <a:gd name="connsiteY0" fmla="*/ 0 h 5143501"/>
              <a:gd name="connsiteX1" fmla="*/ 1843624 w 6830556"/>
              <a:gd name="connsiteY1" fmla="*/ 0 h 5143501"/>
              <a:gd name="connsiteX2" fmla="*/ 3743951 w 6830556"/>
              <a:gd name="connsiteY2" fmla="*/ 4289288 h 5143501"/>
              <a:gd name="connsiteX3" fmla="*/ 4287180 w 6830556"/>
              <a:gd name="connsiteY3" fmla="*/ 4289288 h 5143501"/>
              <a:gd name="connsiteX4" fmla="*/ 6189076 w 6830556"/>
              <a:gd name="connsiteY4" fmla="*/ 0 h 5143501"/>
              <a:gd name="connsiteX5" fmla="*/ 6830556 w 6830556"/>
              <a:gd name="connsiteY5" fmla="*/ 0 h 5143501"/>
              <a:gd name="connsiteX6" fmla="*/ 6830556 w 6830556"/>
              <a:gd name="connsiteY6" fmla="*/ 2713074 h 5143501"/>
              <a:gd name="connsiteX7" fmla="*/ 5753551 w 6830556"/>
              <a:gd name="connsiteY7" fmla="*/ 5143501 h 5143501"/>
              <a:gd name="connsiteX8" fmla="*/ 2279753 w 6830556"/>
              <a:gd name="connsiteY8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0556" h="5143501">
                <a:moveTo>
                  <a:pt x="0" y="0"/>
                </a:moveTo>
                <a:lnTo>
                  <a:pt x="1843624" y="0"/>
                </a:lnTo>
                <a:lnTo>
                  <a:pt x="3743951" y="4289288"/>
                </a:lnTo>
                <a:cubicBezTo>
                  <a:pt x="3894063" y="4622344"/>
                  <a:pt x="4137067" y="4622344"/>
                  <a:pt x="4287180" y="4289288"/>
                </a:cubicBezTo>
                <a:lnTo>
                  <a:pt x="6189076" y="0"/>
                </a:lnTo>
                <a:lnTo>
                  <a:pt x="6830556" y="0"/>
                </a:lnTo>
                <a:lnTo>
                  <a:pt x="6830556" y="2713074"/>
                </a:lnTo>
                <a:lnTo>
                  <a:pt x="5753551" y="5143501"/>
                </a:lnTo>
                <a:lnTo>
                  <a:pt x="2279753" y="5143501"/>
                </a:lnTo>
                <a:close/>
              </a:path>
            </a:pathLst>
          </a:custGeom>
          <a:gradFill flip="none" rotWithShape="1">
            <a:gsLst>
              <a:gs pos="79000">
                <a:schemeClr val="accent2">
                  <a:alpha val="0"/>
                </a:schemeClr>
              </a:gs>
              <a:gs pos="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BEE3C79-25D3-DA38-C035-421B079D5F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98456" y="-1"/>
            <a:ext cx="6593545" cy="6858000"/>
          </a:xfrm>
          <a:custGeom>
            <a:avLst/>
            <a:gdLst>
              <a:gd name="connsiteX0" fmla="*/ 0 w 6593545"/>
              <a:gd name="connsiteY0" fmla="*/ 11 h 6858000"/>
              <a:gd name="connsiteX1" fmla="*/ 274648 w 6593545"/>
              <a:gd name="connsiteY1" fmla="*/ 11 h 6858000"/>
              <a:gd name="connsiteX2" fmla="*/ 3692298 w 6593545"/>
              <a:gd name="connsiteY2" fmla="*/ 11 h 6858000"/>
              <a:gd name="connsiteX3" fmla="*/ 3728099 w 6593545"/>
              <a:gd name="connsiteY3" fmla="*/ 61207 h 6858000"/>
              <a:gd name="connsiteX4" fmla="*/ 3910802 w 6593545"/>
              <a:gd name="connsiteY4" fmla="*/ 184789 h 6858000"/>
              <a:gd name="connsiteX5" fmla="*/ 4599450 w 6593545"/>
              <a:gd name="connsiteY5" fmla="*/ 184789 h 6858000"/>
              <a:gd name="connsiteX6" fmla="*/ 6593544 w 6593545"/>
              <a:gd name="connsiteY6" fmla="*/ 184789 h 6858000"/>
              <a:gd name="connsiteX7" fmla="*/ 6593544 w 6593545"/>
              <a:gd name="connsiteY7" fmla="*/ 18024 h 6858000"/>
              <a:gd name="connsiteX8" fmla="*/ 6593545 w 6593545"/>
              <a:gd name="connsiteY8" fmla="*/ 18023 h 6858000"/>
              <a:gd name="connsiteX9" fmla="*/ 6593545 w 6593545"/>
              <a:gd name="connsiteY9" fmla="*/ 6858000 h 6858000"/>
              <a:gd name="connsiteX10" fmla="*/ 6593544 w 6593545"/>
              <a:gd name="connsiteY10" fmla="*/ 6858000 h 6858000"/>
              <a:gd name="connsiteX11" fmla="*/ 6320849 w 6593545"/>
              <a:gd name="connsiteY11" fmla="*/ 6858000 h 6858000"/>
              <a:gd name="connsiteX12" fmla="*/ 6304264 w 6593545"/>
              <a:gd name="connsiteY12" fmla="*/ 6858000 h 6858000"/>
              <a:gd name="connsiteX13" fmla="*/ 5857670 w 6593545"/>
              <a:gd name="connsiteY13" fmla="*/ 6858000 h 6858000"/>
              <a:gd name="connsiteX14" fmla="*/ 5580406 w 6593545"/>
              <a:gd name="connsiteY14" fmla="*/ 6858000 h 6858000"/>
              <a:gd name="connsiteX15" fmla="*/ 3557949 w 6593545"/>
              <a:gd name="connsiteY15" fmla="*/ 4243858 h 6858000"/>
              <a:gd name="connsiteX16" fmla="*/ 3549665 w 6593545"/>
              <a:gd name="connsiteY16" fmla="*/ 4242106 h 6858000"/>
              <a:gd name="connsiteX17" fmla="*/ 399124 w 6593545"/>
              <a:gd name="connsiteY17" fmla="*/ 165332 h 6858000"/>
              <a:gd name="connsiteX18" fmla="*/ 392591 w 6593545"/>
              <a:gd name="connsiteY18" fmla="*/ 159942 h 6858000"/>
              <a:gd name="connsiteX19" fmla="*/ 387938 w 6593545"/>
              <a:gd name="connsiteY19" fmla="*/ 153926 h 6858000"/>
              <a:gd name="connsiteX20" fmla="*/ 315588 w 6593545"/>
              <a:gd name="connsiteY20" fmla="*/ 96408 h 6858000"/>
              <a:gd name="connsiteX21" fmla="*/ 0 w 6593545"/>
              <a:gd name="connsiteY21" fmla="*/ 11 h 6858000"/>
              <a:gd name="connsiteX22" fmla="*/ 5857670 w 6593545"/>
              <a:gd name="connsiteY22" fmla="*/ 0 h 6858000"/>
              <a:gd name="connsiteX23" fmla="*/ 6593544 w 6593545"/>
              <a:gd name="connsiteY23" fmla="*/ 0 h 6858000"/>
              <a:gd name="connsiteX24" fmla="*/ 6593544 w 6593545"/>
              <a:gd name="connsiteY24" fmla="*/ 1 h 6858000"/>
              <a:gd name="connsiteX25" fmla="*/ 5857670 w 6593545"/>
              <a:gd name="connsiteY25" fmla="*/ 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593545" h="6858000">
                <a:moveTo>
                  <a:pt x="0" y="11"/>
                </a:moveTo>
                <a:lnTo>
                  <a:pt x="274648" y="11"/>
                </a:lnTo>
                <a:lnTo>
                  <a:pt x="3692298" y="11"/>
                </a:lnTo>
                <a:lnTo>
                  <a:pt x="3728099" y="61207"/>
                </a:lnTo>
                <a:cubicBezTo>
                  <a:pt x="3783368" y="140406"/>
                  <a:pt x="3845342" y="184789"/>
                  <a:pt x="3910802" y="184789"/>
                </a:cubicBezTo>
                <a:lnTo>
                  <a:pt x="4599450" y="184789"/>
                </a:lnTo>
                <a:lnTo>
                  <a:pt x="6593544" y="184789"/>
                </a:lnTo>
                <a:lnTo>
                  <a:pt x="6593544" y="18024"/>
                </a:lnTo>
                <a:lnTo>
                  <a:pt x="6593545" y="18023"/>
                </a:lnTo>
                <a:lnTo>
                  <a:pt x="6593545" y="6858000"/>
                </a:lnTo>
                <a:lnTo>
                  <a:pt x="6593544" y="6858000"/>
                </a:lnTo>
                <a:lnTo>
                  <a:pt x="6320849" y="6858000"/>
                </a:lnTo>
                <a:lnTo>
                  <a:pt x="6304264" y="6858000"/>
                </a:lnTo>
                <a:lnTo>
                  <a:pt x="5857670" y="6858000"/>
                </a:lnTo>
                <a:lnTo>
                  <a:pt x="5580406" y="6858000"/>
                </a:lnTo>
                <a:lnTo>
                  <a:pt x="3557949" y="4243858"/>
                </a:lnTo>
                <a:lnTo>
                  <a:pt x="3549665" y="4242106"/>
                </a:lnTo>
                <a:lnTo>
                  <a:pt x="399124" y="165332"/>
                </a:lnTo>
                <a:lnTo>
                  <a:pt x="392591" y="159942"/>
                </a:lnTo>
                <a:lnTo>
                  <a:pt x="387938" y="153926"/>
                </a:lnTo>
                <a:lnTo>
                  <a:pt x="315588" y="96408"/>
                </a:lnTo>
                <a:cubicBezTo>
                  <a:pt x="225502" y="35547"/>
                  <a:pt x="116902" y="11"/>
                  <a:pt x="0" y="11"/>
                </a:cubicBezTo>
                <a:close/>
                <a:moveTo>
                  <a:pt x="5857670" y="0"/>
                </a:moveTo>
                <a:lnTo>
                  <a:pt x="6593544" y="0"/>
                </a:lnTo>
                <a:lnTo>
                  <a:pt x="6593544" y="1"/>
                </a:lnTo>
                <a:lnTo>
                  <a:pt x="5857670" y="3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rIns="1080000" bIns="2160000" anchor="ctr">
            <a:noAutofit/>
          </a:bodyPr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optional image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4197193"/>
            <a:ext cx="5065453" cy="16549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D7B8A8D-F9DA-365E-0E07-E21DC6D7D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0" y="1660800"/>
            <a:ext cx="5065453" cy="2318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06" name="Footer Placeholder 105">
            <a:extLst>
              <a:ext uri="{FF2B5EF4-FFF2-40B4-BE49-F238E27FC236}">
                <a16:creationId xmlns:a16="http://schemas.microsoft.com/office/drawing/2014/main" id="{51617FC4-1CCB-F619-488A-6362431E9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EF2A74-5965-8593-48A1-06CCA1109A19}"/>
              </a:ext>
            </a:extLst>
          </p:cNvPr>
          <p:cNvSpPr txBox="1"/>
          <p:nvPr userDrawn="1"/>
        </p:nvSpPr>
        <p:spPr>
          <a:xfrm>
            <a:off x="0" y="-217179"/>
            <a:ext cx="1274955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Primary Divider Slide - Blue</a:t>
            </a:r>
          </a:p>
        </p:txBody>
      </p:sp>
      <p:sp>
        <p:nvSpPr>
          <p:cNvPr id="107" name="Slide Number Placeholder 106">
            <a:extLst>
              <a:ext uri="{FF2B5EF4-FFF2-40B4-BE49-F238E27FC236}">
                <a16:creationId xmlns:a16="http://schemas.microsoft.com/office/drawing/2014/main" id="{0614BD93-D00B-9E54-BA6A-2F48370DF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10690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 userDrawn="1">
          <p15:clr>
            <a:srgbClr val="FBAE40"/>
          </p15:clr>
        </p15:guide>
        <p15:guide id="2" orient="horz" pos="747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Divider Slide - Blue Large Numbered">
    <p:bg>
      <p:bgPr>
        <a:gradFill flip="none" rotWithShape="1">
          <a:gsLst>
            <a:gs pos="94000">
              <a:schemeClr val="tx2"/>
            </a:gs>
            <a:gs pos="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871ACA14-46C3-AC6A-A2EE-6A16B2D50119}"/>
              </a:ext>
            </a:extLst>
          </p:cNvPr>
          <p:cNvSpPr/>
          <p:nvPr userDrawn="1"/>
        </p:nvSpPr>
        <p:spPr>
          <a:xfrm>
            <a:off x="3084592" y="0"/>
            <a:ext cx="9107408" cy="6858001"/>
          </a:xfrm>
          <a:custGeom>
            <a:avLst/>
            <a:gdLst>
              <a:gd name="connsiteX0" fmla="*/ 0 w 6830556"/>
              <a:gd name="connsiteY0" fmla="*/ 0 h 5143501"/>
              <a:gd name="connsiteX1" fmla="*/ 1843624 w 6830556"/>
              <a:gd name="connsiteY1" fmla="*/ 0 h 5143501"/>
              <a:gd name="connsiteX2" fmla="*/ 3743951 w 6830556"/>
              <a:gd name="connsiteY2" fmla="*/ 4289288 h 5143501"/>
              <a:gd name="connsiteX3" fmla="*/ 4287180 w 6830556"/>
              <a:gd name="connsiteY3" fmla="*/ 4289288 h 5143501"/>
              <a:gd name="connsiteX4" fmla="*/ 6189076 w 6830556"/>
              <a:gd name="connsiteY4" fmla="*/ 0 h 5143501"/>
              <a:gd name="connsiteX5" fmla="*/ 6830556 w 6830556"/>
              <a:gd name="connsiteY5" fmla="*/ 0 h 5143501"/>
              <a:gd name="connsiteX6" fmla="*/ 6830556 w 6830556"/>
              <a:gd name="connsiteY6" fmla="*/ 2713074 h 5143501"/>
              <a:gd name="connsiteX7" fmla="*/ 5753551 w 6830556"/>
              <a:gd name="connsiteY7" fmla="*/ 5143501 h 5143501"/>
              <a:gd name="connsiteX8" fmla="*/ 2279753 w 6830556"/>
              <a:gd name="connsiteY8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0556" h="5143501">
                <a:moveTo>
                  <a:pt x="0" y="0"/>
                </a:moveTo>
                <a:lnTo>
                  <a:pt x="1843624" y="0"/>
                </a:lnTo>
                <a:lnTo>
                  <a:pt x="3743951" y="4289288"/>
                </a:lnTo>
                <a:cubicBezTo>
                  <a:pt x="3894063" y="4622344"/>
                  <a:pt x="4137067" y="4622344"/>
                  <a:pt x="4287180" y="4289288"/>
                </a:cubicBezTo>
                <a:lnTo>
                  <a:pt x="6189076" y="0"/>
                </a:lnTo>
                <a:lnTo>
                  <a:pt x="6830556" y="0"/>
                </a:lnTo>
                <a:lnTo>
                  <a:pt x="6830556" y="2713074"/>
                </a:lnTo>
                <a:lnTo>
                  <a:pt x="5753551" y="5143501"/>
                </a:lnTo>
                <a:lnTo>
                  <a:pt x="2279753" y="5143501"/>
                </a:lnTo>
                <a:close/>
              </a:path>
            </a:pathLst>
          </a:custGeom>
          <a:gradFill flip="none" rotWithShape="1">
            <a:gsLst>
              <a:gs pos="79000">
                <a:schemeClr val="accent2">
                  <a:alpha val="0"/>
                </a:schemeClr>
              </a:gs>
              <a:gs pos="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44EC699-ACCB-9C3D-9186-871611DAEE1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41928" y="0"/>
            <a:ext cx="9750072" cy="6858000"/>
          </a:xfrm>
          <a:custGeom>
            <a:avLst/>
            <a:gdLst>
              <a:gd name="connsiteX0" fmla="*/ 0 w 9750072"/>
              <a:gd name="connsiteY0" fmla="*/ 10 h 6858000"/>
              <a:gd name="connsiteX1" fmla="*/ 274648 w 9750072"/>
              <a:gd name="connsiteY1" fmla="*/ 10 h 6858000"/>
              <a:gd name="connsiteX2" fmla="*/ 6848827 w 9750072"/>
              <a:gd name="connsiteY2" fmla="*/ 11 h 6858000"/>
              <a:gd name="connsiteX3" fmla="*/ 6884628 w 9750072"/>
              <a:gd name="connsiteY3" fmla="*/ 61206 h 6858000"/>
              <a:gd name="connsiteX4" fmla="*/ 7067331 w 9750072"/>
              <a:gd name="connsiteY4" fmla="*/ 184788 h 6858000"/>
              <a:gd name="connsiteX5" fmla="*/ 7755979 w 9750072"/>
              <a:gd name="connsiteY5" fmla="*/ 184788 h 6858000"/>
              <a:gd name="connsiteX6" fmla="*/ 9750072 w 9750072"/>
              <a:gd name="connsiteY6" fmla="*/ 184788 h 6858000"/>
              <a:gd name="connsiteX7" fmla="*/ 9750072 w 9750072"/>
              <a:gd name="connsiteY7" fmla="*/ 6858000 h 6858000"/>
              <a:gd name="connsiteX8" fmla="*/ 9750071 w 9750072"/>
              <a:gd name="connsiteY8" fmla="*/ 6858000 h 6858000"/>
              <a:gd name="connsiteX9" fmla="*/ 5580406 w 9750072"/>
              <a:gd name="connsiteY9" fmla="*/ 6857999 h 6858000"/>
              <a:gd name="connsiteX10" fmla="*/ 399124 w 9750072"/>
              <a:gd name="connsiteY10" fmla="*/ 165331 h 6858000"/>
              <a:gd name="connsiteX11" fmla="*/ 392591 w 9750072"/>
              <a:gd name="connsiteY11" fmla="*/ 159941 h 6858000"/>
              <a:gd name="connsiteX12" fmla="*/ 387938 w 9750072"/>
              <a:gd name="connsiteY12" fmla="*/ 153925 h 6858000"/>
              <a:gd name="connsiteX13" fmla="*/ 315588 w 9750072"/>
              <a:gd name="connsiteY13" fmla="*/ 96407 h 6858000"/>
              <a:gd name="connsiteX14" fmla="*/ 0 w 9750072"/>
              <a:gd name="connsiteY14" fmla="*/ 10 h 6858000"/>
              <a:gd name="connsiteX15" fmla="*/ 9750071 w 9750072"/>
              <a:gd name="connsiteY15" fmla="*/ 0 h 6858000"/>
              <a:gd name="connsiteX16" fmla="*/ 9750071 w 9750072"/>
              <a:gd name="connsiteY16" fmla="*/ 0 h 6858000"/>
              <a:gd name="connsiteX17" fmla="*/ 9750070 w 9750072"/>
              <a:gd name="connsiteY1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750072" h="6858000">
                <a:moveTo>
                  <a:pt x="0" y="10"/>
                </a:moveTo>
                <a:lnTo>
                  <a:pt x="274648" y="10"/>
                </a:lnTo>
                <a:lnTo>
                  <a:pt x="6848827" y="11"/>
                </a:lnTo>
                <a:lnTo>
                  <a:pt x="6884628" y="61206"/>
                </a:lnTo>
                <a:cubicBezTo>
                  <a:pt x="6939897" y="140405"/>
                  <a:pt x="7001871" y="184788"/>
                  <a:pt x="7067331" y="184788"/>
                </a:cubicBezTo>
                <a:lnTo>
                  <a:pt x="7755979" y="184788"/>
                </a:lnTo>
                <a:lnTo>
                  <a:pt x="9750072" y="184788"/>
                </a:lnTo>
                <a:lnTo>
                  <a:pt x="9750072" y="6858000"/>
                </a:lnTo>
                <a:lnTo>
                  <a:pt x="9750071" y="6858000"/>
                </a:lnTo>
                <a:lnTo>
                  <a:pt x="5580406" y="6857999"/>
                </a:lnTo>
                <a:lnTo>
                  <a:pt x="399124" y="165331"/>
                </a:lnTo>
                <a:lnTo>
                  <a:pt x="392591" y="159941"/>
                </a:lnTo>
                <a:lnTo>
                  <a:pt x="387938" y="153925"/>
                </a:lnTo>
                <a:lnTo>
                  <a:pt x="315588" y="96407"/>
                </a:lnTo>
                <a:cubicBezTo>
                  <a:pt x="225502" y="35546"/>
                  <a:pt x="116902" y="10"/>
                  <a:pt x="0" y="10"/>
                </a:cubicBezTo>
                <a:close/>
                <a:moveTo>
                  <a:pt x="9750071" y="0"/>
                </a:moveTo>
                <a:lnTo>
                  <a:pt x="9750071" y="0"/>
                </a:lnTo>
                <a:lnTo>
                  <a:pt x="975007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0" rIns="90000" bIns="1080000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optional image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4197193"/>
            <a:ext cx="3049699" cy="16549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D7B8A8D-F9DA-365E-0E07-E21DC6D7D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0" y="3188306"/>
            <a:ext cx="3049699" cy="790894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06" name="Footer Placeholder 105">
            <a:extLst>
              <a:ext uri="{FF2B5EF4-FFF2-40B4-BE49-F238E27FC236}">
                <a16:creationId xmlns:a16="http://schemas.microsoft.com/office/drawing/2014/main" id="{51617FC4-1CCB-F619-488A-6362431E9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EF2A74-5965-8593-48A1-06CCA1109A19}"/>
              </a:ext>
            </a:extLst>
          </p:cNvPr>
          <p:cNvSpPr txBox="1"/>
          <p:nvPr userDrawn="1"/>
        </p:nvSpPr>
        <p:spPr>
          <a:xfrm>
            <a:off x="0" y="-217179"/>
            <a:ext cx="2066839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Primary Divider Slide - Blue Large Numbered</a:t>
            </a:r>
          </a:p>
        </p:txBody>
      </p:sp>
      <p:sp>
        <p:nvSpPr>
          <p:cNvPr id="107" name="Slide Number Placeholder 106">
            <a:extLst>
              <a:ext uri="{FF2B5EF4-FFF2-40B4-BE49-F238E27FC236}">
                <a16:creationId xmlns:a16="http://schemas.microsoft.com/office/drawing/2014/main" id="{0614BD93-D00B-9E54-BA6A-2F48370DF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A93B2E85-7364-5979-C08F-69030A425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5200" y="1660799"/>
            <a:ext cx="3049699" cy="1309605"/>
          </a:xfrm>
        </p:spPr>
        <p:txBody>
          <a:bodyPr/>
          <a:lstStyle>
            <a:lvl1pPr algn="l" defTabSz="685783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600" b="0" i="0" kern="1200" cap="none" baseline="0" dirty="0" smtClean="0">
                <a:solidFill>
                  <a:schemeClr val="accent1"/>
                </a:solidFill>
                <a:latin typeface="+mj-lt"/>
                <a:ea typeface="+mj-ea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157357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 userDrawn="1">
          <p15:clr>
            <a:srgbClr val="FBAE40"/>
          </p15:clr>
        </p15:guide>
        <p15:guide id="2" orient="horz" pos="747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Divider Slide - Blue Large">
    <p:bg>
      <p:bgPr>
        <a:gradFill flip="none" rotWithShape="1">
          <a:gsLst>
            <a:gs pos="94000">
              <a:schemeClr val="tx2"/>
            </a:gs>
            <a:gs pos="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88DF4BB-B280-6C2D-678A-05C26C133ED2}"/>
              </a:ext>
            </a:extLst>
          </p:cNvPr>
          <p:cNvSpPr/>
          <p:nvPr userDrawn="1"/>
        </p:nvSpPr>
        <p:spPr>
          <a:xfrm>
            <a:off x="3084592" y="0"/>
            <a:ext cx="9107408" cy="6858001"/>
          </a:xfrm>
          <a:custGeom>
            <a:avLst/>
            <a:gdLst>
              <a:gd name="connsiteX0" fmla="*/ 0 w 6830556"/>
              <a:gd name="connsiteY0" fmla="*/ 0 h 5143501"/>
              <a:gd name="connsiteX1" fmla="*/ 1843624 w 6830556"/>
              <a:gd name="connsiteY1" fmla="*/ 0 h 5143501"/>
              <a:gd name="connsiteX2" fmla="*/ 3743951 w 6830556"/>
              <a:gd name="connsiteY2" fmla="*/ 4289288 h 5143501"/>
              <a:gd name="connsiteX3" fmla="*/ 4287180 w 6830556"/>
              <a:gd name="connsiteY3" fmla="*/ 4289288 h 5143501"/>
              <a:gd name="connsiteX4" fmla="*/ 6189076 w 6830556"/>
              <a:gd name="connsiteY4" fmla="*/ 0 h 5143501"/>
              <a:gd name="connsiteX5" fmla="*/ 6830556 w 6830556"/>
              <a:gd name="connsiteY5" fmla="*/ 0 h 5143501"/>
              <a:gd name="connsiteX6" fmla="*/ 6830556 w 6830556"/>
              <a:gd name="connsiteY6" fmla="*/ 2713074 h 5143501"/>
              <a:gd name="connsiteX7" fmla="*/ 5753551 w 6830556"/>
              <a:gd name="connsiteY7" fmla="*/ 5143501 h 5143501"/>
              <a:gd name="connsiteX8" fmla="*/ 2279753 w 6830556"/>
              <a:gd name="connsiteY8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0556" h="5143501">
                <a:moveTo>
                  <a:pt x="0" y="0"/>
                </a:moveTo>
                <a:lnTo>
                  <a:pt x="1843624" y="0"/>
                </a:lnTo>
                <a:lnTo>
                  <a:pt x="3743951" y="4289288"/>
                </a:lnTo>
                <a:cubicBezTo>
                  <a:pt x="3894063" y="4622344"/>
                  <a:pt x="4137067" y="4622344"/>
                  <a:pt x="4287180" y="4289288"/>
                </a:cubicBezTo>
                <a:lnTo>
                  <a:pt x="6189076" y="0"/>
                </a:lnTo>
                <a:lnTo>
                  <a:pt x="6830556" y="0"/>
                </a:lnTo>
                <a:lnTo>
                  <a:pt x="6830556" y="2713074"/>
                </a:lnTo>
                <a:lnTo>
                  <a:pt x="5753551" y="5143501"/>
                </a:lnTo>
                <a:lnTo>
                  <a:pt x="2279753" y="5143501"/>
                </a:lnTo>
                <a:close/>
              </a:path>
            </a:pathLst>
          </a:custGeom>
          <a:gradFill flip="none" rotWithShape="1">
            <a:gsLst>
              <a:gs pos="79000">
                <a:schemeClr val="accent2">
                  <a:alpha val="0"/>
                </a:schemeClr>
              </a:gs>
              <a:gs pos="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412A91D-7360-A38F-B191-9DC2D4471B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41928" y="0"/>
            <a:ext cx="9750072" cy="6858000"/>
          </a:xfrm>
          <a:custGeom>
            <a:avLst/>
            <a:gdLst>
              <a:gd name="connsiteX0" fmla="*/ 0 w 9750072"/>
              <a:gd name="connsiteY0" fmla="*/ 10 h 6858000"/>
              <a:gd name="connsiteX1" fmla="*/ 274648 w 9750072"/>
              <a:gd name="connsiteY1" fmla="*/ 10 h 6858000"/>
              <a:gd name="connsiteX2" fmla="*/ 6848827 w 9750072"/>
              <a:gd name="connsiteY2" fmla="*/ 11 h 6858000"/>
              <a:gd name="connsiteX3" fmla="*/ 6884628 w 9750072"/>
              <a:gd name="connsiteY3" fmla="*/ 61206 h 6858000"/>
              <a:gd name="connsiteX4" fmla="*/ 7067331 w 9750072"/>
              <a:gd name="connsiteY4" fmla="*/ 184788 h 6858000"/>
              <a:gd name="connsiteX5" fmla="*/ 7755979 w 9750072"/>
              <a:gd name="connsiteY5" fmla="*/ 184788 h 6858000"/>
              <a:gd name="connsiteX6" fmla="*/ 9750072 w 9750072"/>
              <a:gd name="connsiteY6" fmla="*/ 184788 h 6858000"/>
              <a:gd name="connsiteX7" fmla="*/ 9750072 w 9750072"/>
              <a:gd name="connsiteY7" fmla="*/ 6858000 h 6858000"/>
              <a:gd name="connsiteX8" fmla="*/ 9750071 w 9750072"/>
              <a:gd name="connsiteY8" fmla="*/ 6858000 h 6858000"/>
              <a:gd name="connsiteX9" fmla="*/ 5580406 w 9750072"/>
              <a:gd name="connsiteY9" fmla="*/ 6857999 h 6858000"/>
              <a:gd name="connsiteX10" fmla="*/ 399124 w 9750072"/>
              <a:gd name="connsiteY10" fmla="*/ 165331 h 6858000"/>
              <a:gd name="connsiteX11" fmla="*/ 392591 w 9750072"/>
              <a:gd name="connsiteY11" fmla="*/ 159941 h 6858000"/>
              <a:gd name="connsiteX12" fmla="*/ 387938 w 9750072"/>
              <a:gd name="connsiteY12" fmla="*/ 153925 h 6858000"/>
              <a:gd name="connsiteX13" fmla="*/ 315588 w 9750072"/>
              <a:gd name="connsiteY13" fmla="*/ 96407 h 6858000"/>
              <a:gd name="connsiteX14" fmla="*/ 0 w 9750072"/>
              <a:gd name="connsiteY14" fmla="*/ 10 h 6858000"/>
              <a:gd name="connsiteX15" fmla="*/ 9750071 w 9750072"/>
              <a:gd name="connsiteY15" fmla="*/ 0 h 6858000"/>
              <a:gd name="connsiteX16" fmla="*/ 9750071 w 9750072"/>
              <a:gd name="connsiteY16" fmla="*/ 0 h 6858000"/>
              <a:gd name="connsiteX17" fmla="*/ 9750070 w 9750072"/>
              <a:gd name="connsiteY1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750072" h="6858000">
                <a:moveTo>
                  <a:pt x="0" y="10"/>
                </a:moveTo>
                <a:lnTo>
                  <a:pt x="274648" y="10"/>
                </a:lnTo>
                <a:lnTo>
                  <a:pt x="6848827" y="11"/>
                </a:lnTo>
                <a:lnTo>
                  <a:pt x="6884628" y="61206"/>
                </a:lnTo>
                <a:cubicBezTo>
                  <a:pt x="6939897" y="140405"/>
                  <a:pt x="7001871" y="184788"/>
                  <a:pt x="7067331" y="184788"/>
                </a:cubicBezTo>
                <a:lnTo>
                  <a:pt x="7755979" y="184788"/>
                </a:lnTo>
                <a:lnTo>
                  <a:pt x="9750072" y="184788"/>
                </a:lnTo>
                <a:lnTo>
                  <a:pt x="9750072" y="6858000"/>
                </a:lnTo>
                <a:lnTo>
                  <a:pt x="9750071" y="6858000"/>
                </a:lnTo>
                <a:lnTo>
                  <a:pt x="5580406" y="6857999"/>
                </a:lnTo>
                <a:lnTo>
                  <a:pt x="399124" y="165331"/>
                </a:lnTo>
                <a:lnTo>
                  <a:pt x="392591" y="159941"/>
                </a:lnTo>
                <a:lnTo>
                  <a:pt x="387938" y="153925"/>
                </a:lnTo>
                <a:lnTo>
                  <a:pt x="315588" y="96407"/>
                </a:lnTo>
                <a:cubicBezTo>
                  <a:pt x="225502" y="35546"/>
                  <a:pt x="116902" y="10"/>
                  <a:pt x="0" y="10"/>
                </a:cubicBezTo>
                <a:close/>
                <a:moveTo>
                  <a:pt x="9750071" y="0"/>
                </a:moveTo>
                <a:lnTo>
                  <a:pt x="9750071" y="0"/>
                </a:lnTo>
                <a:lnTo>
                  <a:pt x="975007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0" rIns="90000" bIns="1080000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optional image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4197193"/>
            <a:ext cx="3049699" cy="16549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D7B8A8D-F9DA-365E-0E07-E21DC6D7D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0" y="1660800"/>
            <a:ext cx="3049699" cy="2318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06" name="Footer Placeholder 105">
            <a:extLst>
              <a:ext uri="{FF2B5EF4-FFF2-40B4-BE49-F238E27FC236}">
                <a16:creationId xmlns:a16="http://schemas.microsoft.com/office/drawing/2014/main" id="{51617FC4-1CCB-F619-488A-6362431E9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EF2A74-5965-8593-48A1-06CCA1109A19}"/>
              </a:ext>
            </a:extLst>
          </p:cNvPr>
          <p:cNvSpPr txBox="1"/>
          <p:nvPr userDrawn="1"/>
        </p:nvSpPr>
        <p:spPr>
          <a:xfrm>
            <a:off x="0" y="-217179"/>
            <a:ext cx="1574717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Primary Divider Slide - Blue Large</a:t>
            </a:r>
          </a:p>
        </p:txBody>
      </p:sp>
      <p:sp>
        <p:nvSpPr>
          <p:cNvPr id="107" name="Slide Number Placeholder 106">
            <a:extLst>
              <a:ext uri="{FF2B5EF4-FFF2-40B4-BE49-F238E27FC236}">
                <a16:creationId xmlns:a16="http://schemas.microsoft.com/office/drawing/2014/main" id="{0614BD93-D00B-9E54-BA6A-2F48370DF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13329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 userDrawn="1">
          <p15:clr>
            <a:srgbClr val="FBAE40"/>
          </p15:clr>
        </p15:guide>
        <p15:guide id="2" orient="horz" pos="747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ondary Divider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F73AEDA-7E4A-23E7-3D27-02F79BF1717C}"/>
              </a:ext>
            </a:extLst>
          </p:cNvPr>
          <p:cNvGrpSpPr/>
          <p:nvPr userDrawn="1"/>
        </p:nvGrpSpPr>
        <p:grpSpPr>
          <a:xfrm>
            <a:off x="-1" y="0"/>
            <a:ext cx="12192001" cy="6864459"/>
            <a:chOff x="-1" y="0"/>
            <a:chExt cx="12192001" cy="6864459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76B8339-2458-8CD2-C1D0-C57D7CE58A97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2A789F5-60A1-ABFE-D0C4-DC46FE4C9F80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226B8961-65ED-F6E0-33CE-FE12723F9B81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13" name="Arc 12">
            <a:extLst>
              <a:ext uri="{FF2B5EF4-FFF2-40B4-BE49-F238E27FC236}">
                <a16:creationId xmlns:a16="http://schemas.microsoft.com/office/drawing/2014/main" id="{85153305-4401-9959-D6F7-D1A73DB5AF6A}"/>
              </a:ext>
            </a:extLst>
          </p:cNvPr>
          <p:cNvSpPr/>
          <p:nvPr userDrawn="1"/>
        </p:nvSpPr>
        <p:spPr>
          <a:xfrm>
            <a:off x="-350600" y="3590015"/>
            <a:ext cx="6075557" cy="6075557"/>
          </a:xfrm>
          <a:prstGeom prst="arc">
            <a:avLst>
              <a:gd name="adj1" fmla="val 12460752"/>
              <a:gd name="adj2" fmla="val 271698"/>
            </a:avLst>
          </a:prstGeom>
          <a:noFill/>
          <a:ln w="12700">
            <a:solidFill>
              <a:schemeClr val="bg2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1452" y="4137130"/>
            <a:ext cx="4958971" cy="171503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0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F47F6D-270A-02D5-F701-ADDE062FA8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1452" y="1365536"/>
            <a:ext cx="4958971" cy="2648248"/>
          </a:xfrm>
        </p:spPr>
        <p:txBody>
          <a:bodyPr anchor="b">
            <a:noAutofit/>
          </a:bodyPr>
          <a:lstStyle>
            <a:lvl1pPr>
              <a:defRPr sz="4800"/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A98525A8-4DAA-CB58-3DF5-1F087D624ABB}"/>
              </a:ext>
            </a:extLst>
          </p:cNvPr>
          <p:cNvSpPr/>
          <p:nvPr userDrawn="1"/>
        </p:nvSpPr>
        <p:spPr>
          <a:xfrm>
            <a:off x="2" y="5432"/>
            <a:ext cx="5264060" cy="5427179"/>
          </a:xfrm>
          <a:custGeom>
            <a:avLst/>
            <a:gdLst>
              <a:gd name="connsiteX0" fmla="*/ 2957741 w 3948045"/>
              <a:gd name="connsiteY0" fmla="*/ 0 h 4070384"/>
              <a:gd name="connsiteX1" fmla="*/ 3172471 w 3948045"/>
              <a:gd name="connsiteY1" fmla="*/ 0 h 4070384"/>
              <a:gd name="connsiteX2" fmla="*/ 3253348 w 3948045"/>
              <a:gd name="connsiteY2" fmla="*/ 104199 h 4070384"/>
              <a:gd name="connsiteX3" fmla="*/ 3674009 w 3948045"/>
              <a:gd name="connsiteY3" fmla="*/ 1222266 h 4070384"/>
              <a:gd name="connsiteX4" fmla="*/ 3679243 w 3948045"/>
              <a:gd name="connsiteY4" fmla="*/ 1325900 h 4070384"/>
              <a:gd name="connsiteX5" fmla="*/ 3948045 w 3948045"/>
              <a:gd name="connsiteY5" fmla="*/ 1325900 h 4070384"/>
              <a:gd name="connsiteX6" fmla="*/ 3948045 w 3948045"/>
              <a:gd name="connsiteY6" fmla="*/ 1598302 h 4070384"/>
              <a:gd name="connsiteX7" fmla="*/ 3679243 w 3948045"/>
              <a:gd name="connsiteY7" fmla="*/ 1598302 h 4070384"/>
              <a:gd name="connsiteX8" fmla="*/ 3674009 w 3948045"/>
              <a:gd name="connsiteY8" fmla="*/ 1701938 h 4070384"/>
              <a:gd name="connsiteX9" fmla="*/ 1580244 w 3948045"/>
              <a:gd name="connsiteY9" fmla="*/ 3795703 h 4070384"/>
              <a:gd name="connsiteX10" fmla="*/ 1476601 w 3948045"/>
              <a:gd name="connsiteY10" fmla="*/ 3800937 h 4070384"/>
              <a:gd name="connsiteX11" fmla="*/ 1476601 w 3948045"/>
              <a:gd name="connsiteY11" fmla="*/ 4070384 h 4070384"/>
              <a:gd name="connsiteX12" fmla="*/ 1204213 w 3948045"/>
              <a:gd name="connsiteY12" fmla="*/ 4070384 h 4070384"/>
              <a:gd name="connsiteX13" fmla="*/ 1204213 w 3948045"/>
              <a:gd name="connsiteY13" fmla="*/ 3800937 h 4070384"/>
              <a:gd name="connsiteX14" fmla="*/ 1100572 w 3948045"/>
              <a:gd name="connsiteY14" fmla="*/ 3795703 h 4070384"/>
              <a:gd name="connsiteX15" fmla="*/ 148348 w 3948045"/>
              <a:gd name="connsiteY15" fmla="*/ 3482769 h 4070384"/>
              <a:gd name="connsiteX16" fmla="*/ 0 w 3948045"/>
              <a:gd name="connsiteY16" fmla="*/ 3386407 h 4070384"/>
              <a:gd name="connsiteX17" fmla="*/ 0 w 3948045"/>
              <a:gd name="connsiteY17" fmla="*/ 3182307 h 4070384"/>
              <a:gd name="connsiteX18" fmla="*/ 120021 w 3948045"/>
              <a:gd name="connsiteY18" fmla="*/ 3272057 h 4070384"/>
              <a:gd name="connsiteX19" fmla="*/ 1340406 w 3948045"/>
              <a:gd name="connsiteY19" fmla="*/ 3644833 h 4070384"/>
              <a:gd name="connsiteX20" fmla="*/ 3523137 w 3948045"/>
              <a:gd name="connsiteY20" fmla="*/ 1462102 h 4070384"/>
              <a:gd name="connsiteX21" fmla="*/ 3024708 w 3948045"/>
              <a:gd name="connsiteY21" fmla="*/ 73682 h 40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948045" h="4070384">
                <a:moveTo>
                  <a:pt x="2957741" y="0"/>
                </a:moveTo>
                <a:lnTo>
                  <a:pt x="3172471" y="0"/>
                </a:lnTo>
                <a:lnTo>
                  <a:pt x="3253348" y="104199"/>
                </a:lnTo>
                <a:cubicBezTo>
                  <a:pt x="3482267" y="426105"/>
                  <a:pt x="3631966" y="808273"/>
                  <a:pt x="3674009" y="1222266"/>
                </a:cubicBezTo>
                <a:lnTo>
                  <a:pt x="3679243" y="1325900"/>
                </a:lnTo>
                <a:lnTo>
                  <a:pt x="3948045" y="1325900"/>
                </a:lnTo>
                <a:lnTo>
                  <a:pt x="3948045" y="1598302"/>
                </a:lnTo>
                <a:lnTo>
                  <a:pt x="3679243" y="1598302"/>
                </a:lnTo>
                <a:lnTo>
                  <a:pt x="3674009" y="1701938"/>
                </a:lnTo>
                <a:cubicBezTo>
                  <a:pt x="3561893" y="2805922"/>
                  <a:pt x="2684227" y="3683588"/>
                  <a:pt x="1580244" y="3795703"/>
                </a:cubicBezTo>
                <a:lnTo>
                  <a:pt x="1476601" y="3800937"/>
                </a:lnTo>
                <a:lnTo>
                  <a:pt x="1476601" y="4070384"/>
                </a:lnTo>
                <a:lnTo>
                  <a:pt x="1204213" y="4070384"/>
                </a:lnTo>
                <a:lnTo>
                  <a:pt x="1204213" y="3800937"/>
                </a:lnTo>
                <a:lnTo>
                  <a:pt x="1100572" y="3795703"/>
                </a:lnTo>
                <a:cubicBezTo>
                  <a:pt x="755578" y="3760667"/>
                  <a:pt x="432685" y="3650870"/>
                  <a:pt x="148348" y="3482769"/>
                </a:cubicBezTo>
                <a:lnTo>
                  <a:pt x="0" y="3386407"/>
                </a:lnTo>
                <a:lnTo>
                  <a:pt x="0" y="3182307"/>
                </a:lnTo>
                <a:lnTo>
                  <a:pt x="120021" y="3272057"/>
                </a:lnTo>
                <a:cubicBezTo>
                  <a:pt x="468387" y="3507409"/>
                  <a:pt x="888348" y="3644833"/>
                  <a:pt x="1340406" y="3644833"/>
                </a:cubicBezTo>
                <a:cubicBezTo>
                  <a:pt x="2545896" y="3644833"/>
                  <a:pt x="3523137" y="2667592"/>
                  <a:pt x="3523137" y="1462102"/>
                </a:cubicBezTo>
                <a:cubicBezTo>
                  <a:pt x="3523137" y="934700"/>
                  <a:pt x="3336087" y="450987"/>
                  <a:pt x="3024708" y="73682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35243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240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F79ABD7-EBC3-799D-11D3-1EEFD684CE80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2" y="5432"/>
            <a:ext cx="4447575" cy="4609835"/>
          </a:xfrm>
          <a:custGeom>
            <a:avLst/>
            <a:gdLst>
              <a:gd name="connsiteX0" fmla="*/ 0 w 3335681"/>
              <a:gd name="connsiteY0" fmla="*/ 0 h 3457376"/>
              <a:gd name="connsiteX1" fmla="*/ 2694915 w 3335681"/>
              <a:gd name="connsiteY1" fmla="*/ 0 h 3457376"/>
              <a:gd name="connsiteX2" fmla="*/ 2751279 w 3335681"/>
              <a:gd name="connsiteY2" fmla="*/ 51227 h 3457376"/>
              <a:gd name="connsiteX3" fmla="*/ 3335681 w 3335681"/>
              <a:gd name="connsiteY3" fmla="*/ 1462100 h 3457376"/>
              <a:gd name="connsiteX4" fmla="*/ 1340407 w 3335681"/>
              <a:gd name="connsiteY4" fmla="*/ 3457376 h 3457376"/>
              <a:gd name="connsiteX5" fmla="*/ 71228 w 3335681"/>
              <a:gd name="connsiteY5" fmla="*/ 3001752 h 3457376"/>
              <a:gd name="connsiteX6" fmla="*/ 0 w 3335681"/>
              <a:gd name="connsiteY6" fmla="*/ 2937016 h 345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35681" h="3457376">
                <a:moveTo>
                  <a:pt x="0" y="0"/>
                </a:moveTo>
                <a:lnTo>
                  <a:pt x="2694915" y="0"/>
                </a:lnTo>
                <a:lnTo>
                  <a:pt x="2751279" y="51227"/>
                </a:lnTo>
                <a:cubicBezTo>
                  <a:pt x="3112352" y="412301"/>
                  <a:pt x="3335681" y="911120"/>
                  <a:pt x="3335681" y="1462100"/>
                </a:cubicBezTo>
                <a:cubicBezTo>
                  <a:pt x="3335681" y="2564061"/>
                  <a:pt x="2442366" y="3457376"/>
                  <a:pt x="1340407" y="3457376"/>
                </a:cubicBezTo>
                <a:cubicBezTo>
                  <a:pt x="858300" y="3457376"/>
                  <a:pt x="416129" y="3286390"/>
                  <a:pt x="71228" y="3001752"/>
                </a:cubicBezTo>
                <a:lnTo>
                  <a:pt x="0" y="2937016"/>
                </a:lnTo>
                <a:close/>
              </a:path>
            </a:pathLst>
          </a:custGeom>
          <a:gradFill>
            <a:gsLst>
              <a:gs pos="100000">
                <a:schemeClr val="tx2"/>
              </a:gs>
              <a:gs pos="0">
                <a:schemeClr val="accent1"/>
              </a:gs>
            </a:gsLst>
            <a:lin ang="2700000" scaled="0"/>
          </a:gra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optional image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BAD1C8F-310C-68F5-4017-56258C02F519}"/>
              </a:ext>
            </a:extLst>
          </p:cNvPr>
          <p:cNvGrpSpPr/>
          <p:nvPr userDrawn="1"/>
        </p:nvGrpSpPr>
        <p:grpSpPr>
          <a:xfrm>
            <a:off x="2" y="-4915"/>
            <a:ext cx="5701052" cy="5832565"/>
            <a:chOff x="1" y="-3686"/>
            <a:chExt cx="4275789" cy="4374424"/>
          </a:xfrm>
          <a:solidFill>
            <a:schemeClr val="bg2">
              <a:lumMod val="20000"/>
              <a:lumOff val="80000"/>
            </a:schemeClr>
          </a:solidFill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2AD628C-162E-B6BD-B61C-28A76E66E057}"/>
                </a:ext>
              </a:extLst>
            </p:cNvPr>
            <p:cNvSpPr/>
            <p:nvPr/>
          </p:nvSpPr>
          <p:spPr>
            <a:xfrm>
              <a:off x="4102064" y="1455713"/>
              <a:ext cx="173726" cy="187167"/>
            </a:xfrm>
            <a:custGeom>
              <a:avLst/>
              <a:gdLst>
                <a:gd name="connsiteX0" fmla="*/ 13509 w 173726"/>
                <a:gd name="connsiteY0" fmla="*/ 187164 h 187167"/>
                <a:gd name="connsiteX1" fmla="*/ 12536 w 173726"/>
                <a:gd name="connsiteY1" fmla="*/ 187164 h 187167"/>
                <a:gd name="connsiteX2" fmla="*/ 36 w 173726"/>
                <a:gd name="connsiteY2" fmla="*/ 172662 h 187167"/>
                <a:gd name="connsiteX3" fmla="*/ 3229 w 173726"/>
                <a:gd name="connsiteY3" fmla="*/ 108272 h 187167"/>
                <a:gd name="connsiteX4" fmla="*/ 3770 w 173726"/>
                <a:gd name="connsiteY4" fmla="*/ 93122 h 187167"/>
                <a:gd name="connsiteX5" fmla="*/ 17297 w 173726"/>
                <a:gd name="connsiteY5" fmla="*/ 80136 h 187167"/>
                <a:gd name="connsiteX6" fmla="*/ 17730 w 173726"/>
                <a:gd name="connsiteY6" fmla="*/ 80136 h 187167"/>
                <a:gd name="connsiteX7" fmla="*/ 145699 w 173726"/>
                <a:gd name="connsiteY7" fmla="*/ 84302 h 187167"/>
                <a:gd name="connsiteX8" fmla="*/ 146023 w 173726"/>
                <a:gd name="connsiteY8" fmla="*/ 76673 h 187167"/>
                <a:gd name="connsiteX9" fmla="*/ 146618 w 173726"/>
                <a:gd name="connsiteY9" fmla="*/ 27596 h 187167"/>
                <a:gd name="connsiteX10" fmla="*/ 18758 w 173726"/>
                <a:gd name="connsiteY10" fmla="*/ 27055 h 187167"/>
                <a:gd name="connsiteX11" fmla="*/ 5231 w 173726"/>
                <a:gd name="connsiteY11" fmla="*/ 13527 h 187167"/>
                <a:gd name="connsiteX12" fmla="*/ 18758 w 173726"/>
                <a:gd name="connsiteY12" fmla="*/ 0 h 187167"/>
                <a:gd name="connsiteX13" fmla="*/ 18758 w 173726"/>
                <a:gd name="connsiteY13" fmla="*/ 0 h 187167"/>
                <a:gd name="connsiteX14" fmla="*/ 160254 w 173726"/>
                <a:gd name="connsiteY14" fmla="*/ 595 h 187167"/>
                <a:gd name="connsiteX15" fmla="*/ 173727 w 173726"/>
                <a:gd name="connsiteY15" fmla="*/ 13955 h 187167"/>
                <a:gd name="connsiteX16" fmla="*/ 173727 w 173726"/>
                <a:gd name="connsiteY16" fmla="*/ 14285 h 187167"/>
                <a:gd name="connsiteX17" fmla="*/ 172969 w 173726"/>
                <a:gd name="connsiteY17" fmla="*/ 77376 h 187167"/>
                <a:gd name="connsiteX18" fmla="*/ 172158 w 173726"/>
                <a:gd name="connsiteY18" fmla="*/ 99020 h 187167"/>
                <a:gd name="connsiteX19" fmla="*/ 158197 w 173726"/>
                <a:gd name="connsiteY19" fmla="*/ 112006 h 187167"/>
                <a:gd name="connsiteX20" fmla="*/ 30500 w 173726"/>
                <a:gd name="connsiteY20" fmla="*/ 107623 h 187167"/>
                <a:gd name="connsiteX21" fmla="*/ 30500 w 173726"/>
                <a:gd name="connsiteY21" fmla="*/ 109247 h 187167"/>
                <a:gd name="connsiteX22" fmla="*/ 27253 w 173726"/>
                <a:gd name="connsiteY22" fmla="*/ 174664 h 187167"/>
                <a:gd name="connsiteX23" fmla="*/ 13509 w 173726"/>
                <a:gd name="connsiteY23" fmla="*/ 187164 h 18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3726" h="187167">
                  <a:moveTo>
                    <a:pt x="13509" y="187164"/>
                  </a:moveTo>
                  <a:lnTo>
                    <a:pt x="12536" y="187164"/>
                  </a:lnTo>
                  <a:cubicBezTo>
                    <a:pt x="5069" y="186585"/>
                    <a:pt x="-505" y="180108"/>
                    <a:pt x="36" y="172662"/>
                  </a:cubicBezTo>
                  <a:cubicBezTo>
                    <a:pt x="1606" y="151019"/>
                    <a:pt x="2417" y="129375"/>
                    <a:pt x="3229" y="108272"/>
                  </a:cubicBezTo>
                  <a:lnTo>
                    <a:pt x="3770" y="93122"/>
                  </a:lnTo>
                  <a:cubicBezTo>
                    <a:pt x="4040" y="85850"/>
                    <a:pt x="10046" y="80103"/>
                    <a:pt x="17297" y="80136"/>
                  </a:cubicBezTo>
                  <a:lnTo>
                    <a:pt x="17730" y="80136"/>
                  </a:lnTo>
                  <a:lnTo>
                    <a:pt x="145699" y="84302"/>
                  </a:lnTo>
                  <a:lnTo>
                    <a:pt x="146023" y="76673"/>
                  </a:lnTo>
                  <a:lnTo>
                    <a:pt x="146618" y="27596"/>
                  </a:lnTo>
                  <a:lnTo>
                    <a:pt x="18758" y="27055"/>
                  </a:lnTo>
                  <a:cubicBezTo>
                    <a:pt x="11291" y="27055"/>
                    <a:pt x="5231" y="21000"/>
                    <a:pt x="5231" y="13527"/>
                  </a:cubicBezTo>
                  <a:cubicBezTo>
                    <a:pt x="5231" y="6055"/>
                    <a:pt x="11291" y="0"/>
                    <a:pt x="18758" y="0"/>
                  </a:cubicBezTo>
                  <a:lnTo>
                    <a:pt x="18758" y="0"/>
                  </a:lnTo>
                  <a:lnTo>
                    <a:pt x="160254" y="595"/>
                  </a:lnTo>
                  <a:cubicBezTo>
                    <a:pt x="167667" y="563"/>
                    <a:pt x="173673" y="6547"/>
                    <a:pt x="173727" y="13955"/>
                  </a:cubicBezTo>
                  <a:cubicBezTo>
                    <a:pt x="173727" y="14068"/>
                    <a:pt x="173727" y="14177"/>
                    <a:pt x="173727" y="14285"/>
                  </a:cubicBezTo>
                  <a:lnTo>
                    <a:pt x="172969" y="77376"/>
                  </a:lnTo>
                  <a:lnTo>
                    <a:pt x="172158" y="99020"/>
                  </a:lnTo>
                  <a:cubicBezTo>
                    <a:pt x="171833" y="106422"/>
                    <a:pt x="165610" y="112190"/>
                    <a:pt x="158197" y="112006"/>
                  </a:cubicBezTo>
                  <a:lnTo>
                    <a:pt x="30500" y="107623"/>
                  </a:lnTo>
                  <a:lnTo>
                    <a:pt x="30500" y="109247"/>
                  </a:lnTo>
                  <a:cubicBezTo>
                    <a:pt x="29742" y="130890"/>
                    <a:pt x="28876" y="152804"/>
                    <a:pt x="27253" y="174664"/>
                  </a:cubicBezTo>
                  <a:cubicBezTo>
                    <a:pt x="26712" y="181829"/>
                    <a:pt x="20706" y="187326"/>
                    <a:pt x="13509" y="187164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55EF1150-F0E9-F3FD-FA0C-70F26A070AB3}"/>
                </a:ext>
              </a:extLst>
            </p:cNvPr>
            <p:cNvSpPr/>
            <p:nvPr/>
          </p:nvSpPr>
          <p:spPr>
            <a:xfrm>
              <a:off x="4087139" y="1620612"/>
              <a:ext cx="182833" cy="186649"/>
            </a:xfrm>
            <a:custGeom>
              <a:avLst/>
              <a:gdLst>
                <a:gd name="connsiteX0" fmla="*/ 13554 w 182833"/>
                <a:gd name="connsiteY0" fmla="*/ 186649 h 186649"/>
                <a:gd name="connsiteX1" fmla="*/ 12039 w 182833"/>
                <a:gd name="connsiteY1" fmla="*/ 186649 h 186649"/>
                <a:gd name="connsiteX2" fmla="*/ 81 w 182833"/>
                <a:gd name="connsiteY2" fmla="*/ 171715 h 186649"/>
                <a:gd name="connsiteX3" fmla="*/ 81 w 182833"/>
                <a:gd name="connsiteY3" fmla="*/ 171715 h 186649"/>
                <a:gd name="connsiteX4" fmla="*/ 2462 w 182833"/>
                <a:gd name="connsiteY4" fmla="*/ 150721 h 186649"/>
                <a:gd name="connsiteX5" fmla="*/ 8469 w 182833"/>
                <a:gd name="connsiteY5" fmla="*/ 92553 h 186649"/>
                <a:gd name="connsiteX6" fmla="*/ 22969 w 182833"/>
                <a:gd name="connsiteY6" fmla="*/ 80092 h 186649"/>
                <a:gd name="connsiteX7" fmla="*/ 23186 w 182833"/>
                <a:gd name="connsiteY7" fmla="*/ 80108 h 186649"/>
                <a:gd name="connsiteX8" fmla="*/ 150613 w 182833"/>
                <a:gd name="connsiteY8" fmla="*/ 91796 h 186649"/>
                <a:gd name="connsiteX9" fmla="*/ 153102 w 182833"/>
                <a:gd name="connsiteY9" fmla="*/ 63389 h 186649"/>
                <a:gd name="connsiteX10" fmla="*/ 154942 w 182833"/>
                <a:gd name="connsiteY10" fmla="*/ 36334 h 186649"/>
                <a:gd name="connsiteX11" fmla="*/ 154942 w 182833"/>
                <a:gd name="connsiteY11" fmla="*/ 35089 h 186649"/>
                <a:gd name="connsiteX12" fmla="*/ 27244 w 182833"/>
                <a:gd name="connsiteY12" fmla="*/ 27081 h 186649"/>
                <a:gd name="connsiteX13" fmla="*/ 14583 w 182833"/>
                <a:gd name="connsiteY13" fmla="*/ 12715 h 186649"/>
                <a:gd name="connsiteX14" fmla="*/ 28921 w 182833"/>
                <a:gd name="connsiteY14" fmla="*/ 27 h 186649"/>
                <a:gd name="connsiteX15" fmla="*/ 170147 w 182833"/>
                <a:gd name="connsiteY15" fmla="*/ 8901 h 186649"/>
                <a:gd name="connsiteX16" fmla="*/ 179454 w 182833"/>
                <a:gd name="connsiteY16" fmla="*/ 13446 h 186649"/>
                <a:gd name="connsiteX17" fmla="*/ 182808 w 182833"/>
                <a:gd name="connsiteY17" fmla="*/ 23294 h 186649"/>
                <a:gd name="connsiteX18" fmla="*/ 181888 w 182833"/>
                <a:gd name="connsiteY18" fmla="*/ 37957 h 186649"/>
                <a:gd name="connsiteX19" fmla="*/ 180049 w 182833"/>
                <a:gd name="connsiteY19" fmla="*/ 65445 h 186649"/>
                <a:gd name="connsiteX20" fmla="*/ 176315 w 182833"/>
                <a:gd name="connsiteY20" fmla="*/ 107487 h 186649"/>
                <a:gd name="connsiteX21" fmla="*/ 161651 w 182833"/>
                <a:gd name="connsiteY21" fmla="*/ 119776 h 186649"/>
                <a:gd name="connsiteX22" fmla="*/ 161597 w 182833"/>
                <a:gd name="connsiteY22" fmla="*/ 119770 h 186649"/>
                <a:gd name="connsiteX23" fmla="*/ 34225 w 182833"/>
                <a:gd name="connsiteY23" fmla="*/ 108083 h 186649"/>
                <a:gd name="connsiteX24" fmla="*/ 29300 w 182833"/>
                <a:gd name="connsiteY24" fmla="*/ 153589 h 186649"/>
                <a:gd name="connsiteX25" fmla="*/ 26919 w 182833"/>
                <a:gd name="connsiteY25" fmla="*/ 174475 h 186649"/>
                <a:gd name="connsiteX26" fmla="*/ 13554 w 182833"/>
                <a:gd name="connsiteY26" fmla="*/ 186649 h 186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2833" h="186649">
                  <a:moveTo>
                    <a:pt x="13554" y="186649"/>
                  </a:moveTo>
                  <a:lnTo>
                    <a:pt x="12039" y="186649"/>
                  </a:lnTo>
                  <a:cubicBezTo>
                    <a:pt x="4626" y="185827"/>
                    <a:pt x="-730" y="179145"/>
                    <a:pt x="81" y="171715"/>
                  </a:cubicBezTo>
                  <a:cubicBezTo>
                    <a:pt x="81" y="171715"/>
                    <a:pt x="81" y="171715"/>
                    <a:pt x="81" y="171715"/>
                  </a:cubicBezTo>
                  <a:cubicBezTo>
                    <a:pt x="839" y="164735"/>
                    <a:pt x="1651" y="157701"/>
                    <a:pt x="2462" y="150721"/>
                  </a:cubicBezTo>
                  <a:cubicBezTo>
                    <a:pt x="4680" y="131620"/>
                    <a:pt x="7007" y="111870"/>
                    <a:pt x="8469" y="92553"/>
                  </a:cubicBezTo>
                  <a:cubicBezTo>
                    <a:pt x="9009" y="85103"/>
                    <a:pt x="15556" y="79524"/>
                    <a:pt x="22969" y="80092"/>
                  </a:cubicBezTo>
                  <a:cubicBezTo>
                    <a:pt x="23078" y="80097"/>
                    <a:pt x="23132" y="80103"/>
                    <a:pt x="23186" y="80108"/>
                  </a:cubicBezTo>
                  <a:lnTo>
                    <a:pt x="150613" y="91796"/>
                  </a:lnTo>
                  <a:lnTo>
                    <a:pt x="153102" y="63389"/>
                  </a:lnTo>
                  <a:cubicBezTo>
                    <a:pt x="153806" y="54569"/>
                    <a:pt x="154347" y="45532"/>
                    <a:pt x="154942" y="36334"/>
                  </a:cubicBezTo>
                  <a:lnTo>
                    <a:pt x="154942" y="35089"/>
                  </a:lnTo>
                  <a:lnTo>
                    <a:pt x="27244" y="27081"/>
                  </a:lnTo>
                  <a:cubicBezTo>
                    <a:pt x="19777" y="26616"/>
                    <a:pt x="14095" y="20188"/>
                    <a:pt x="14583" y="12715"/>
                  </a:cubicBezTo>
                  <a:cubicBezTo>
                    <a:pt x="15016" y="5243"/>
                    <a:pt x="21454" y="-439"/>
                    <a:pt x="28921" y="27"/>
                  </a:cubicBezTo>
                  <a:lnTo>
                    <a:pt x="170147" y="8901"/>
                  </a:lnTo>
                  <a:cubicBezTo>
                    <a:pt x="173718" y="9090"/>
                    <a:pt x="177072" y="10730"/>
                    <a:pt x="179454" y="13446"/>
                  </a:cubicBezTo>
                  <a:cubicBezTo>
                    <a:pt x="181834" y="16162"/>
                    <a:pt x="183025" y="19695"/>
                    <a:pt x="182808" y="23294"/>
                  </a:cubicBezTo>
                  <a:cubicBezTo>
                    <a:pt x="182483" y="28164"/>
                    <a:pt x="182159" y="33087"/>
                    <a:pt x="181888" y="37957"/>
                  </a:cubicBezTo>
                  <a:cubicBezTo>
                    <a:pt x="181293" y="47102"/>
                    <a:pt x="180752" y="56300"/>
                    <a:pt x="180049" y="65445"/>
                  </a:cubicBezTo>
                  <a:lnTo>
                    <a:pt x="176315" y="107487"/>
                  </a:lnTo>
                  <a:cubicBezTo>
                    <a:pt x="175665" y="114928"/>
                    <a:pt x="169118" y="120431"/>
                    <a:pt x="161651" y="119776"/>
                  </a:cubicBezTo>
                  <a:cubicBezTo>
                    <a:pt x="161651" y="119776"/>
                    <a:pt x="161597" y="119770"/>
                    <a:pt x="161597" y="119770"/>
                  </a:cubicBezTo>
                  <a:lnTo>
                    <a:pt x="34225" y="108083"/>
                  </a:lnTo>
                  <a:cubicBezTo>
                    <a:pt x="32818" y="123396"/>
                    <a:pt x="31032" y="138709"/>
                    <a:pt x="29300" y="153589"/>
                  </a:cubicBezTo>
                  <a:cubicBezTo>
                    <a:pt x="28489" y="160569"/>
                    <a:pt x="27677" y="167495"/>
                    <a:pt x="26919" y="174475"/>
                  </a:cubicBezTo>
                  <a:cubicBezTo>
                    <a:pt x="26216" y="181341"/>
                    <a:pt x="20481" y="186579"/>
                    <a:pt x="13554" y="18664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4CAEE62-D189-2D43-7C78-F7A9F627EFF4}"/>
                </a:ext>
              </a:extLst>
            </p:cNvPr>
            <p:cNvSpPr/>
            <p:nvPr/>
          </p:nvSpPr>
          <p:spPr>
            <a:xfrm>
              <a:off x="4062429" y="1785300"/>
              <a:ext cx="191650" cy="185103"/>
            </a:xfrm>
            <a:custGeom>
              <a:avLst/>
              <a:gdLst>
                <a:gd name="connsiteX0" fmla="*/ 13537 w 191650"/>
                <a:gd name="connsiteY0" fmla="*/ 185047 h 185103"/>
                <a:gd name="connsiteX1" fmla="*/ 11048 w 191650"/>
                <a:gd name="connsiteY1" fmla="*/ 185047 h 185103"/>
                <a:gd name="connsiteX2" fmla="*/ 226 w 191650"/>
                <a:gd name="connsiteY2" fmla="*/ 169301 h 185103"/>
                <a:gd name="connsiteX3" fmla="*/ 8991 w 191650"/>
                <a:gd name="connsiteY3" fmla="*/ 118059 h 185103"/>
                <a:gd name="connsiteX4" fmla="*/ 13537 w 191650"/>
                <a:gd name="connsiteY4" fmla="*/ 90518 h 185103"/>
                <a:gd name="connsiteX5" fmla="*/ 28904 w 191650"/>
                <a:gd name="connsiteY5" fmla="*/ 79696 h 185103"/>
                <a:gd name="connsiteX6" fmla="*/ 155249 w 191650"/>
                <a:gd name="connsiteY6" fmla="*/ 99013 h 185103"/>
                <a:gd name="connsiteX7" fmla="*/ 157413 w 191650"/>
                <a:gd name="connsiteY7" fmla="*/ 83700 h 185103"/>
                <a:gd name="connsiteX8" fmla="*/ 162824 w 191650"/>
                <a:gd name="connsiteY8" fmla="*/ 42794 h 185103"/>
                <a:gd name="connsiteX9" fmla="*/ 35830 w 191650"/>
                <a:gd name="connsiteY9" fmla="*/ 27156 h 185103"/>
                <a:gd name="connsiteX10" fmla="*/ 23980 w 191650"/>
                <a:gd name="connsiteY10" fmla="*/ 11978 h 185103"/>
                <a:gd name="connsiteX11" fmla="*/ 39131 w 191650"/>
                <a:gd name="connsiteY11" fmla="*/ 101 h 185103"/>
                <a:gd name="connsiteX12" fmla="*/ 179815 w 191650"/>
                <a:gd name="connsiteY12" fmla="*/ 17362 h 185103"/>
                <a:gd name="connsiteX13" fmla="*/ 191556 w 191650"/>
                <a:gd name="connsiteY13" fmla="*/ 32404 h 185103"/>
                <a:gd name="connsiteX14" fmla="*/ 184197 w 191650"/>
                <a:gd name="connsiteY14" fmla="*/ 87271 h 185103"/>
                <a:gd name="connsiteX15" fmla="*/ 180193 w 191650"/>
                <a:gd name="connsiteY15" fmla="*/ 116003 h 185103"/>
                <a:gd name="connsiteX16" fmla="*/ 164989 w 191650"/>
                <a:gd name="connsiteY16" fmla="*/ 127620 h 185103"/>
                <a:gd name="connsiteX17" fmla="*/ 164718 w 191650"/>
                <a:gd name="connsiteY17" fmla="*/ 127583 h 185103"/>
                <a:gd name="connsiteX18" fmla="*/ 37994 w 191650"/>
                <a:gd name="connsiteY18" fmla="*/ 108266 h 185103"/>
                <a:gd name="connsiteX19" fmla="*/ 35667 w 191650"/>
                <a:gd name="connsiteY19" fmla="*/ 122496 h 185103"/>
                <a:gd name="connsiteX20" fmla="*/ 26848 w 191650"/>
                <a:gd name="connsiteY20" fmla="*/ 174279 h 185103"/>
                <a:gd name="connsiteX21" fmla="*/ 13537 w 191650"/>
                <a:gd name="connsiteY21" fmla="*/ 185047 h 185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1650" h="185103">
                  <a:moveTo>
                    <a:pt x="13537" y="185047"/>
                  </a:moveTo>
                  <a:cubicBezTo>
                    <a:pt x="12725" y="185122"/>
                    <a:pt x="11859" y="185122"/>
                    <a:pt x="11048" y="185047"/>
                  </a:cubicBezTo>
                  <a:cubicBezTo>
                    <a:pt x="3743" y="183678"/>
                    <a:pt x="-1127" y="176633"/>
                    <a:pt x="226" y="169301"/>
                  </a:cubicBezTo>
                  <a:cubicBezTo>
                    <a:pt x="3364" y="152311"/>
                    <a:pt x="6232" y="134887"/>
                    <a:pt x="8991" y="118059"/>
                  </a:cubicBezTo>
                  <a:cubicBezTo>
                    <a:pt x="10507" y="108915"/>
                    <a:pt x="11968" y="99716"/>
                    <a:pt x="13537" y="90518"/>
                  </a:cubicBezTo>
                  <a:cubicBezTo>
                    <a:pt x="14890" y="83343"/>
                    <a:pt x="21708" y="78543"/>
                    <a:pt x="28904" y="79696"/>
                  </a:cubicBezTo>
                  <a:lnTo>
                    <a:pt x="155249" y="99013"/>
                  </a:lnTo>
                  <a:cubicBezTo>
                    <a:pt x="155952" y="93602"/>
                    <a:pt x="156710" y="88786"/>
                    <a:pt x="157413" y="83700"/>
                  </a:cubicBezTo>
                  <a:cubicBezTo>
                    <a:pt x="159307" y="70281"/>
                    <a:pt x="161309" y="56645"/>
                    <a:pt x="162824" y="42794"/>
                  </a:cubicBezTo>
                  <a:lnTo>
                    <a:pt x="35830" y="27156"/>
                  </a:lnTo>
                  <a:cubicBezTo>
                    <a:pt x="28363" y="26247"/>
                    <a:pt x="23060" y="19451"/>
                    <a:pt x="23980" y="11978"/>
                  </a:cubicBezTo>
                  <a:cubicBezTo>
                    <a:pt x="24846" y="4506"/>
                    <a:pt x="31663" y="-808"/>
                    <a:pt x="39131" y="101"/>
                  </a:cubicBezTo>
                  <a:lnTo>
                    <a:pt x="179815" y="17362"/>
                  </a:lnTo>
                  <a:cubicBezTo>
                    <a:pt x="187227" y="18293"/>
                    <a:pt x="192422" y="25013"/>
                    <a:pt x="191556" y="32404"/>
                  </a:cubicBezTo>
                  <a:cubicBezTo>
                    <a:pt x="189392" y="50802"/>
                    <a:pt x="186741" y="69307"/>
                    <a:pt x="184197" y="87271"/>
                  </a:cubicBezTo>
                  <a:cubicBezTo>
                    <a:pt x="182844" y="96832"/>
                    <a:pt x="181546" y="106410"/>
                    <a:pt x="180193" y="116003"/>
                  </a:cubicBezTo>
                  <a:cubicBezTo>
                    <a:pt x="179219" y="123411"/>
                    <a:pt x="172402" y="128611"/>
                    <a:pt x="164989" y="127620"/>
                  </a:cubicBezTo>
                  <a:cubicBezTo>
                    <a:pt x="164880" y="127610"/>
                    <a:pt x="164826" y="127599"/>
                    <a:pt x="164718" y="127583"/>
                  </a:cubicBezTo>
                  <a:lnTo>
                    <a:pt x="37994" y="108266"/>
                  </a:lnTo>
                  <a:cubicBezTo>
                    <a:pt x="37237" y="112973"/>
                    <a:pt x="36479" y="117735"/>
                    <a:pt x="35667" y="122496"/>
                  </a:cubicBezTo>
                  <a:cubicBezTo>
                    <a:pt x="32908" y="139487"/>
                    <a:pt x="30257" y="157018"/>
                    <a:pt x="26848" y="174279"/>
                  </a:cubicBezTo>
                  <a:cubicBezTo>
                    <a:pt x="25495" y="180566"/>
                    <a:pt x="19976" y="185057"/>
                    <a:pt x="13537" y="18504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38E1D279-E10E-B8E1-7602-E0D65FCB1F75}"/>
                </a:ext>
              </a:extLst>
            </p:cNvPr>
            <p:cNvSpPr/>
            <p:nvPr/>
          </p:nvSpPr>
          <p:spPr>
            <a:xfrm>
              <a:off x="4027869" y="1948317"/>
              <a:ext cx="200027" cy="183382"/>
            </a:xfrm>
            <a:custGeom>
              <a:avLst/>
              <a:gdLst>
                <a:gd name="connsiteX0" fmla="*/ 13520 w 200027"/>
                <a:gd name="connsiteY0" fmla="*/ 183382 h 183382"/>
                <a:gd name="connsiteX1" fmla="*/ 10328 w 200027"/>
                <a:gd name="connsiteY1" fmla="*/ 182949 h 183382"/>
                <a:gd name="connsiteX2" fmla="*/ 371 w 200027"/>
                <a:gd name="connsiteY2" fmla="*/ 166809 h 183382"/>
                <a:gd name="connsiteX3" fmla="*/ 371 w 200027"/>
                <a:gd name="connsiteY3" fmla="*/ 166717 h 183382"/>
                <a:gd name="connsiteX4" fmla="*/ 9786 w 200027"/>
                <a:gd name="connsiteY4" fmla="*/ 127866 h 183382"/>
                <a:gd name="connsiteX5" fmla="*/ 18228 w 200027"/>
                <a:gd name="connsiteY5" fmla="*/ 89016 h 183382"/>
                <a:gd name="connsiteX6" fmla="*/ 34298 w 200027"/>
                <a:gd name="connsiteY6" fmla="*/ 78649 h 183382"/>
                <a:gd name="connsiteX7" fmla="*/ 34460 w 200027"/>
                <a:gd name="connsiteY7" fmla="*/ 78681 h 183382"/>
                <a:gd name="connsiteX8" fmla="*/ 159669 w 200027"/>
                <a:gd name="connsiteY8" fmla="*/ 105736 h 183382"/>
                <a:gd name="connsiteX9" fmla="*/ 169300 w 200027"/>
                <a:gd name="connsiteY9" fmla="*/ 57037 h 183382"/>
                <a:gd name="connsiteX10" fmla="*/ 170653 w 200027"/>
                <a:gd name="connsiteY10" fmla="*/ 50003 h 183382"/>
                <a:gd name="connsiteX11" fmla="*/ 44903 w 200027"/>
                <a:gd name="connsiteY11" fmla="*/ 26845 h 183382"/>
                <a:gd name="connsiteX12" fmla="*/ 34027 w 200027"/>
                <a:gd name="connsiteY12" fmla="*/ 11099 h 183382"/>
                <a:gd name="connsiteX13" fmla="*/ 49773 w 200027"/>
                <a:gd name="connsiteY13" fmla="*/ 223 h 183382"/>
                <a:gd name="connsiteX14" fmla="*/ 188942 w 200027"/>
                <a:gd name="connsiteY14" fmla="*/ 25871 h 183382"/>
                <a:gd name="connsiteX15" fmla="*/ 199818 w 200027"/>
                <a:gd name="connsiteY15" fmla="*/ 41410 h 183382"/>
                <a:gd name="connsiteX16" fmla="*/ 199764 w 200027"/>
                <a:gd name="connsiteY16" fmla="*/ 41778 h 183382"/>
                <a:gd name="connsiteX17" fmla="*/ 195922 w 200027"/>
                <a:gd name="connsiteY17" fmla="*/ 62069 h 183382"/>
                <a:gd name="connsiteX18" fmla="*/ 183152 w 200027"/>
                <a:gd name="connsiteY18" fmla="*/ 124782 h 183382"/>
                <a:gd name="connsiteX19" fmla="*/ 167082 w 200027"/>
                <a:gd name="connsiteY19" fmla="*/ 134987 h 183382"/>
                <a:gd name="connsiteX20" fmla="*/ 166920 w 200027"/>
                <a:gd name="connsiteY20" fmla="*/ 134955 h 183382"/>
                <a:gd name="connsiteX21" fmla="*/ 41765 w 200027"/>
                <a:gd name="connsiteY21" fmla="*/ 107900 h 183382"/>
                <a:gd name="connsiteX22" fmla="*/ 36083 w 200027"/>
                <a:gd name="connsiteY22" fmla="*/ 133872 h 183382"/>
                <a:gd name="connsiteX23" fmla="*/ 26561 w 200027"/>
                <a:gd name="connsiteY23" fmla="*/ 173047 h 183382"/>
                <a:gd name="connsiteX24" fmla="*/ 13520 w 200027"/>
                <a:gd name="connsiteY24" fmla="*/ 183382 h 183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0027" h="183382">
                  <a:moveTo>
                    <a:pt x="13520" y="183382"/>
                  </a:moveTo>
                  <a:cubicBezTo>
                    <a:pt x="12438" y="183377"/>
                    <a:pt x="11356" y="183231"/>
                    <a:pt x="10328" y="182949"/>
                  </a:cubicBezTo>
                  <a:cubicBezTo>
                    <a:pt x="3131" y="181245"/>
                    <a:pt x="-1360" y="174021"/>
                    <a:pt x="371" y="166809"/>
                  </a:cubicBezTo>
                  <a:cubicBezTo>
                    <a:pt x="371" y="166776"/>
                    <a:pt x="371" y="166744"/>
                    <a:pt x="371" y="166717"/>
                  </a:cubicBezTo>
                  <a:lnTo>
                    <a:pt x="9786" y="127866"/>
                  </a:lnTo>
                  <a:lnTo>
                    <a:pt x="18228" y="89016"/>
                  </a:lnTo>
                  <a:cubicBezTo>
                    <a:pt x="19797" y="81711"/>
                    <a:pt x="26993" y="77069"/>
                    <a:pt x="34298" y="78649"/>
                  </a:cubicBezTo>
                  <a:cubicBezTo>
                    <a:pt x="34352" y="78659"/>
                    <a:pt x="34406" y="78670"/>
                    <a:pt x="34460" y="78681"/>
                  </a:cubicBezTo>
                  <a:lnTo>
                    <a:pt x="159669" y="105736"/>
                  </a:lnTo>
                  <a:cubicBezTo>
                    <a:pt x="163132" y="89503"/>
                    <a:pt x="166270" y="73270"/>
                    <a:pt x="169300" y="57037"/>
                  </a:cubicBezTo>
                  <a:cubicBezTo>
                    <a:pt x="169788" y="54711"/>
                    <a:pt x="170220" y="52330"/>
                    <a:pt x="170653" y="50003"/>
                  </a:cubicBezTo>
                  <a:lnTo>
                    <a:pt x="44903" y="26845"/>
                  </a:lnTo>
                  <a:cubicBezTo>
                    <a:pt x="37544" y="25497"/>
                    <a:pt x="32674" y="18452"/>
                    <a:pt x="34027" y="11099"/>
                  </a:cubicBezTo>
                  <a:cubicBezTo>
                    <a:pt x="35380" y="3745"/>
                    <a:pt x="42414" y="-1119"/>
                    <a:pt x="49773" y="223"/>
                  </a:cubicBezTo>
                  <a:lnTo>
                    <a:pt x="188942" y="25871"/>
                  </a:lnTo>
                  <a:cubicBezTo>
                    <a:pt x="196247" y="27153"/>
                    <a:pt x="201116" y="34111"/>
                    <a:pt x="199818" y="41410"/>
                  </a:cubicBezTo>
                  <a:cubicBezTo>
                    <a:pt x="199818" y="41535"/>
                    <a:pt x="199764" y="41654"/>
                    <a:pt x="199764" y="41778"/>
                  </a:cubicBezTo>
                  <a:cubicBezTo>
                    <a:pt x="198465" y="48542"/>
                    <a:pt x="197167" y="55306"/>
                    <a:pt x="195922" y="62069"/>
                  </a:cubicBezTo>
                  <a:cubicBezTo>
                    <a:pt x="191972" y="82631"/>
                    <a:pt x="187968" y="103896"/>
                    <a:pt x="183152" y="124782"/>
                  </a:cubicBezTo>
                  <a:cubicBezTo>
                    <a:pt x="181529" y="132043"/>
                    <a:pt x="174333" y="136610"/>
                    <a:pt x="167082" y="134987"/>
                  </a:cubicBezTo>
                  <a:cubicBezTo>
                    <a:pt x="167028" y="134976"/>
                    <a:pt x="166974" y="134966"/>
                    <a:pt x="166920" y="134955"/>
                  </a:cubicBezTo>
                  <a:lnTo>
                    <a:pt x="41765" y="107900"/>
                  </a:lnTo>
                  <a:lnTo>
                    <a:pt x="36083" y="133872"/>
                  </a:lnTo>
                  <a:lnTo>
                    <a:pt x="26561" y="173047"/>
                  </a:lnTo>
                  <a:cubicBezTo>
                    <a:pt x="25100" y="179086"/>
                    <a:pt x="19743" y="183355"/>
                    <a:pt x="13520" y="18338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74F9924-9721-8DD0-ED9B-2216F45F1AAD}"/>
                </a:ext>
              </a:extLst>
            </p:cNvPr>
            <p:cNvSpPr/>
            <p:nvPr/>
          </p:nvSpPr>
          <p:spPr>
            <a:xfrm>
              <a:off x="3983751" y="2109226"/>
              <a:ext cx="207155" cy="181338"/>
            </a:xfrm>
            <a:custGeom>
              <a:avLst/>
              <a:gdLst>
                <a:gd name="connsiteX0" fmla="*/ 13540 w 207155"/>
                <a:gd name="connsiteY0" fmla="*/ 181339 h 181338"/>
                <a:gd name="connsiteX1" fmla="*/ 9698 w 207155"/>
                <a:gd name="connsiteY1" fmla="*/ 180798 h 181338"/>
                <a:gd name="connsiteX2" fmla="*/ 553 w 207155"/>
                <a:gd name="connsiteY2" fmla="*/ 163969 h 181338"/>
                <a:gd name="connsiteX3" fmla="*/ 14892 w 207155"/>
                <a:gd name="connsiteY3" fmla="*/ 115812 h 181338"/>
                <a:gd name="connsiteX4" fmla="*/ 22955 w 207155"/>
                <a:gd name="connsiteY4" fmla="*/ 87621 h 181338"/>
                <a:gd name="connsiteX5" fmla="*/ 39512 w 207155"/>
                <a:gd name="connsiteY5" fmla="*/ 77893 h 181338"/>
                <a:gd name="connsiteX6" fmla="*/ 39674 w 207155"/>
                <a:gd name="connsiteY6" fmla="*/ 77936 h 181338"/>
                <a:gd name="connsiteX7" fmla="*/ 162881 w 207155"/>
                <a:gd name="connsiteY7" fmla="*/ 112295 h 181338"/>
                <a:gd name="connsiteX8" fmla="*/ 165316 w 207155"/>
                <a:gd name="connsiteY8" fmla="*/ 103205 h 181338"/>
                <a:gd name="connsiteX9" fmla="*/ 177437 w 207155"/>
                <a:gd name="connsiteY9" fmla="*/ 57428 h 181338"/>
                <a:gd name="connsiteX10" fmla="*/ 52986 w 207155"/>
                <a:gd name="connsiteY10" fmla="*/ 26694 h 181338"/>
                <a:gd name="connsiteX11" fmla="*/ 43083 w 207155"/>
                <a:gd name="connsiteY11" fmla="*/ 10299 h 181338"/>
                <a:gd name="connsiteX12" fmla="*/ 59478 w 207155"/>
                <a:gd name="connsiteY12" fmla="*/ 397 h 181338"/>
                <a:gd name="connsiteX13" fmla="*/ 196862 w 207155"/>
                <a:gd name="connsiteY13" fmla="*/ 34378 h 181338"/>
                <a:gd name="connsiteX14" fmla="*/ 206818 w 207155"/>
                <a:gd name="connsiteY14" fmla="*/ 50611 h 181338"/>
                <a:gd name="connsiteX15" fmla="*/ 191342 w 207155"/>
                <a:gd name="connsiteY15" fmla="*/ 110131 h 181338"/>
                <a:gd name="connsiteX16" fmla="*/ 185336 w 207155"/>
                <a:gd name="connsiteY16" fmla="*/ 132262 h 181338"/>
                <a:gd name="connsiteX17" fmla="*/ 168671 w 207155"/>
                <a:gd name="connsiteY17" fmla="*/ 141796 h 181338"/>
                <a:gd name="connsiteX18" fmla="*/ 168617 w 207155"/>
                <a:gd name="connsiteY18" fmla="*/ 141785 h 181338"/>
                <a:gd name="connsiteX19" fmla="*/ 45410 w 207155"/>
                <a:gd name="connsiteY19" fmla="*/ 107426 h 181338"/>
                <a:gd name="connsiteX20" fmla="*/ 40703 w 207155"/>
                <a:gd name="connsiteY20" fmla="*/ 123334 h 181338"/>
                <a:gd name="connsiteX21" fmla="*/ 26418 w 207155"/>
                <a:gd name="connsiteY21" fmla="*/ 171437 h 181338"/>
                <a:gd name="connsiteX22" fmla="*/ 13540 w 207155"/>
                <a:gd name="connsiteY22" fmla="*/ 181339 h 18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7155" h="181338">
                  <a:moveTo>
                    <a:pt x="13540" y="181339"/>
                  </a:moveTo>
                  <a:cubicBezTo>
                    <a:pt x="12241" y="181344"/>
                    <a:pt x="10943" y="181160"/>
                    <a:pt x="9698" y="180798"/>
                  </a:cubicBezTo>
                  <a:cubicBezTo>
                    <a:pt x="2555" y="178660"/>
                    <a:pt x="-1557" y="171139"/>
                    <a:pt x="553" y="163969"/>
                  </a:cubicBezTo>
                  <a:lnTo>
                    <a:pt x="14892" y="115812"/>
                  </a:lnTo>
                  <a:cubicBezTo>
                    <a:pt x="17652" y="106560"/>
                    <a:pt x="20303" y="96982"/>
                    <a:pt x="22955" y="87621"/>
                  </a:cubicBezTo>
                  <a:cubicBezTo>
                    <a:pt x="24848" y="80360"/>
                    <a:pt x="32261" y="76004"/>
                    <a:pt x="39512" y="77893"/>
                  </a:cubicBezTo>
                  <a:cubicBezTo>
                    <a:pt x="39567" y="77909"/>
                    <a:pt x="39620" y="77920"/>
                    <a:pt x="39674" y="77936"/>
                  </a:cubicBezTo>
                  <a:lnTo>
                    <a:pt x="162881" y="112295"/>
                  </a:lnTo>
                  <a:lnTo>
                    <a:pt x="165316" y="103205"/>
                  </a:lnTo>
                  <a:cubicBezTo>
                    <a:pt x="169429" y="88217"/>
                    <a:pt x="173595" y="72796"/>
                    <a:pt x="177437" y="57428"/>
                  </a:cubicBezTo>
                  <a:lnTo>
                    <a:pt x="52986" y="26694"/>
                  </a:lnTo>
                  <a:cubicBezTo>
                    <a:pt x="45734" y="24903"/>
                    <a:pt x="41298" y="17561"/>
                    <a:pt x="43083" y="10299"/>
                  </a:cubicBezTo>
                  <a:cubicBezTo>
                    <a:pt x="44869" y="3038"/>
                    <a:pt x="52228" y="-1394"/>
                    <a:pt x="59478" y="397"/>
                  </a:cubicBezTo>
                  <a:lnTo>
                    <a:pt x="196862" y="34378"/>
                  </a:lnTo>
                  <a:cubicBezTo>
                    <a:pt x="204058" y="36191"/>
                    <a:pt x="208441" y="43392"/>
                    <a:pt x="206818" y="50611"/>
                  </a:cubicBezTo>
                  <a:cubicBezTo>
                    <a:pt x="202110" y="70739"/>
                    <a:pt x="196645" y="90868"/>
                    <a:pt x="191342" y="110131"/>
                  </a:cubicBezTo>
                  <a:cubicBezTo>
                    <a:pt x="189286" y="117490"/>
                    <a:pt x="187284" y="124849"/>
                    <a:pt x="185336" y="132262"/>
                  </a:cubicBezTo>
                  <a:cubicBezTo>
                    <a:pt x="183389" y="139501"/>
                    <a:pt x="175922" y="143771"/>
                    <a:pt x="168671" y="141796"/>
                  </a:cubicBezTo>
                  <a:cubicBezTo>
                    <a:pt x="168671" y="141796"/>
                    <a:pt x="168617" y="141790"/>
                    <a:pt x="168617" y="141785"/>
                  </a:cubicBezTo>
                  <a:lnTo>
                    <a:pt x="45410" y="107426"/>
                  </a:lnTo>
                  <a:cubicBezTo>
                    <a:pt x="43841" y="112837"/>
                    <a:pt x="42272" y="118139"/>
                    <a:pt x="40703" y="123334"/>
                  </a:cubicBezTo>
                  <a:lnTo>
                    <a:pt x="26418" y="171437"/>
                  </a:lnTo>
                  <a:cubicBezTo>
                    <a:pt x="24794" y="177226"/>
                    <a:pt x="19546" y="181252"/>
                    <a:pt x="13540" y="18133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B517BB99-39D8-400C-598D-57483A4FBF4E}"/>
                </a:ext>
              </a:extLst>
            </p:cNvPr>
            <p:cNvSpPr/>
            <p:nvPr/>
          </p:nvSpPr>
          <p:spPr>
            <a:xfrm>
              <a:off x="3930025" y="2268217"/>
              <a:ext cx="214597" cy="178399"/>
            </a:xfrm>
            <a:custGeom>
              <a:avLst/>
              <a:gdLst>
                <a:gd name="connsiteX0" fmla="*/ 13535 w 214597"/>
                <a:gd name="connsiteY0" fmla="*/ 178399 h 178399"/>
                <a:gd name="connsiteX1" fmla="*/ 8611 w 214597"/>
                <a:gd name="connsiteY1" fmla="*/ 177479 h 178399"/>
                <a:gd name="connsiteX2" fmla="*/ 927 w 214597"/>
                <a:gd name="connsiteY2" fmla="*/ 159893 h 178399"/>
                <a:gd name="connsiteX3" fmla="*/ 22571 w 214597"/>
                <a:gd name="connsiteY3" fmla="*/ 100373 h 178399"/>
                <a:gd name="connsiteX4" fmla="*/ 27982 w 214597"/>
                <a:gd name="connsiteY4" fmla="*/ 84898 h 178399"/>
                <a:gd name="connsiteX5" fmla="*/ 45189 w 214597"/>
                <a:gd name="connsiteY5" fmla="*/ 76619 h 178399"/>
                <a:gd name="connsiteX6" fmla="*/ 166231 w 214597"/>
                <a:gd name="connsiteY6" fmla="*/ 118391 h 178399"/>
                <a:gd name="connsiteX7" fmla="*/ 174618 w 214597"/>
                <a:gd name="connsiteY7" fmla="*/ 92852 h 178399"/>
                <a:gd name="connsiteX8" fmla="*/ 183817 w 214597"/>
                <a:gd name="connsiteY8" fmla="*/ 64445 h 178399"/>
                <a:gd name="connsiteX9" fmla="*/ 61800 w 214597"/>
                <a:gd name="connsiteY9" fmla="*/ 26568 h 178399"/>
                <a:gd name="connsiteX10" fmla="*/ 52385 w 214597"/>
                <a:gd name="connsiteY10" fmla="*/ 9924 h 178399"/>
                <a:gd name="connsiteX11" fmla="*/ 68997 w 214597"/>
                <a:gd name="connsiteY11" fmla="*/ 493 h 178399"/>
                <a:gd name="connsiteX12" fmla="*/ 69863 w 214597"/>
                <a:gd name="connsiteY12" fmla="*/ 758 h 178399"/>
                <a:gd name="connsiteX13" fmla="*/ 205136 w 214597"/>
                <a:gd name="connsiteY13" fmla="*/ 42963 h 178399"/>
                <a:gd name="connsiteX14" fmla="*/ 213955 w 214597"/>
                <a:gd name="connsiteY14" fmla="*/ 60018 h 178399"/>
                <a:gd name="connsiteX15" fmla="*/ 213955 w 214597"/>
                <a:gd name="connsiteY15" fmla="*/ 60062 h 178399"/>
                <a:gd name="connsiteX16" fmla="*/ 200536 w 214597"/>
                <a:gd name="connsiteY16" fmla="*/ 101455 h 178399"/>
                <a:gd name="connsiteX17" fmla="*/ 187388 w 214597"/>
                <a:gd name="connsiteY17" fmla="*/ 140468 h 178399"/>
                <a:gd name="connsiteX18" fmla="*/ 170290 w 214597"/>
                <a:gd name="connsiteY18" fmla="*/ 148639 h 178399"/>
                <a:gd name="connsiteX19" fmla="*/ 49193 w 214597"/>
                <a:gd name="connsiteY19" fmla="*/ 106866 h 178399"/>
                <a:gd name="connsiteX20" fmla="*/ 48273 w 214597"/>
                <a:gd name="connsiteY20" fmla="*/ 109572 h 178399"/>
                <a:gd name="connsiteX21" fmla="*/ 26251 w 214597"/>
                <a:gd name="connsiteY21" fmla="*/ 169904 h 178399"/>
                <a:gd name="connsiteX22" fmla="*/ 13535 w 214597"/>
                <a:gd name="connsiteY22" fmla="*/ 178399 h 178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4597" h="178399">
                  <a:moveTo>
                    <a:pt x="13535" y="178399"/>
                  </a:moveTo>
                  <a:cubicBezTo>
                    <a:pt x="11858" y="178382"/>
                    <a:pt x="10180" y="178069"/>
                    <a:pt x="8611" y="177479"/>
                  </a:cubicBezTo>
                  <a:cubicBezTo>
                    <a:pt x="1631" y="174741"/>
                    <a:pt x="-1778" y="166873"/>
                    <a:pt x="927" y="159893"/>
                  </a:cubicBezTo>
                  <a:cubicBezTo>
                    <a:pt x="8611" y="140360"/>
                    <a:pt x="15753" y="120123"/>
                    <a:pt x="22571" y="100373"/>
                  </a:cubicBezTo>
                  <a:lnTo>
                    <a:pt x="27982" y="84898"/>
                  </a:lnTo>
                  <a:cubicBezTo>
                    <a:pt x="30525" y="77912"/>
                    <a:pt x="38155" y="74233"/>
                    <a:pt x="45189" y="76619"/>
                  </a:cubicBezTo>
                  <a:lnTo>
                    <a:pt x="166231" y="118391"/>
                  </a:lnTo>
                  <a:cubicBezTo>
                    <a:pt x="169099" y="109896"/>
                    <a:pt x="171642" y="101293"/>
                    <a:pt x="174618" y="92852"/>
                  </a:cubicBezTo>
                  <a:lnTo>
                    <a:pt x="183817" y="64445"/>
                  </a:lnTo>
                  <a:lnTo>
                    <a:pt x="61800" y="26568"/>
                  </a:lnTo>
                  <a:cubicBezTo>
                    <a:pt x="54604" y="24577"/>
                    <a:pt x="50383" y="17126"/>
                    <a:pt x="52385" y="9924"/>
                  </a:cubicBezTo>
                  <a:cubicBezTo>
                    <a:pt x="54387" y="2722"/>
                    <a:pt x="61800" y="-1498"/>
                    <a:pt x="68997" y="493"/>
                  </a:cubicBezTo>
                  <a:cubicBezTo>
                    <a:pt x="69322" y="574"/>
                    <a:pt x="69592" y="661"/>
                    <a:pt x="69863" y="758"/>
                  </a:cubicBezTo>
                  <a:lnTo>
                    <a:pt x="205136" y="42963"/>
                  </a:lnTo>
                  <a:cubicBezTo>
                    <a:pt x="212278" y="45236"/>
                    <a:pt x="216228" y="52871"/>
                    <a:pt x="213955" y="60018"/>
                  </a:cubicBezTo>
                  <a:cubicBezTo>
                    <a:pt x="213955" y="60035"/>
                    <a:pt x="213955" y="60045"/>
                    <a:pt x="213955" y="60062"/>
                  </a:cubicBezTo>
                  <a:lnTo>
                    <a:pt x="200536" y="101455"/>
                  </a:lnTo>
                  <a:cubicBezTo>
                    <a:pt x="196370" y="114225"/>
                    <a:pt x="192095" y="127482"/>
                    <a:pt x="187388" y="140468"/>
                  </a:cubicBezTo>
                  <a:cubicBezTo>
                    <a:pt x="184845" y="147394"/>
                    <a:pt x="177269" y="151030"/>
                    <a:pt x="170290" y="148639"/>
                  </a:cubicBezTo>
                  <a:lnTo>
                    <a:pt x="49193" y="106866"/>
                  </a:lnTo>
                  <a:lnTo>
                    <a:pt x="48273" y="109572"/>
                  </a:lnTo>
                  <a:cubicBezTo>
                    <a:pt x="41293" y="129430"/>
                    <a:pt x="34096" y="149883"/>
                    <a:pt x="26251" y="169904"/>
                  </a:cubicBezTo>
                  <a:cubicBezTo>
                    <a:pt x="24194" y="175087"/>
                    <a:pt x="19108" y="178463"/>
                    <a:pt x="13535" y="17839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E9101F0E-EB6D-DDB9-A91B-39A59A5A7959}"/>
                </a:ext>
              </a:extLst>
            </p:cNvPr>
            <p:cNvSpPr/>
            <p:nvPr/>
          </p:nvSpPr>
          <p:spPr>
            <a:xfrm>
              <a:off x="3867212" y="2423866"/>
              <a:ext cx="220596" cy="175121"/>
            </a:xfrm>
            <a:custGeom>
              <a:avLst/>
              <a:gdLst>
                <a:gd name="connsiteX0" fmla="*/ 13527 w 220596"/>
                <a:gd name="connsiteY0" fmla="*/ 175121 h 175121"/>
                <a:gd name="connsiteX1" fmla="*/ 0 w 220596"/>
                <a:gd name="connsiteY1" fmla="*/ 161589 h 175121"/>
                <a:gd name="connsiteX2" fmla="*/ 1136 w 220596"/>
                <a:gd name="connsiteY2" fmla="*/ 156183 h 175121"/>
                <a:gd name="connsiteX3" fmla="*/ 25161 w 220596"/>
                <a:gd name="connsiteY3" fmla="*/ 101154 h 175121"/>
                <a:gd name="connsiteX4" fmla="*/ 32682 w 220596"/>
                <a:gd name="connsiteY4" fmla="*/ 83135 h 175121"/>
                <a:gd name="connsiteX5" fmla="*/ 50430 w 220596"/>
                <a:gd name="connsiteY5" fmla="*/ 75722 h 175121"/>
                <a:gd name="connsiteX6" fmla="*/ 168604 w 220596"/>
                <a:gd name="connsiteY6" fmla="*/ 124421 h 175121"/>
                <a:gd name="connsiteX7" fmla="*/ 179426 w 220596"/>
                <a:gd name="connsiteY7" fmla="*/ 98015 h 175121"/>
                <a:gd name="connsiteX8" fmla="*/ 189166 w 220596"/>
                <a:gd name="connsiteY8" fmla="*/ 72855 h 175121"/>
                <a:gd name="connsiteX9" fmla="*/ 189599 w 220596"/>
                <a:gd name="connsiteY9" fmla="*/ 71664 h 175121"/>
                <a:gd name="connsiteX10" fmla="*/ 69963 w 220596"/>
                <a:gd name="connsiteY10" fmla="*/ 26212 h 175121"/>
                <a:gd name="connsiteX11" fmla="*/ 62117 w 220596"/>
                <a:gd name="connsiteY11" fmla="*/ 8735 h 175121"/>
                <a:gd name="connsiteX12" fmla="*/ 79594 w 220596"/>
                <a:gd name="connsiteY12" fmla="*/ 889 h 175121"/>
                <a:gd name="connsiteX13" fmla="*/ 211892 w 220596"/>
                <a:gd name="connsiteY13" fmla="*/ 51157 h 175121"/>
                <a:gd name="connsiteX14" fmla="*/ 219684 w 220596"/>
                <a:gd name="connsiteY14" fmla="*/ 68688 h 175121"/>
                <a:gd name="connsiteX15" fmla="*/ 214273 w 220596"/>
                <a:gd name="connsiteY15" fmla="*/ 82432 h 175121"/>
                <a:gd name="connsiteX16" fmla="*/ 204262 w 220596"/>
                <a:gd name="connsiteY16" fmla="*/ 108188 h 175121"/>
                <a:gd name="connsiteX17" fmla="*/ 188354 w 220596"/>
                <a:gd name="connsiteY17" fmla="*/ 147201 h 175121"/>
                <a:gd name="connsiteX18" fmla="*/ 181050 w 220596"/>
                <a:gd name="connsiteY18" fmla="*/ 154560 h 175121"/>
                <a:gd name="connsiteX19" fmla="*/ 170660 w 220596"/>
                <a:gd name="connsiteY19" fmla="*/ 154560 h 175121"/>
                <a:gd name="connsiteX20" fmla="*/ 52432 w 220596"/>
                <a:gd name="connsiteY20" fmla="*/ 105861 h 175121"/>
                <a:gd name="connsiteX21" fmla="*/ 50051 w 220596"/>
                <a:gd name="connsiteY21" fmla="*/ 111813 h 175121"/>
                <a:gd name="connsiteX22" fmla="*/ 25864 w 220596"/>
                <a:gd name="connsiteY22" fmla="*/ 167167 h 175121"/>
                <a:gd name="connsiteX23" fmla="*/ 13527 w 220596"/>
                <a:gd name="connsiteY23" fmla="*/ 175121 h 175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0596" h="175121">
                  <a:moveTo>
                    <a:pt x="13527" y="175121"/>
                  </a:moveTo>
                  <a:cubicBezTo>
                    <a:pt x="6060" y="175116"/>
                    <a:pt x="0" y="169056"/>
                    <a:pt x="0" y="161589"/>
                  </a:cubicBezTo>
                  <a:cubicBezTo>
                    <a:pt x="0" y="159727"/>
                    <a:pt x="379" y="157887"/>
                    <a:pt x="1136" y="156183"/>
                  </a:cubicBezTo>
                  <a:lnTo>
                    <a:pt x="25161" y="101154"/>
                  </a:lnTo>
                  <a:lnTo>
                    <a:pt x="32682" y="83135"/>
                  </a:lnTo>
                  <a:cubicBezTo>
                    <a:pt x="35550" y="76226"/>
                    <a:pt x="43504" y="72920"/>
                    <a:pt x="50430" y="75722"/>
                  </a:cubicBezTo>
                  <a:lnTo>
                    <a:pt x="168604" y="124421"/>
                  </a:lnTo>
                  <a:lnTo>
                    <a:pt x="179426" y="98015"/>
                  </a:lnTo>
                  <a:cubicBezTo>
                    <a:pt x="182835" y="89683"/>
                    <a:pt x="185973" y="81296"/>
                    <a:pt x="189166" y="72855"/>
                  </a:cubicBezTo>
                  <a:cubicBezTo>
                    <a:pt x="189328" y="72465"/>
                    <a:pt x="189490" y="72070"/>
                    <a:pt x="189599" y="71664"/>
                  </a:cubicBezTo>
                  <a:lnTo>
                    <a:pt x="69963" y="26212"/>
                  </a:lnTo>
                  <a:cubicBezTo>
                    <a:pt x="62983" y="23550"/>
                    <a:pt x="59466" y="15726"/>
                    <a:pt x="62117" y="8735"/>
                  </a:cubicBezTo>
                  <a:cubicBezTo>
                    <a:pt x="64769" y="1744"/>
                    <a:pt x="72614" y="-1773"/>
                    <a:pt x="79594" y="889"/>
                  </a:cubicBezTo>
                  <a:lnTo>
                    <a:pt x="211892" y="51157"/>
                  </a:lnTo>
                  <a:cubicBezTo>
                    <a:pt x="218872" y="53852"/>
                    <a:pt x="222389" y="61697"/>
                    <a:pt x="219684" y="68688"/>
                  </a:cubicBezTo>
                  <a:lnTo>
                    <a:pt x="214273" y="82432"/>
                  </a:lnTo>
                  <a:cubicBezTo>
                    <a:pt x="211026" y="91035"/>
                    <a:pt x="207725" y="99639"/>
                    <a:pt x="204262" y="108188"/>
                  </a:cubicBezTo>
                  <a:lnTo>
                    <a:pt x="188354" y="147201"/>
                  </a:lnTo>
                  <a:cubicBezTo>
                    <a:pt x="187001" y="150539"/>
                    <a:pt x="184350" y="153191"/>
                    <a:pt x="181050" y="154560"/>
                  </a:cubicBezTo>
                  <a:cubicBezTo>
                    <a:pt x="177749" y="155934"/>
                    <a:pt x="173961" y="155934"/>
                    <a:pt x="170660" y="154560"/>
                  </a:cubicBezTo>
                  <a:lnTo>
                    <a:pt x="52432" y="105861"/>
                  </a:lnTo>
                  <a:lnTo>
                    <a:pt x="50051" y="111813"/>
                  </a:lnTo>
                  <a:lnTo>
                    <a:pt x="25864" y="167167"/>
                  </a:lnTo>
                  <a:cubicBezTo>
                    <a:pt x="23700" y="172015"/>
                    <a:pt x="18830" y="175126"/>
                    <a:pt x="13527" y="17512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C681D205-40BF-FF7B-2868-B66CFAC3A652}"/>
                </a:ext>
              </a:extLst>
            </p:cNvPr>
            <p:cNvSpPr/>
            <p:nvPr/>
          </p:nvSpPr>
          <p:spPr>
            <a:xfrm>
              <a:off x="3795116" y="2576916"/>
              <a:ext cx="226356" cy="170601"/>
            </a:xfrm>
            <a:custGeom>
              <a:avLst/>
              <a:gdLst>
                <a:gd name="connsiteX0" fmla="*/ 13496 w 226356"/>
                <a:gd name="connsiteY0" fmla="*/ 170601 h 170601"/>
                <a:gd name="connsiteX1" fmla="*/ 7057 w 226356"/>
                <a:gd name="connsiteY1" fmla="*/ 168978 h 170601"/>
                <a:gd name="connsiteX2" fmla="*/ 1646 w 226356"/>
                <a:gd name="connsiteY2" fmla="*/ 150635 h 170601"/>
                <a:gd name="connsiteX3" fmla="*/ 26049 w 226356"/>
                <a:gd name="connsiteY3" fmla="*/ 102694 h 170601"/>
                <a:gd name="connsiteX4" fmla="*/ 37575 w 226356"/>
                <a:gd name="connsiteY4" fmla="*/ 79535 h 170601"/>
                <a:gd name="connsiteX5" fmla="*/ 55539 w 226356"/>
                <a:gd name="connsiteY5" fmla="*/ 73475 h 170601"/>
                <a:gd name="connsiteX6" fmla="*/ 170629 w 226356"/>
                <a:gd name="connsiteY6" fmla="*/ 129424 h 170601"/>
                <a:gd name="connsiteX7" fmla="*/ 193355 w 226356"/>
                <a:gd name="connsiteY7" fmla="*/ 80726 h 170601"/>
                <a:gd name="connsiteX8" fmla="*/ 194653 w 226356"/>
                <a:gd name="connsiteY8" fmla="*/ 77912 h 170601"/>
                <a:gd name="connsiteX9" fmla="*/ 78102 w 226356"/>
                <a:gd name="connsiteY9" fmla="*/ 25372 h 170601"/>
                <a:gd name="connsiteX10" fmla="*/ 72800 w 226356"/>
                <a:gd name="connsiteY10" fmla="*/ 6991 h 170601"/>
                <a:gd name="connsiteX11" fmla="*/ 88924 w 226356"/>
                <a:gd name="connsiteY11" fmla="*/ 698 h 170601"/>
                <a:gd name="connsiteX12" fmla="*/ 218407 w 226356"/>
                <a:gd name="connsiteY12" fmla="*/ 58974 h 170601"/>
                <a:gd name="connsiteX13" fmla="*/ 225117 w 226356"/>
                <a:gd name="connsiteY13" fmla="*/ 76965 h 170601"/>
                <a:gd name="connsiteX14" fmla="*/ 225117 w 226356"/>
                <a:gd name="connsiteY14" fmla="*/ 76992 h 170601"/>
                <a:gd name="connsiteX15" fmla="*/ 218083 w 226356"/>
                <a:gd name="connsiteY15" fmla="*/ 92197 h 170601"/>
                <a:gd name="connsiteX16" fmla="*/ 189243 w 226356"/>
                <a:gd name="connsiteY16" fmla="*/ 153449 h 170601"/>
                <a:gd name="connsiteX17" fmla="*/ 171224 w 226356"/>
                <a:gd name="connsiteY17" fmla="*/ 159709 h 170601"/>
                <a:gd name="connsiteX18" fmla="*/ 171170 w 226356"/>
                <a:gd name="connsiteY18" fmla="*/ 159671 h 170601"/>
                <a:gd name="connsiteX19" fmla="*/ 55917 w 226356"/>
                <a:gd name="connsiteY19" fmla="*/ 103668 h 170601"/>
                <a:gd name="connsiteX20" fmla="*/ 50506 w 226356"/>
                <a:gd name="connsiteY20" fmla="*/ 114490 h 170601"/>
                <a:gd name="connsiteX21" fmla="*/ 25616 w 226356"/>
                <a:gd name="connsiteY21" fmla="*/ 163188 h 170601"/>
                <a:gd name="connsiteX22" fmla="*/ 13496 w 226356"/>
                <a:gd name="connsiteY22" fmla="*/ 170601 h 17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6356" h="170601">
                  <a:moveTo>
                    <a:pt x="13496" y="170601"/>
                  </a:moveTo>
                  <a:cubicBezTo>
                    <a:pt x="11245" y="170617"/>
                    <a:pt x="9032" y="170055"/>
                    <a:pt x="7057" y="168978"/>
                  </a:cubicBezTo>
                  <a:cubicBezTo>
                    <a:pt x="499" y="165407"/>
                    <a:pt x="-1920" y="157193"/>
                    <a:pt x="1646" y="150635"/>
                  </a:cubicBezTo>
                  <a:cubicBezTo>
                    <a:pt x="10141" y="134943"/>
                    <a:pt x="18203" y="118548"/>
                    <a:pt x="26049" y="102694"/>
                  </a:cubicBezTo>
                  <a:cubicBezTo>
                    <a:pt x="29658" y="94973"/>
                    <a:pt x="33500" y="87257"/>
                    <a:pt x="37575" y="79535"/>
                  </a:cubicBezTo>
                  <a:cubicBezTo>
                    <a:pt x="40886" y="72929"/>
                    <a:pt x="48899" y="70229"/>
                    <a:pt x="55539" y="73475"/>
                  </a:cubicBezTo>
                  <a:lnTo>
                    <a:pt x="170629" y="129424"/>
                  </a:lnTo>
                  <a:cubicBezTo>
                    <a:pt x="178367" y="113192"/>
                    <a:pt x="185942" y="96959"/>
                    <a:pt x="193355" y="80726"/>
                  </a:cubicBezTo>
                  <a:lnTo>
                    <a:pt x="194653" y="77912"/>
                  </a:lnTo>
                  <a:lnTo>
                    <a:pt x="78102" y="25372"/>
                  </a:lnTo>
                  <a:cubicBezTo>
                    <a:pt x="71555" y="21763"/>
                    <a:pt x="69174" y="13533"/>
                    <a:pt x="72800" y="6991"/>
                  </a:cubicBezTo>
                  <a:cubicBezTo>
                    <a:pt x="75938" y="1277"/>
                    <a:pt x="82756" y="-1369"/>
                    <a:pt x="88924" y="698"/>
                  </a:cubicBezTo>
                  <a:lnTo>
                    <a:pt x="218407" y="58974"/>
                  </a:lnTo>
                  <a:cubicBezTo>
                    <a:pt x="225225" y="62085"/>
                    <a:pt x="228255" y="70142"/>
                    <a:pt x="225117" y="76965"/>
                  </a:cubicBezTo>
                  <a:cubicBezTo>
                    <a:pt x="225117" y="76976"/>
                    <a:pt x="225117" y="76982"/>
                    <a:pt x="225117" y="76992"/>
                  </a:cubicBezTo>
                  <a:lnTo>
                    <a:pt x="218083" y="92197"/>
                  </a:lnTo>
                  <a:cubicBezTo>
                    <a:pt x="208776" y="112326"/>
                    <a:pt x="199144" y="133104"/>
                    <a:pt x="189243" y="153449"/>
                  </a:cubicBezTo>
                  <a:cubicBezTo>
                    <a:pt x="185996" y="160147"/>
                    <a:pt x="177934" y="162950"/>
                    <a:pt x="171224" y="159709"/>
                  </a:cubicBezTo>
                  <a:cubicBezTo>
                    <a:pt x="171224" y="159698"/>
                    <a:pt x="171170" y="159682"/>
                    <a:pt x="171170" y="159671"/>
                  </a:cubicBezTo>
                  <a:lnTo>
                    <a:pt x="55917" y="103668"/>
                  </a:lnTo>
                  <a:lnTo>
                    <a:pt x="50506" y="114490"/>
                  </a:lnTo>
                  <a:cubicBezTo>
                    <a:pt x="42607" y="130723"/>
                    <a:pt x="34274" y="146956"/>
                    <a:pt x="25616" y="163188"/>
                  </a:cubicBezTo>
                  <a:cubicBezTo>
                    <a:pt x="23306" y="167755"/>
                    <a:pt x="18615" y="170623"/>
                    <a:pt x="13496" y="17060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1A80272A-99F5-394C-F1BE-BE537B98B2A3}"/>
                </a:ext>
              </a:extLst>
            </p:cNvPr>
            <p:cNvSpPr/>
            <p:nvPr/>
          </p:nvSpPr>
          <p:spPr>
            <a:xfrm>
              <a:off x="3714333" y="2724380"/>
              <a:ext cx="230678" cy="167229"/>
            </a:xfrm>
            <a:custGeom>
              <a:avLst/>
              <a:gdLst>
                <a:gd name="connsiteX0" fmla="*/ 177120 w 230678"/>
                <a:gd name="connsiteY0" fmla="*/ 167230 h 167229"/>
                <a:gd name="connsiteX1" fmla="*/ 170464 w 230678"/>
                <a:gd name="connsiteY1" fmla="*/ 165444 h 167229"/>
                <a:gd name="connsiteX2" fmla="*/ 58999 w 230678"/>
                <a:gd name="connsiteY2" fmla="*/ 102731 h 167229"/>
                <a:gd name="connsiteX3" fmla="*/ 36760 w 230678"/>
                <a:gd name="connsiteY3" fmla="*/ 140608 h 167229"/>
                <a:gd name="connsiteX4" fmla="*/ 25235 w 230678"/>
                <a:gd name="connsiteY4" fmla="*/ 160142 h 167229"/>
                <a:gd name="connsiteX5" fmla="*/ 6703 w 230678"/>
                <a:gd name="connsiteY5" fmla="*/ 164984 h 167229"/>
                <a:gd name="connsiteX6" fmla="*/ 1860 w 230678"/>
                <a:gd name="connsiteY6" fmla="*/ 146452 h 167229"/>
                <a:gd name="connsiteX7" fmla="*/ 13493 w 230678"/>
                <a:gd name="connsiteY7" fmla="*/ 126810 h 167229"/>
                <a:gd name="connsiteX8" fmla="*/ 41901 w 230678"/>
                <a:gd name="connsiteY8" fmla="*/ 77571 h 167229"/>
                <a:gd name="connsiteX9" fmla="*/ 60314 w 230678"/>
                <a:gd name="connsiteY9" fmla="*/ 72111 h 167229"/>
                <a:gd name="connsiteX10" fmla="*/ 60406 w 230678"/>
                <a:gd name="connsiteY10" fmla="*/ 72160 h 167229"/>
                <a:gd name="connsiteX11" fmla="*/ 171925 w 230678"/>
                <a:gd name="connsiteY11" fmla="*/ 134927 h 167229"/>
                <a:gd name="connsiteX12" fmla="*/ 185831 w 230678"/>
                <a:gd name="connsiteY12" fmla="*/ 109982 h 167229"/>
                <a:gd name="connsiteX13" fmla="*/ 199034 w 230678"/>
                <a:gd name="connsiteY13" fmla="*/ 85038 h 167229"/>
                <a:gd name="connsiteX14" fmla="*/ 85729 w 230678"/>
                <a:gd name="connsiteY14" fmla="*/ 25518 h 167229"/>
                <a:gd name="connsiteX15" fmla="*/ 80021 w 230678"/>
                <a:gd name="connsiteY15" fmla="*/ 7256 h 167229"/>
                <a:gd name="connsiteX16" fmla="*/ 98283 w 230678"/>
                <a:gd name="connsiteY16" fmla="*/ 1548 h 167229"/>
                <a:gd name="connsiteX17" fmla="*/ 223437 w 230678"/>
                <a:gd name="connsiteY17" fmla="*/ 67723 h 167229"/>
                <a:gd name="connsiteX18" fmla="*/ 230093 w 230678"/>
                <a:gd name="connsiteY18" fmla="*/ 75731 h 167229"/>
                <a:gd name="connsiteX19" fmla="*/ 229119 w 230678"/>
                <a:gd name="connsiteY19" fmla="*/ 86066 h 167229"/>
                <a:gd name="connsiteX20" fmla="*/ 209423 w 230678"/>
                <a:gd name="connsiteY20" fmla="*/ 123239 h 167229"/>
                <a:gd name="connsiteX21" fmla="*/ 188753 w 230678"/>
                <a:gd name="connsiteY21" fmla="*/ 160250 h 167229"/>
                <a:gd name="connsiteX22" fmla="*/ 180583 w 230678"/>
                <a:gd name="connsiteY22" fmla="*/ 166689 h 167229"/>
                <a:gd name="connsiteX23" fmla="*/ 177120 w 230678"/>
                <a:gd name="connsiteY23" fmla="*/ 167230 h 167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30678" h="167229">
                  <a:moveTo>
                    <a:pt x="177120" y="167230"/>
                  </a:moveTo>
                  <a:cubicBezTo>
                    <a:pt x="174793" y="167235"/>
                    <a:pt x="172466" y="166618"/>
                    <a:pt x="170464" y="165444"/>
                  </a:cubicBezTo>
                  <a:lnTo>
                    <a:pt x="58999" y="102731"/>
                  </a:lnTo>
                  <a:cubicBezTo>
                    <a:pt x="51695" y="115664"/>
                    <a:pt x="44119" y="128433"/>
                    <a:pt x="36760" y="140608"/>
                  </a:cubicBezTo>
                  <a:cubicBezTo>
                    <a:pt x="32918" y="147101"/>
                    <a:pt x="29023" y="153594"/>
                    <a:pt x="25235" y="160142"/>
                  </a:cubicBezTo>
                  <a:cubicBezTo>
                    <a:pt x="21453" y="166597"/>
                    <a:pt x="13158" y="168767"/>
                    <a:pt x="6703" y="164984"/>
                  </a:cubicBezTo>
                  <a:cubicBezTo>
                    <a:pt x="248" y="161202"/>
                    <a:pt x="-1922" y="152907"/>
                    <a:pt x="1860" y="146452"/>
                  </a:cubicBezTo>
                  <a:cubicBezTo>
                    <a:pt x="5702" y="139905"/>
                    <a:pt x="9597" y="133358"/>
                    <a:pt x="13493" y="126810"/>
                  </a:cubicBezTo>
                  <a:cubicBezTo>
                    <a:pt x="23017" y="110577"/>
                    <a:pt x="32865" y="94345"/>
                    <a:pt x="41901" y="77571"/>
                  </a:cubicBezTo>
                  <a:cubicBezTo>
                    <a:pt x="45477" y="70980"/>
                    <a:pt x="53724" y="68535"/>
                    <a:pt x="60314" y="72111"/>
                  </a:cubicBezTo>
                  <a:cubicBezTo>
                    <a:pt x="60347" y="72128"/>
                    <a:pt x="60374" y="72144"/>
                    <a:pt x="60406" y="72160"/>
                  </a:cubicBezTo>
                  <a:lnTo>
                    <a:pt x="171925" y="134927"/>
                  </a:lnTo>
                  <a:lnTo>
                    <a:pt x="185831" y="109982"/>
                  </a:lnTo>
                  <a:lnTo>
                    <a:pt x="199034" y="85038"/>
                  </a:lnTo>
                  <a:lnTo>
                    <a:pt x="85729" y="25518"/>
                  </a:lnTo>
                  <a:cubicBezTo>
                    <a:pt x="79112" y="22050"/>
                    <a:pt x="76552" y="13873"/>
                    <a:pt x="80021" y="7256"/>
                  </a:cubicBezTo>
                  <a:cubicBezTo>
                    <a:pt x="83489" y="638"/>
                    <a:pt x="91665" y="-1921"/>
                    <a:pt x="98283" y="1548"/>
                  </a:cubicBezTo>
                  <a:lnTo>
                    <a:pt x="223437" y="67723"/>
                  </a:lnTo>
                  <a:cubicBezTo>
                    <a:pt x="226630" y="69400"/>
                    <a:pt x="229011" y="72284"/>
                    <a:pt x="230093" y="75731"/>
                  </a:cubicBezTo>
                  <a:cubicBezTo>
                    <a:pt x="231121" y="79173"/>
                    <a:pt x="230796" y="82879"/>
                    <a:pt x="229119" y="86066"/>
                  </a:cubicBezTo>
                  <a:lnTo>
                    <a:pt x="209423" y="123239"/>
                  </a:lnTo>
                  <a:lnTo>
                    <a:pt x="188753" y="160250"/>
                  </a:lnTo>
                  <a:cubicBezTo>
                    <a:pt x="187022" y="163410"/>
                    <a:pt x="184046" y="165737"/>
                    <a:pt x="180583" y="166689"/>
                  </a:cubicBezTo>
                  <a:cubicBezTo>
                    <a:pt x="179446" y="167013"/>
                    <a:pt x="178310" y="167197"/>
                    <a:pt x="177120" y="167230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6937C44E-0781-C1E9-5643-40957E28CB41}"/>
                </a:ext>
              </a:extLst>
            </p:cNvPr>
            <p:cNvSpPr/>
            <p:nvPr/>
          </p:nvSpPr>
          <p:spPr>
            <a:xfrm>
              <a:off x="3625041" y="2868767"/>
              <a:ext cx="235033" cy="171428"/>
            </a:xfrm>
            <a:custGeom>
              <a:avLst/>
              <a:gdLst>
                <a:gd name="connsiteX0" fmla="*/ 176915 w 235033"/>
                <a:gd name="connsiteY0" fmla="*/ 171427 h 171428"/>
                <a:gd name="connsiteX1" fmla="*/ 169611 w 235033"/>
                <a:gd name="connsiteY1" fmla="*/ 169263 h 171428"/>
                <a:gd name="connsiteX2" fmla="*/ 61933 w 235033"/>
                <a:gd name="connsiteY2" fmla="*/ 99895 h 171428"/>
                <a:gd name="connsiteX3" fmla="*/ 36231 w 235033"/>
                <a:gd name="connsiteY3" fmla="*/ 138853 h 171428"/>
                <a:gd name="connsiteX4" fmla="*/ 24652 w 235033"/>
                <a:gd name="connsiteY4" fmla="*/ 155573 h 171428"/>
                <a:gd name="connsiteX5" fmla="*/ 5822 w 235033"/>
                <a:gd name="connsiteY5" fmla="*/ 158982 h 171428"/>
                <a:gd name="connsiteX6" fmla="*/ 2413 w 235033"/>
                <a:gd name="connsiteY6" fmla="*/ 140152 h 171428"/>
                <a:gd name="connsiteX7" fmla="*/ 13830 w 235033"/>
                <a:gd name="connsiteY7" fmla="*/ 123919 h 171428"/>
                <a:gd name="connsiteX8" fmla="*/ 46675 w 235033"/>
                <a:gd name="connsiteY8" fmla="*/ 74030 h 171428"/>
                <a:gd name="connsiteX9" fmla="*/ 65288 w 235033"/>
                <a:gd name="connsiteY9" fmla="*/ 70080 h 171428"/>
                <a:gd name="connsiteX10" fmla="*/ 172857 w 235033"/>
                <a:gd name="connsiteY10" fmla="*/ 139394 h 171428"/>
                <a:gd name="connsiteX11" fmla="*/ 180054 w 235033"/>
                <a:gd name="connsiteY11" fmla="*/ 127869 h 171428"/>
                <a:gd name="connsiteX12" fmla="*/ 187954 w 235033"/>
                <a:gd name="connsiteY12" fmla="*/ 115261 h 171428"/>
                <a:gd name="connsiteX13" fmla="*/ 195800 w 235033"/>
                <a:gd name="connsiteY13" fmla="*/ 102654 h 171428"/>
                <a:gd name="connsiteX14" fmla="*/ 202888 w 235033"/>
                <a:gd name="connsiteY14" fmla="*/ 91291 h 171428"/>
                <a:gd name="connsiteX15" fmla="*/ 93371 w 235033"/>
                <a:gd name="connsiteY15" fmla="*/ 25116 h 171428"/>
                <a:gd name="connsiteX16" fmla="*/ 88798 w 235033"/>
                <a:gd name="connsiteY16" fmla="*/ 6529 h 171428"/>
                <a:gd name="connsiteX17" fmla="*/ 107385 w 235033"/>
                <a:gd name="connsiteY17" fmla="*/ 1957 h 171428"/>
                <a:gd name="connsiteX18" fmla="*/ 228481 w 235033"/>
                <a:gd name="connsiteY18" fmla="*/ 75112 h 171428"/>
                <a:gd name="connsiteX19" fmla="*/ 233135 w 235033"/>
                <a:gd name="connsiteY19" fmla="*/ 93564 h 171428"/>
                <a:gd name="connsiteX20" fmla="*/ 218742 w 235033"/>
                <a:gd name="connsiteY20" fmla="*/ 117047 h 171428"/>
                <a:gd name="connsiteX21" fmla="*/ 210896 w 235033"/>
                <a:gd name="connsiteY21" fmla="*/ 129600 h 171428"/>
                <a:gd name="connsiteX22" fmla="*/ 203050 w 235033"/>
                <a:gd name="connsiteY22" fmla="*/ 142154 h 171428"/>
                <a:gd name="connsiteX23" fmla="*/ 188224 w 235033"/>
                <a:gd name="connsiteY23" fmla="*/ 165583 h 171428"/>
                <a:gd name="connsiteX24" fmla="*/ 176915 w 235033"/>
                <a:gd name="connsiteY24" fmla="*/ 171427 h 171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5033" h="171428">
                  <a:moveTo>
                    <a:pt x="176915" y="171427"/>
                  </a:moveTo>
                  <a:cubicBezTo>
                    <a:pt x="174324" y="171421"/>
                    <a:pt x="171786" y="170669"/>
                    <a:pt x="169611" y="169263"/>
                  </a:cubicBezTo>
                  <a:lnTo>
                    <a:pt x="61933" y="99895"/>
                  </a:lnTo>
                  <a:lnTo>
                    <a:pt x="36231" y="138853"/>
                  </a:lnTo>
                  <a:lnTo>
                    <a:pt x="24652" y="155573"/>
                  </a:lnTo>
                  <a:cubicBezTo>
                    <a:pt x="20394" y="161714"/>
                    <a:pt x="11963" y="163240"/>
                    <a:pt x="5822" y="158982"/>
                  </a:cubicBezTo>
                  <a:cubicBezTo>
                    <a:pt x="-319" y="154723"/>
                    <a:pt x="-1845" y="146293"/>
                    <a:pt x="2413" y="140152"/>
                  </a:cubicBezTo>
                  <a:lnTo>
                    <a:pt x="13830" y="123919"/>
                  </a:lnTo>
                  <a:lnTo>
                    <a:pt x="46675" y="74030"/>
                  </a:lnTo>
                  <a:cubicBezTo>
                    <a:pt x="50749" y="67835"/>
                    <a:pt x="59049" y="66071"/>
                    <a:pt x="65288" y="70080"/>
                  </a:cubicBezTo>
                  <a:lnTo>
                    <a:pt x="172857" y="139394"/>
                  </a:lnTo>
                  <a:cubicBezTo>
                    <a:pt x="175292" y="135606"/>
                    <a:pt x="177673" y="131711"/>
                    <a:pt x="180054" y="127869"/>
                  </a:cubicBezTo>
                  <a:lnTo>
                    <a:pt x="187954" y="115261"/>
                  </a:lnTo>
                  <a:lnTo>
                    <a:pt x="195800" y="102654"/>
                  </a:lnTo>
                  <a:cubicBezTo>
                    <a:pt x="198180" y="98921"/>
                    <a:pt x="200561" y="95133"/>
                    <a:pt x="202888" y="91291"/>
                  </a:cubicBezTo>
                  <a:lnTo>
                    <a:pt x="93371" y="25116"/>
                  </a:lnTo>
                  <a:cubicBezTo>
                    <a:pt x="86975" y="21247"/>
                    <a:pt x="84930" y="12925"/>
                    <a:pt x="88798" y="6529"/>
                  </a:cubicBezTo>
                  <a:cubicBezTo>
                    <a:pt x="92667" y="133"/>
                    <a:pt x="100989" y="-1912"/>
                    <a:pt x="107385" y="1957"/>
                  </a:cubicBezTo>
                  <a:lnTo>
                    <a:pt x="228481" y="75112"/>
                  </a:lnTo>
                  <a:cubicBezTo>
                    <a:pt x="234855" y="78927"/>
                    <a:pt x="236933" y="87184"/>
                    <a:pt x="233135" y="93564"/>
                  </a:cubicBezTo>
                  <a:cubicBezTo>
                    <a:pt x="228427" y="101518"/>
                    <a:pt x="223503" y="109418"/>
                    <a:pt x="218742" y="117047"/>
                  </a:cubicBezTo>
                  <a:cubicBezTo>
                    <a:pt x="216090" y="121214"/>
                    <a:pt x="213331" y="125380"/>
                    <a:pt x="210896" y="129600"/>
                  </a:cubicBezTo>
                  <a:cubicBezTo>
                    <a:pt x="208461" y="133821"/>
                    <a:pt x="205485" y="137987"/>
                    <a:pt x="203050" y="142154"/>
                  </a:cubicBezTo>
                  <a:cubicBezTo>
                    <a:pt x="198288" y="149837"/>
                    <a:pt x="193365" y="157791"/>
                    <a:pt x="188224" y="165583"/>
                  </a:cubicBezTo>
                  <a:cubicBezTo>
                    <a:pt x="185670" y="169300"/>
                    <a:pt x="181428" y="171497"/>
                    <a:pt x="176915" y="17142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2BECEC6F-1765-28D9-88BE-B615E6E0A193}"/>
                </a:ext>
              </a:extLst>
            </p:cNvPr>
            <p:cNvSpPr/>
            <p:nvPr/>
          </p:nvSpPr>
          <p:spPr>
            <a:xfrm>
              <a:off x="3527622" y="3006731"/>
              <a:ext cx="238025" cy="176311"/>
            </a:xfrm>
            <a:custGeom>
              <a:avLst/>
              <a:gdLst>
                <a:gd name="connsiteX0" fmla="*/ 175964 w 238025"/>
                <a:gd name="connsiteY0" fmla="*/ 176311 h 176311"/>
                <a:gd name="connsiteX1" fmla="*/ 167955 w 238025"/>
                <a:gd name="connsiteY1" fmla="*/ 173714 h 176311"/>
                <a:gd name="connsiteX2" fmla="*/ 64769 w 238025"/>
                <a:gd name="connsiteY2" fmla="*/ 97961 h 176311"/>
                <a:gd name="connsiteX3" fmla="*/ 35929 w 238025"/>
                <a:gd name="connsiteY3" fmla="*/ 135838 h 176311"/>
                <a:gd name="connsiteX4" fmla="*/ 24350 w 238025"/>
                <a:gd name="connsiteY4" fmla="*/ 150880 h 176311"/>
                <a:gd name="connsiteX5" fmla="*/ 5411 w 238025"/>
                <a:gd name="connsiteY5" fmla="*/ 153586 h 176311"/>
                <a:gd name="connsiteX6" fmla="*/ 2706 w 238025"/>
                <a:gd name="connsiteY6" fmla="*/ 134647 h 176311"/>
                <a:gd name="connsiteX7" fmla="*/ 14285 w 238025"/>
                <a:gd name="connsiteY7" fmla="*/ 119497 h 176311"/>
                <a:gd name="connsiteX8" fmla="*/ 50647 w 238025"/>
                <a:gd name="connsiteY8" fmla="*/ 70798 h 176311"/>
                <a:gd name="connsiteX9" fmla="*/ 59467 w 238025"/>
                <a:gd name="connsiteY9" fmla="*/ 65388 h 176311"/>
                <a:gd name="connsiteX10" fmla="*/ 69639 w 238025"/>
                <a:gd name="connsiteY10" fmla="*/ 67823 h 176311"/>
                <a:gd name="connsiteX11" fmla="*/ 172880 w 238025"/>
                <a:gd name="connsiteY11" fmla="*/ 143575 h 176311"/>
                <a:gd name="connsiteX12" fmla="*/ 189653 w 238025"/>
                <a:gd name="connsiteY12" fmla="*/ 120471 h 176311"/>
                <a:gd name="connsiteX13" fmla="*/ 205886 w 238025"/>
                <a:gd name="connsiteY13" fmla="*/ 97312 h 176311"/>
                <a:gd name="connsiteX14" fmla="*/ 100536 w 238025"/>
                <a:gd name="connsiteY14" fmla="*/ 25130 h 176311"/>
                <a:gd name="connsiteX15" fmla="*/ 95888 w 238025"/>
                <a:gd name="connsiteY15" fmla="*/ 6571 h 176311"/>
                <a:gd name="connsiteX16" fmla="*/ 114447 w 238025"/>
                <a:gd name="connsiteY16" fmla="*/ 1928 h 176311"/>
                <a:gd name="connsiteX17" fmla="*/ 115848 w 238025"/>
                <a:gd name="connsiteY17" fmla="*/ 2891 h 176311"/>
                <a:gd name="connsiteX18" fmla="*/ 232400 w 238025"/>
                <a:gd name="connsiteY18" fmla="*/ 83135 h 176311"/>
                <a:gd name="connsiteX19" fmla="*/ 237811 w 238025"/>
                <a:gd name="connsiteY19" fmla="*/ 91847 h 176311"/>
                <a:gd name="connsiteX20" fmla="*/ 235646 w 238025"/>
                <a:gd name="connsiteY20" fmla="*/ 102020 h 176311"/>
                <a:gd name="connsiteX21" fmla="*/ 211622 w 238025"/>
                <a:gd name="connsiteY21" fmla="*/ 136595 h 176311"/>
                <a:gd name="connsiteX22" fmla="*/ 186677 w 238025"/>
                <a:gd name="connsiteY22" fmla="*/ 170901 h 176311"/>
                <a:gd name="connsiteX23" fmla="*/ 177858 w 238025"/>
                <a:gd name="connsiteY23" fmla="*/ 176311 h 176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38025" h="176311">
                  <a:moveTo>
                    <a:pt x="175964" y="176311"/>
                  </a:moveTo>
                  <a:cubicBezTo>
                    <a:pt x="173085" y="176322"/>
                    <a:pt x="170277" y="175413"/>
                    <a:pt x="167955" y="173714"/>
                  </a:cubicBezTo>
                  <a:lnTo>
                    <a:pt x="64769" y="97961"/>
                  </a:lnTo>
                  <a:cubicBezTo>
                    <a:pt x="55246" y="110893"/>
                    <a:pt x="45452" y="123663"/>
                    <a:pt x="35929" y="135838"/>
                  </a:cubicBezTo>
                  <a:lnTo>
                    <a:pt x="24350" y="150880"/>
                  </a:lnTo>
                  <a:cubicBezTo>
                    <a:pt x="19869" y="156859"/>
                    <a:pt x="11390" y="158066"/>
                    <a:pt x="5411" y="153586"/>
                  </a:cubicBezTo>
                  <a:cubicBezTo>
                    <a:pt x="-568" y="149105"/>
                    <a:pt x="-1774" y="140626"/>
                    <a:pt x="2706" y="134647"/>
                  </a:cubicBezTo>
                  <a:lnTo>
                    <a:pt x="14285" y="119497"/>
                  </a:lnTo>
                  <a:cubicBezTo>
                    <a:pt x="26406" y="103751"/>
                    <a:pt x="38959" y="87410"/>
                    <a:pt x="50647" y="70798"/>
                  </a:cubicBezTo>
                  <a:cubicBezTo>
                    <a:pt x="52735" y="67882"/>
                    <a:pt x="55917" y="65929"/>
                    <a:pt x="59467" y="65388"/>
                  </a:cubicBezTo>
                  <a:cubicBezTo>
                    <a:pt x="63049" y="64814"/>
                    <a:pt x="66706" y="65690"/>
                    <a:pt x="69639" y="67823"/>
                  </a:cubicBezTo>
                  <a:lnTo>
                    <a:pt x="172880" y="143575"/>
                  </a:lnTo>
                  <a:lnTo>
                    <a:pt x="189653" y="120471"/>
                  </a:lnTo>
                  <a:lnTo>
                    <a:pt x="205886" y="97312"/>
                  </a:lnTo>
                  <a:lnTo>
                    <a:pt x="100536" y="25130"/>
                  </a:lnTo>
                  <a:cubicBezTo>
                    <a:pt x="94129" y="21288"/>
                    <a:pt x="92046" y="12983"/>
                    <a:pt x="95888" y="6571"/>
                  </a:cubicBezTo>
                  <a:cubicBezTo>
                    <a:pt x="99729" y="164"/>
                    <a:pt x="108040" y="-1913"/>
                    <a:pt x="114447" y="1928"/>
                  </a:cubicBezTo>
                  <a:cubicBezTo>
                    <a:pt x="114934" y="2220"/>
                    <a:pt x="115399" y="2540"/>
                    <a:pt x="115848" y="2891"/>
                  </a:cubicBezTo>
                  <a:lnTo>
                    <a:pt x="232400" y="83135"/>
                  </a:lnTo>
                  <a:cubicBezTo>
                    <a:pt x="235273" y="85218"/>
                    <a:pt x="237215" y="88346"/>
                    <a:pt x="237811" y="91847"/>
                  </a:cubicBezTo>
                  <a:cubicBezTo>
                    <a:pt x="238444" y="95391"/>
                    <a:pt x="237664" y="99038"/>
                    <a:pt x="235646" y="102020"/>
                  </a:cubicBezTo>
                  <a:lnTo>
                    <a:pt x="211622" y="136595"/>
                  </a:lnTo>
                  <a:lnTo>
                    <a:pt x="186677" y="170901"/>
                  </a:lnTo>
                  <a:cubicBezTo>
                    <a:pt x="184567" y="173795"/>
                    <a:pt x="181396" y="175743"/>
                    <a:pt x="177858" y="17631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9C423FDF-3A69-9CBB-DA2D-E4A17FE48EF1}"/>
                </a:ext>
              </a:extLst>
            </p:cNvPr>
            <p:cNvSpPr/>
            <p:nvPr/>
          </p:nvSpPr>
          <p:spPr>
            <a:xfrm>
              <a:off x="3422509" y="3140616"/>
              <a:ext cx="240843" cy="179325"/>
            </a:xfrm>
            <a:custGeom>
              <a:avLst/>
              <a:gdLst>
                <a:gd name="connsiteX0" fmla="*/ 174373 w 240843"/>
                <a:gd name="connsiteY0" fmla="*/ 179322 h 179325"/>
                <a:gd name="connsiteX1" fmla="*/ 165716 w 240843"/>
                <a:gd name="connsiteY1" fmla="*/ 176238 h 179325"/>
                <a:gd name="connsiteX2" fmla="*/ 67074 w 240843"/>
                <a:gd name="connsiteY2" fmla="*/ 94479 h 179325"/>
                <a:gd name="connsiteX3" fmla="*/ 36935 w 240843"/>
                <a:gd name="connsiteY3" fmla="*/ 130137 h 179325"/>
                <a:gd name="connsiteX4" fmla="*/ 23679 w 240843"/>
                <a:gd name="connsiteY4" fmla="*/ 145558 h 179325"/>
                <a:gd name="connsiteX5" fmla="*/ 4578 w 240843"/>
                <a:gd name="connsiteY5" fmla="*/ 146748 h 179325"/>
                <a:gd name="connsiteX6" fmla="*/ 3388 w 240843"/>
                <a:gd name="connsiteY6" fmla="*/ 127648 h 179325"/>
                <a:gd name="connsiteX7" fmla="*/ 16699 w 240843"/>
                <a:gd name="connsiteY7" fmla="*/ 112659 h 179325"/>
                <a:gd name="connsiteX8" fmla="*/ 55278 w 240843"/>
                <a:gd name="connsiteY8" fmla="*/ 67045 h 179325"/>
                <a:gd name="connsiteX9" fmla="*/ 74217 w 240843"/>
                <a:gd name="connsiteY9" fmla="*/ 65314 h 179325"/>
                <a:gd name="connsiteX10" fmla="*/ 172750 w 240843"/>
                <a:gd name="connsiteY10" fmla="*/ 146965 h 179325"/>
                <a:gd name="connsiteX11" fmla="*/ 181353 w 240843"/>
                <a:gd name="connsiteY11" fmla="*/ 136143 h 179325"/>
                <a:gd name="connsiteX12" fmla="*/ 190552 w 240843"/>
                <a:gd name="connsiteY12" fmla="*/ 124672 h 179325"/>
                <a:gd name="connsiteX13" fmla="*/ 199858 w 240843"/>
                <a:gd name="connsiteY13" fmla="*/ 113092 h 179325"/>
                <a:gd name="connsiteX14" fmla="*/ 208354 w 240843"/>
                <a:gd name="connsiteY14" fmla="*/ 102595 h 179325"/>
                <a:gd name="connsiteX15" fmla="*/ 107440 w 240843"/>
                <a:gd name="connsiteY15" fmla="*/ 23812 h 179325"/>
                <a:gd name="connsiteX16" fmla="*/ 105946 w 240843"/>
                <a:gd name="connsiteY16" fmla="*/ 4738 h 179325"/>
                <a:gd name="connsiteX17" fmla="*/ 124051 w 240843"/>
                <a:gd name="connsiteY17" fmla="*/ 2493 h 179325"/>
                <a:gd name="connsiteX18" fmla="*/ 235625 w 240843"/>
                <a:gd name="connsiteY18" fmla="*/ 89609 h 179325"/>
                <a:gd name="connsiteX19" fmla="*/ 238114 w 240843"/>
                <a:gd name="connsiteY19" fmla="*/ 108385 h 179325"/>
                <a:gd name="connsiteX20" fmla="*/ 220853 w 240843"/>
                <a:gd name="connsiteY20" fmla="*/ 130028 h 179325"/>
                <a:gd name="connsiteX21" fmla="*/ 211654 w 240843"/>
                <a:gd name="connsiteY21" fmla="*/ 141499 h 179325"/>
                <a:gd name="connsiteX22" fmla="*/ 202456 w 240843"/>
                <a:gd name="connsiteY22" fmla="*/ 152971 h 179325"/>
                <a:gd name="connsiteX23" fmla="*/ 184978 w 240843"/>
                <a:gd name="connsiteY23" fmla="*/ 174614 h 179325"/>
                <a:gd name="connsiteX24" fmla="*/ 174373 w 240843"/>
                <a:gd name="connsiteY24" fmla="*/ 179322 h 17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843" h="179325">
                  <a:moveTo>
                    <a:pt x="174373" y="179322"/>
                  </a:moveTo>
                  <a:cubicBezTo>
                    <a:pt x="171218" y="179322"/>
                    <a:pt x="168161" y="178234"/>
                    <a:pt x="165716" y="176238"/>
                  </a:cubicBezTo>
                  <a:lnTo>
                    <a:pt x="67074" y="94479"/>
                  </a:lnTo>
                  <a:lnTo>
                    <a:pt x="36935" y="130137"/>
                  </a:lnTo>
                  <a:lnTo>
                    <a:pt x="23679" y="145558"/>
                  </a:lnTo>
                  <a:cubicBezTo>
                    <a:pt x="18733" y="151163"/>
                    <a:pt x="10184" y="151694"/>
                    <a:pt x="4578" y="146748"/>
                  </a:cubicBezTo>
                  <a:cubicBezTo>
                    <a:pt x="-1028" y="141803"/>
                    <a:pt x="-1558" y="133253"/>
                    <a:pt x="3388" y="127648"/>
                  </a:cubicBezTo>
                  <a:lnTo>
                    <a:pt x="16699" y="112659"/>
                  </a:lnTo>
                  <a:lnTo>
                    <a:pt x="55278" y="67045"/>
                  </a:lnTo>
                  <a:cubicBezTo>
                    <a:pt x="60051" y="61380"/>
                    <a:pt x="68497" y="60606"/>
                    <a:pt x="74217" y="65314"/>
                  </a:cubicBezTo>
                  <a:lnTo>
                    <a:pt x="172750" y="146965"/>
                  </a:lnTo>
                  <a:lnTo>
                    <a:pt x="181353" y="136143"/>
                  </a:lnTo>
                  <a:cubicBezTo>
                    <a:pt x="184383" y="132301"/>
                    <a:pt x="187467" y="128459"/>
                    <a:pt x="190552" y="124672"/>
                  </a:cubicBezTo>
                  <a:cubicBezTo>
                    <a:pt x="193636" y="120884"/>
                    <a:pt x="196720" y="116988"/>
                    <a:pt x="199858" y="113092"/>
                  </a:cubicBezTo>
                  <a:cubicBezTo>
                    <a:pt x="202997" y="109196"/>
                    <a:pt x="205269" y="106166"/>
                    <a:pt x="208354" y="102595"/>
                  </a:cubicBezTo>
                  <a:lnTo>
                    <a:pt x="107440" y="23812"/>
                  </a:lnTo>
                  <a:cubicBezTo>
                    <a:pt x="101764" y="18958"/>
                    <a:pt x="101093" y="10420"/>
                    <a:pt x="105946" y="4738"/>
                  </a:cubicBezTo>
                  <a:cubicBezTo>
                    <a:pt x="110491" y="-580"/>
                    <a:pt x="118343" y="-1554"/>
                    <a:pt x="124051" y="2493"/>
                  </a:cubicBezTo>
                  <a:lnTo>
                    <a:pt x="235625" y="89609"/>
                  </a:lnTo>
                  <a:cubicBezTo>
                    <a:pt x="241458" y="94132"/>
                    <a:pt x="242567" y="102498"/>
                    <a:pt x="238114" y="108385"/>
                  </a:cubicBezTo>
                  <a:cubicBezTo>
                    <a:pt x="232703" y="115852"/>
                    <a:pt x="226588" y="123102"/>
                    <a:pt x="220853" y="130028"/>
                  </a:cubicBezTo>
                  <a:cubicBezTo>
                    <a:pt x="217769" y="133816"/>
                    <a:pt x="214739" y="137658"/>
                    <a:pt x="211654" y="141499"/>
                  </a:cubicBezTo>
                  <a:cubicBezTo>
                    <a:pt x="208570" y="145341"/>
                    <a:pt x="205486" y="149129"/>
                    <a:pt x="202456" y="152971"/>
                  </a:cubicBezTo>
                  <a:cubicBezTo>
                    <a:pt x="196666" y="160167"/>
                    <a:pt x="190876" y="167364"/>
                    <a:pt x="184978" y="174614"/>
                  </a:cubicBezTo>
                  <a:cubicBezTo>
                    <a:pt x="182327" y="177693"/>
                    <a:pt x="178436" y="179419"/>
                    <a:pt x="174373" y="17932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9D510436-D16A-BB74-4774-1D9824FA0559}"/>
                </a:ext>
              </a:extLst>
            </p:cNvPr>
            <p:cNvSpPr/>
            <p:nvPr/>
          </p:nvSpPr>
          <p:spPr>
            <a:xfrm>
              <a:off x="3309886" y="3267103"/>
              <a:ext cx="242876" cy="182968"/>
            </a:xfrm>
            <a:custGeom>
              <a:avLst/>
              <a:gdLst>
                <a:gd name="connsiteX0" fmla="*/ 172502 w 242876"/>
                <a:gd name="connsiteY0" fmla="*/ 182968 h 182968"/>
                <a:gd name="connsiteX1" fmla="*/ 163303 w 242876"/>
                <a:gd name="connsiteY1" fmla="*/ 179343 h 182968"/>
                <a:gd name="connsiteX2" fmla="*/ 69802 w 242876"/>
                <a:gd name="connsiteY2" fmla="*/ 92011 h 182968"/>
                <a:gd name="connsiteX3" fmla="*/ 34902 w 242876"/>
                <a:gd name="connsiteY3" fmla="*/ 128210 h 182968"/>
                <a:gd name="connsiteX4" fmla="*/ 23323 w 242876"/>
                <a:gd name="connsiteY4" fmla="*/ 140060 h 182968"/>
                <a:gd name="connsiteX5" fmla="*/ 4200 w 242876"/>
                <a:gd name="connsiteY5" fmla="*/ 140531 h 182968"/>
                <a:gd name="connsiteX6" fmla="*/ 3729 w 242876"/>
                <a:gd name="connsiteY6" fmla="*/ 121403 h 182968"/>
                <a:gd name="connsiteX7" fmla="*/ 3951 w 242876"/>
                <a:gd name="connsiteY7" fmla="*/ 121175 h 182968"/>
                <a:gd name="connsiteX8" fmla="*/ 15531 w 242876"/>
                <a:gd name="connsiteY8" fmla="*/ 109326 h 182968"/>
                <a:gd name="connsiteX9" fmla="*/ 58818 w 242876"/>
                <a:gd name="connsiteY9" fmla="*/ 63766 h 182968"/>
                <a:gd name="connsiteX10" fmla="*/ 68287 w 242876"/>
                <a:gd name="connsiteY10" fmla="*/ 59329 h 182968"/>
                <a:gd name="connsiteX11" fmla="*/ 78081 w 242876"/>
                <a:gd name="connsiteY11" fmla="*/ 62954 h 182968"/>
                <a:gd name="connsiteX12" fmla="*/ 171582 w 242876"/>
                <a:gd name="connsiteY12" fmla="*/ 150286 h 182968"/>
                <a:gd name="connsiteX13" fmla="*/ 190953 w 242876"/>
                <a:gd name="connsiteY13" fmla="*/ 129400 h 182968"/>
                <a:gd name="connsiteX14" fmla="*/ 209675 w 242876"/>
                <a:gd name="connsiteY14" fmla="*/ 108297 h 182968"/>
                <a:gd name="connsiteX15" fmla="*/ 113847 w 242876"/>
                <a:gd name="connsiteY15" fmla="*/ 23725 h 182968"/>
                <a:gd name="connsiteX16" fmla="*/ 112630 w 242876"/>
                <a:gd name="connsiteY16" fmla="*/ 4597 h 182968"/>
                <a:gd name="connsiteX17" fmla="*/ 131757 w 242876"/>
                <a:gd name="connsiteY17" fmla="*/ 3380 h 182968"/>
                <a:gd name="connsiteX18" fmla="*/ 238298 w 242876"/>
                <a:gd name="connsiteY18" fmla="*/ 96989 h 182968"/>
                <a:gd name="connsiteX19" fmla="*/ 242844 w 242876"/>
                <a:gd name="connsiteY19" fmla="*/ 106295 h 182968"/>
                <a:gd name="connsiteX20" fmla="*/ 239489 w 242876"/>
                <a:gd name="connsiteY20" fmla="*/ 116089 h 182968"/>
                <a:gd name="connsiteX21" fmla="*/ 211244 w 242876"/>
                <a:gd name="connsiteY21" fmla="*/ 147581 h 182968"/>
                <a:gd name="connsiteX22" fmla="*/ 182403 w 242876"/>
                <a:gd name="connsiteY22" fmla="*/ 178639 h 182968"/>
                <a:gd name="connsiteX23" fmla="*/ 172934 w 242876"/>
                <a:gd name="connsiteY23" fmla="*/ 182968 h 182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2876" h="182968">
                  <a:moveTo>
                    <a:pt x="172502" y="182968"/>
                  </a:moveTo>
                  <a:cubicBezTo>
                    <a:pt x="169087" y="182968"/>
                    <a:pt x="165797" y="181675"/>
                    <a:pt x="163303" y="179343"/>
                  </a:cubicBezTo>
                  <a:lnTo>
                    <a:pt x="69802" y="92011"/>
                  </a:lnTo>
                  <a:cubicBezTo>
                    <a:pt x="58277" y="104348"/>
                    <a:pt x="46427" y="116468"/>
                    <a:pt x="34902" y="128210"/>
                  </a:cubicBezTo>
                  <a:lnTo>
                    <a:pt x="23323" y="140060"/>
                  </a:lnTo>
                  <a:cubicBezTo>
                    <a:pt x="18171" y="145470"/>
                    <a:pt x="9611" y="145682"/>
                    <a:pt x="4200" y="140531"/>
                  </a:cubicBezTo>
                  <a:cubicBezTo>
                    <a:pt x="-1211" y="135379"/>
                    <a:pt x="-1422" y="126814"/>
                    <a:pt x="3729" y="121403"/>
                  </a:cubicBezTo>
                  <a:cubicBezTo>
                    <a:pt x="3800" y="121327"/>
                    <a:pt x="3876" y="121251"/>
                    <a:pt x="3951" y="121175"/>
                  </a:cubicBezTo>
                  <a:lnTo>
                    <a:pt x="15531" y="109326"/>
                  </a:lnTo>
                  <a:cubicBezTo>
                    <a:pt x="30032" y="94500"/>
                    <a:pt x="45020" y="79241"/>
                    <a:pt x="58818" y="63766"/>
                  </a:cubicBezTo>
                  <a:cubicBezTo>
                    <a:pt x="61253" y="61076"/>
                    <a:pt x="64662" y="59480"/>
                    <a:pt x="68287" y="59329"/>
                  </a:cubicBezTo>
                  <a:cubicBezTo>
                    <a:pt x="71902" y="59193"/>
                    <a:pt x="75424" y="60497"/>
                    <a:pt x="78081" y="62954"/>
                  </a:cubicBezTo>
                  <a:lnTo>
                    <a:pt x="171582" y="150286"/>
                  </a:lnTo>
                  <a:lnTo>
                    <a:pt x="190953" y="129400"/>
                  </a:lnTo>
                  <a:lnTo>
                    <a:pt x="209675" y="108297"/>
                  </a:lnTo>
                  <a:lnTo>
                    <a:pt x="113847" y="23725"/>
                  </a:lnTo>
                  <a:cubicBezTo>
                    <a:pt x="108230" y="18779"/>
                    <a:pt x="107684" y="10214"/>
                    <a:pt x="112630" y="4597"/>
                  </a:cubicBezTo>
                  <a:cubicBezTo>
                    <a:pt x="117575" y="-1019"/>
                    <a:pt x="126141" y="-1566"/>
                    <a:pt x="131757" y="3380"/>
                  </a:cubicBezTo>
                  <a:lnTo>
                    <a:pt x="238298" y="96989"/>
                  </a:lnTo>
                  <a:cubicBezTo>
                    <a:pt x="240993" y="99364"/>
                    <a:pt x="242627" y="102713"/>
                    <a:pt x="242844" y="106295"/>
                  </a:cubicBezTo>
                  <a:cubicBezTo>
                    <a:pt x="243098" y="109877"/>
                    <a:pt x="241886" y="113416"/>
                    <a:pt x="239489" y="116089"/>
                  </a:cubicBezTo>
                  <a:lnTo>
                    <a:pt x="211244" y="147581"/>
                  </a:lnTo>
                  <a:lnTo>
                    <a:pt x="182403" y="178639"/>
                  </a:lnTo>
                  <a:cubicBezTo>
                    <a:pt x="179952" y="181291"/>
                    <a:pt x="176543" y="182855"/>
                    <a:pt x="172934" y="18296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68F9E47-904F-4975-A42F-113D33F5568E}"/>
                </a:ext>
              </a:extLst>
            </p:cNvPr>
            <p:cNvSpPr/>
            <p:nvPr/>
          </p:nvSpPr>
          <p:spPr>
            <a:xfrm>
              <a:off x="3189954" y="3387655"/>
              <a:ext cx="244113" cy="185731"/>
            </a:xfrm>
            <a:custGeom>
              <a:avLst/>
              <a:gdLst>
                <a:gd name="connsiteX0" fmla="*/ 170471 w 244113"/>
                <a:gd name="connsiteY0" fmla="*/ 185731 h 185731"/>
                <a:gd name="connsiteX1" fmla="*/ 160677 w 244113"/>
                <a:gd name="connsiteY1" fmla="*/ 181511 h 185731"/>
                <a:gd name="connsiteX2" fmla="*/ 72371 w 244113"/>
                <a:gd name="connsiteY2" fmla="*/ 88605 h 185731"/>
                <a:gd name="connsiteX3" fmla="*/ 38228 w 244113"/>
                <a:gd name="connsiteY3" fmla="*/ 120367 h 185731"/>
                <a:gd name="connsiteX4" fmla="*/ 23023 w 244113"/>
                <a:gd name="connsiteY4" fmla="*/ 133895 h 185731"/>
                <a:gd name="connsiteX5" fmla="*/ 3896 w 244113"/>
                <a:gd name="connsiteY5" fmla="*/ 133759 h 185731"/>
                <a:gd name="connsiteX6" fmla="*/ 4031 w 244113"/>
                <a:gd name="connsiteY6" fmla="*/ 114627 h 185731"/>
                <a:gd name="connsiteX7" fmla="*/ 5059 w 244113"/>
                <a:gd name="connsiteY7" fmla="*/ 113712 h 185731"/>
                <a:gd name="connsiteX8" fmla="*/ 19993 w 244113"/>
                <a:gd name="connsiteY8" fmla="*/ 100401 h 185731"/>
                <a:gd name="connsiteX9" fmla="*/ 63768 w 244113"/>
                <a:gd name="connsiteY9" fmla="*/ 59657 h 185731"/>
                <a:gd name="connsiteX10" fmla="*/ 82760 w 244113"/>
                <a:gd name="connsiteY10" fmla="*/ 60252 h 185731"/>
                <a:gd name="connsiteX11" fmla="*/ 170904 w 244113"/>
                <a:gd name="connsiteY11" fmla="*/ 152833 h 185731"/>
                <a:gd name="connsiteX12" fmla="*/ 180589 w 244113"/>
                <a:gd name="connsiteY12" fmla="*/ 143364 h 185731"/>
                <a:gd name="connsiteX13" fmla="*/ 191411 w 244113"/>
                <a:gd name="connsiteY13" fmla="*/ 132975 h 185731"/>
                <a:gd name="connsiteX14" fmla="*/ 202233 w 244113"/>
                <a:gd name="connsiteY14" fmla="*/ 122586 h 185731"/>
                <a:gd name="connsiteX15" fmla="*/ 211810 w 244113"/>
                <a:gd name="connsiteY15" fmla="*/ 113225 h 185731"/>
                <a:gd name="connsiteX16" fmla="*/ 120636 w 244113"/>
                <a:gd name="connsiteY16" fmla="*/ 22971 h 185731"/>
                <a:gd name="connsiteX17" fmla="*/ 120880 w 244113"/>
                <a:gd name="connsiteY17" fmla="*/ 3843 h 185731"/>
                <a:gd name="connsiteX18" fmla="*/ 139683 w 244113"/>
                <a:gd name="connsiteY18" fmla="*/ 3762 h 185731"/>
                <a:gd name="connsiteX19" fmla="*/ 240109 w 244113"/>
                <a:gd name="connsiteY19" fmla="*/ 103485 h 185731"/>
                <a:gd name="connsiteX20" fmla="*/ 240380 w 244113"/>
                <a:gd name="connsiteY20" fmla="*/ 122424 h 185731"/>
                <a:gd name="connsiteX21" fmla="*/ 220738 w 244113"/>
                <a:gd name="connsiteY21" fmla="*/ 141957 h 185731"/>
                <a:gd name="connsiteX22" fmla="*/ 209917 w 244113"/>
                <a:gd name="connsiteY22" fmla="*/ 152238 h 185731"/>
                <a:gd name="connsiteX23" fmla="*/ 199095 w 244113"/>
                <a:gd name="connsiteY23" fmla="*/ 162627 h 185731"/>
                <a:gd name="connsiteX24" fmla="*/ 179345 w 244113"/>
                <a:gd name="connsiteY24" fmla="*/ 181781 h 185731"/>
                <a:gd name="connsiteX25" fmla="*/ 170471 w 244113"/>
                <a:gd name="connsiteY25" fmla="*/ 185731 h 18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4113" h="185731">
                  <a:moveTo>
                    <a:pt x="170471" y="185731"/>
                  </a:moveTo>
                  <a:cubicBezTo>
                    <a:pt x="166764" y="185737"/>
                    <a:pt x="163220" y="184211"/>
                    <a:pt x="160677" y="181511"/>
                  </a:cubicBezTo>
                  <a:lnTo>
                    <a:pt x="72371" y="88605"/>
                  </a:lnTo>
                  <a:lnTo>
                    <a:pt x="38228" y="120367"/>
                  </a:lnTo>
                  <a:lnTo>
                    <a:pt x="23023" y="133895"/>
                  </a:lnTo>
                  <a:cubicBezTo>
                    <a:pt x="17704" y="139138"/>
                    <a:pt x="9139" y="139078"/>
                    <a:pt x="3896" y="133759"/>
                  </a:cubicBezTo>
                  <a:cubicBezTo>
                    <a:pt x="-1353" y="128435"/>
                    <a:pt x="-1288" y="119870"/>
                    <a:pt x="4031" y="114627"/>
                  </a:cubicBezTo>
                  <a:cubicBezTo>
                    <a:pt x="4355" y="114307"/>
                    <a:pt x="4702" y="113999"/>
                    <a:pt x="5059" y="113712"/>
                  </a:cubicBezTo>
                  <a:lnTo>
                    <a:pt x="19993" y="100401"/>
                  </a:lnTo>
                  <a:lnTo>
                    <a:pt x="63768" y="59657"/>
                  </a:lnTo>
                  <a:cubicBezTo>
                    <a:pt x="69184" y="54597"/>
                    <a:pt x="77668" y="54863"/>
                    <a:pt x="82760" y="60252"/>
                  </a:cubicBezTo>
                  <a:lnTo>
                    <a:pt x="170904" y="152833"/>
                  </a:lnTo>
                  <a:lnTo>
                    <a:pt x="180589" y="143364"/>
                  </a:lnTo>
                  <a:lnTo>
                    <a:pt x="191411" y="132975"/>
                  </a:lnTo>
                  <a:cubicBezTo>
                    <a:pt x="194874" y="129566"/>
                    <a:pt x="198445" y="126049"/>
                    <a:pt x="202233" y="122586"/>
                  </a:cubicBezTo>
                  <a:lnTo>
                    <a:pt x="211810" y="113225"/>
                  </a:lnTo>
                  <a:lnTo>
                    <a:pt x="120636" y="22971"/>
                  </a:lnTo>
                  <a:cubicBezTo>
                    <a:pt x="115420" y="17619"/>
                    <a:pt x="115528" y="9059"/>
                    <a:pt x="120880" y="3843"/>
                  </a:cubicBezTo>
                  <a:cubicBezTo>
                    <a:pt x="126101" y="-1249"/>
                    <a:pt x="134418" y="-1286"/>
                    <a:pt x="139683" y="3762"/>
                  </a:cubicBezTo>
                  <a:lnTo>
                    <a:pt x="240109" y="103485"/>
                  </a:lnTo>
                  <a:cubicBezTo>
                    <a:pt x="245342" y="108669"/>
                    <a:pt x="245461" y="117088"/>
                    <a:pt x="240380" y="122424"/>
                  </a:cubicBezTo>
                  <a:cubicBezTo>
                    <a:pt x="233941" y="129133"/>
                    <a:pt x="227231" y="135680"/>
                    <a:pt x="220738" y="141957"/>
                  </a:cubicBezTo>
                  <a:cubicBezTo>
                    <a:pt x="217221" y="145366"/>
                    <a:pt x="213650" y="148775"/>
                    <a:pt x="209917" y="152238"/>
                  </a:cubicBezTo>
                  <a:lnTo>
                    <a:pt x="199095" y="162627"/>
                  </a:lnTo>
                  <a:cubicBezTo>
                    <a:pt x="192547" y="169066"/>
                    <a:pt x="186000" y="175451"/>
                    <a:pt x="179345" y="181781"/>
                  </a:cubicBezTo>
                  <a:cubicBezTo>
                    <a:pt x="176980" y="184151"/>
                    <a:pt x="173815" y="185558"/>
                    <a:pt x="170471" y="18573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C5ECFB5F-8713-17CA-4A53-DEBB3D2E0330}"/>
                </a:ext>
              </a:extLst>
            </p:cNvPr>
            <p:cNvSpPr/>
            <p:nvPr/>
          </p:nvSpPr>
          <p:spPr>
            <a:xfrm>
              <a:off x="3063858" y="3501284"/>
              <a:ext cx="244267" cy="187679"/>
            </a:xfrm>
            <a:custGeom>
              <a:avLst/>
              <a:gdLst>
                <a:gd name="connsiteX0" fmla="*/ 167246 w 244267"/>
                <a:gd name="connsiteY0" fmla="*/ 187679 h 187679"/>
                <a:gd name="connsiteX1" fmla="*/ 166110 w 244267"/>
                <a:gd name="connsiteY1" fmla="*/ 187679 h 187679"/>
                <a:gd name="connsiteX2" fmla="*/ 156911 w 244267"/>
                <a:gd name="connsiteY2" fmla="*/ 182918 h 187679"/>
                <a:gd name="connsiteX3" fmla="*/ 74449 w 244267"/>
                <a:gd name="connsiteY3" fmla="*/ 85142 h 187679"/>
                <a:gd name="connsiteX4" fmla="*/ 33921 w 244267"/>
                <a:gd name="connsiteY4" fmla="*/ 118203 h 187679"/>
                <a:gd name="connsiteX5" fmla="*/ 22558 w 244267"/>
                <a:gd name="connsiteY5" fmla="*/ 127294 h 187679"/>
                <a:gd name="connsiteX6" fmla="*/ 3457 w 244267"/>
                <a:gd name="connsiteY6" fmla="*/ 126249 h 187679"/>
                <a:gd name="connsiteX7" fmla="*/ 4496 w 244267"/>
                <a:gd name="connsiteY7" fmla="*/ 107149 h 187679"/>
                <a:gd name="connsiteX8" fmla="*/ 5622 w 244267"/>
                <a:gd name="connsiteY8" fmla="*/ 106245 h 187679"/>
                <a:gd name="connsiteX9" fmla="*/ 16931 w 244267"/>
                <a:gd name="connsiteY9" fmla="*/ 97101 h 187679"/>
                <a:gd name="connsiteX10" fmla="*/ 67198 w 244267"/>
                <a:gd name="connsiteY10" fmla="*/ 55761 h 187679"/>
                <a:gd name="connsiteX11" fmla="*/ 77100 w 244267"/>
                <a:gd name="connsiteY11" fmla="*/ 52515 h 187679"/>
                <a:gd name="connsiteX12" fmla="*/ 86353 w 244267"/>
                <a:gd name="connsiteY12" fmla="*/ 57276 h 187679"/>
                <a:gd name="connsiteX13" fmla="*/ 168815 w 244267"/>
                <a:gd name="connsiteY13" fmla="*/ 155106 h 187679"/>
                <a:gd name="connsiteX14" fmla="*/ 190459 w 244267"/>
                <a:gd name="connsiteY14" fmla="*/ 136655 h 187679"/>
                <a:gd name="connsiteX15" fmla="*/ 211562 w 244267"/>
                <a:gd name="connsiteY15" fmla="*/ 117933 h 187679"/>
                <a:gd name="connsiteX16" fmla="*/ 126285 w 244267"/>
                <a:gd name="connsiteY16" fmla="*/ 22538 h 187679"/>
                <a:gd name="connsiteX17" fmla="*/ 127368 w 244267"/>
                <a:gd name="connsiteY17" fmla="*/ 3438 h 187679"/>
                <a:gd name="connsiteX18" fmla="*/ 146468 w 244267"/>
                <a:gd name="connsiteY18" fmla="*/ 4520 h 187679"/>
                <a:gd name="connsiteX19" fmla="*/ 240834 w 244267"/>
                <a:gd name="connsiteY19" fmla="*/ 109979 h 187679"/>
                <a:gd name="connsiteX20" fmla="*/ 244243 w 244267"/>
                <a:gd name="connsiteY20" fmla="*/ 119772 h 187679"/>
                <a:gd name="connsiteX21" fmla="*/ 239752 w 244267"/>
                <a:gd name="connsiteY21" fmla="*/ 129079 h 187679"/>
                <a:gd name="connsiteX22" fmla="*/ 208369 w 244267"/>
                <a:gd name="connsiteY22" fmla="*/ 157000 h 187679"/>
                <a:gd name="connsiteX23" fmla="*/ 175903 w 244267"/>
                <a:gd name="connsiteY23" fmla="*/ 184433 h 187679"/>
                <a:gd name="connsiteX24" fmla="*/ 167246 w 244267"/>
                <a:gd name="connsiteY24" fmla="*/ 187679 h 187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4267" h="187679">
                  <a:moveTo>
                    <a:pt x="167246" y="187679"/>
                  </a:moveTo>
                  <a:lnTo>
                    <a:pt x="166110" y="187679"/>
                  </a:lnTo>
                  <a:cubicBezTo>
                    <a:pt x="162533" y="187371"/>
                    <a:pt x="159227" y="185656"/>
                    <a:pt x="156911" y="182918"/>
                  </a:cubicBezTo>
                  <a:lnTo>
                    <a:pt x="74449" y="85142"/>
                  </a:lnTo>
                  <a:cubicBezTo>
                    <a:pt x="60975" y="96451"/>
                    <a:pt x="47394" y="107435"/>
                    <a:pt x="33921" y="118203"/>
                  </a:cubicBezTo>
                  <a:lnTo>
                    <a:pt x="22558" y="127294"/>
                  </a:lnTo>
                  <a:cubicBezTo>
                    <a:pt x="16996" y="132283"/>
                    <a:pt x="8441" y="131812"/>
                    <a:pt x="3457" y="126249"/>
                  </a:cubicBezTo>
                  <a:cubicBezTo>
                    <a:pt x="-1531" y="120687"/>
                    <a:pt x="-1066" y="112138"/>
                    <a:pt x="4496" y="107149"/>
                  </a:cubicBezTo>
                  <a:cubicBezTo>
                    <a:pt x="4859" y="106829"/>
                    <a:pt x="5232" y="106527"/>
                    <a:pt x="5622" y="106245"/>
                  </a:cubicBezTo>
                  <a:lnTo>
                    <a:pt x="16931" y="97101"/>
                  </a:lnTo>
                  <a:cubicBezTo>
                    <a:pt x="33596" y="83736"/>
                    <a:pt x="50803" y="70046"/>
                    <a:pt x="67198" y="55761"/>
                  </a:cubicBezTo>
                  <a:cubicBezTo>
                    <a:pt x="69941" y="53413"/>
                    <a:pt x="73502" y="52244"/>
                    <a:pt x="77100" y="52515"/>
                  </a:cubicBezTo>
                  <a:cubicBezTo>
                    <a:pt x="80698" y="52801"/>
                    <a:pt x="84031" y="54517"/>
                    <a:pt x="86353" y="57276"/>
                  </a:cubicBezTo>
                  <a:lnTo>
                    <a:pt x="168815" y="155106"/>
                  </a:lnTo>
                  <a:lnTo>
                    <a:pt x="190459" y="136655"/>
                  </a:lnTo>
                  <a:lnTo>
                    <a:pt x="211562" y="117933"/>
                  </a:lnTo>
                  <a:lnTo>
                    <a:pt x="126285" y="22538"/>
                  </a:lnTo>
                  <a:cubicBezTo>
                    <a:pt x="121307" y="16965"/>
                    <a:pt x="121794" y="8416"/>
                    <a:pt x="127368" y="3438"/>
                  </a:cubicBezTo>
                  <a:cubicBezTo>
                    <a:pt x="132941" y="-1541"/>
                    <a:pt x="141495" y="-1054"/>
                    <a:pt x="146468" y="4520"/>
                  </a:cubicBezTo>
                  <a:lnTo>
                    <a:pt x="240834" y="109979"/>
                  </a:lnTo>
                  <a:cubicBezTo>
                    <a:pt x="243231" y="112657"/>
                    <a:pt x="244460" y="116185"/>
                    <a:pt x="244243" y="119772"/>
                  </a:cubicBezTo>
                  <a:cubicBezTo>
                    <a:pt x="244027" y="123344"/>
                    <a:pt x="242414" y="126688"/>
                    <a:pt x="239752" y="129079"/>
                  </a:cubicBezTo>
                  <a:lnTo>
                    <a:pt x="208369" y="157000"/>
                  </a:lnTo>
                  <a:lnTo>
                    <a:pt x="175903" y="184433"/>
                  </a:lnTo>
                  <a:cubicBezTo>
                    <a:pt x="173490" y="186500"/>
                    <a:pt x="170422" y="187647"/>
                    <a:pt x="167246" y="18767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99141CB9-C677-4430-B196-09A563330F16}"/>
                </a:ext>
              </a:extLst>
            </p:cNvPr>
            <p:cNvSpPr/>
            <p:nvPr/>
          </p:nvSpPr>
          <p:spPr>
            <a:xfrm>
              <a:off x="2932113" y="3607147"/>
              <a:ext cx="243655" cy="189804"/>
            </a:xfrm>
            <a:custGeom>
              <a:avLst/>
              <a:gdLst>
                <a:gd name="connsiteX0" fmla="*/ 163231 w 243655"/>
                <a:gd name="connsiteY0" fmla="*/ 189764 h 189804"/>
                <a:gd name="connsiteX1" fmla="*/ 161338 w 243655"/>
                <a:gd name="connsiteY1" fmla="*/ 189764 h 189804"/>
                <a:gd name="connsiteX2" fmla="*/ 152355 w 243655"/>
                <a:gd name="connsiteY2" fmla="*/ 184353 h 189804"/>
                <a:gd name="connsiteX3" fmla="*/ 75737 w 243655"/>
                <a:gd name="connsiteY3" fmla="*/ 81545 h 189804"/>
                <a:gd name="connsiteX4" fmla="*/ 54093 w 243655"/>
                <a:gd name="connsiteY4" fmla="*/ 97237 h 189804"/>
                <a:gd name="connsiteX5" fmla="*/ 21140 w 243655"/>
                <a:gd name="connsiteY5" fmla="*/ 120774 h 189804"/>
                <a:gd name="connsiteX6" fmla="*/ 2338 w 243655"/>
                <a:gd name="connsiteY6" fmla="*/ 117176 h 189804"/>
                <a:gd name="connsiteX7" fmla="*/ 5936 w 243655"/>
                <a:gd name="connsiteY7" fmla="*/ 98373 h 189804"/>
                <a:gd name="connsiteX8" fmla="*/ 38401 w 243655"/>
                <a:gd name="connsiteY8" fmla="*/ 75431 h 189804"/>
                <a:gd name="connsiteX9" fmla="*/ 70867 w 243655"/>
                <a:gd name="connsiteY9" fmla="*/ 51785 h 189804"/>
                <a:gd name="connsiteX10" fmla="*/ 89643 w 243655"/>
                <a:gd name="connsiteY10" fmla="*/ 54653 h 189804"/>
                <a:gd name="connsiteX11" fmla="*/ 166099 w 243655"/>
                <a:gd name="connsiteY11" fmla="*/ 157081 h 189804"/>
                <a:gd name="connsiteX12" fmla="*/ 188663 w 243655"/>
                <a:gd name="connsiteY12" fmla="*/ 139875 h 189804"/>
                <a:gd name="connsiteX13" fmla="*/ 199971 w 243655"/>
                <a:gd name="connsiteY13" fmla="*/ 131217 h 189804"/>
                <a:gd name="connsiteX14" fmla="*/ 211172 w 243655"/>
                <a:gd name="connsiteY14" fmla="*/ 122614 h 189804"/>
                <a:gd name="connsiteX15" fmla="*/ 131631 w 243655"/>
                <a:gd name="connsiteY15" fmla="*/ 22241 h 189804"/>
                <a:gd name="connsiteX16" fmla="*/ 133265 w 243655"/>
                <a:gd name="connsiteY16" fmla="*/ 3179 h 189804"/>
                <a:gd name="connsiteX17" fmla="*/ 152328 w 243655"/>
                <a:gd name="connsiteY17" fmla="*/ 4818 h 189804"/>
                <a:gd name="connsiteX18" fmla="*/ 152842 w 243655"/>
                <a:gd name="connsiteY18" fmla="*/ 5468 h 189804"/>
                <a:gd name="connsiteX19" fmla="*/ 240716 w 243655"/>
                <a:gd name="connsiteY19" fmla="*/ 116392 h 189804"/>
                <a:gd name="connsiteX20" fmla="*/ 238714 w 243655"/>
                <a:gd name="connsiteY20" fmla="*/ 135221 h 189804"/>
                <a:gd name="connsiteX21" fmla="*/ 216366 w 243655"/>
                <a:gd name="connsiteY21" fmla="*/ 152699 h 189804"/>
                <a:gd name="connsiteX22" fmla="*/ 204841 w 243655"/>
                <a:gd name="connsiteY22" fmla="*/ 161356 h 189804"/>
                <a:gd name="connsiteX23" fmla="*/ 171293 w 243655"/>
                <a:gd name="connsiteY23" fmla="*/ 186950 h 189804"/>
                <a:gd name="connsiteX24" fmla="*/ 163231 w 243655"/>
                <a:gd name="connsiteY24" fmla="*/ 189764 h 18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3655" h="189804">
                  <a:moveTo>
                    <a:pt x="163231" y="189764"/>
                  </a:moveTo>
                  <a:cubicBezTo>
                    <a:pt x="162603" y="189818"/>
                    <a:pt x="161965" y="189818"/>
                    <a:pt x="161338" y="189764"/>
                  </a:cubicBezTo>
                  <a:cubicBezTo>
                    <a:pt x="157734" y="189255"/>
                    <a:pt x="154493" y="187302"/>
                    <a:pt x="152355" y="184353"/>
                  </a:cubicBezTo>
                  <a:lnTo>
                    <a:pt x="75737" y="81545"/>
                  </a:lnTo>
                  <a:lnTo>
                    <a:pt x="54093" y="97237"/>
                  </a:lnTo>
                  <a:cubicBezTo>
                    <a:pt x="43650" y="104920"/>
                    <a:pt x="32449" y="113091"/>
                    <a:pt x="21140" y="120774"/>
                  </a:cubicBezTo>
                  <a:cubicBezTo>
                    <a:pt x="14956" y="124973"/>
                    <a:pt x="6536" y="123361"/>
                    <a:pt x="2338" y="117176"/>
                  </a:cubicBezTo>
                  <a:cubicBezTo>
                    <a:pt x="-1861" y="110991"/>
                    <a:pt x="-249" y="102572"/>
                    <a:pt x="5936" y="98373"/>
                  </a:cubicBezTo>
                  <a:cubicBezTo>
                    <a:pt x="16757" y="90960"/>
                    <a:pt x="27579" y="82952"/>
                    <a:pt x="38401" y="75431"/>
                  </a:cubicBezTo>
                  <a:lnTo>
                    <a:pt x="70867" y="51785"/>
                  </a:lnTo>
                  <a:cubicBezTo>
                    <a:pt x="76857" y="47446"/>
                    <a:pt x="85222" y="48722"/>
                    <a:pt x="89643" y="54653"/>
                  </a:cubicBezTo>
                  <a:lnTo>
                    <a:pt x="166099" y="157081"/>
                  </a:lnTo>
                  <a:lnTo>
                    <a:pt x="188663" y="139875"/>
                  </a:lnTo>
                  <a:lnTo>
                    <a:pt x="199971" y="131217"/>
                  </a:lnTo>
                  <a:lnTo>
                    <a:pt x="211172" y="122614"/>
                  </a:lnTo>
                  <a:lnTo>
                    <a:pt x="131631" y="22241"/>
                  </a:lnTo>
                  <a:cubicBezTo>
                    <a:pt x="126821" y="16528"/>
                    <a:pt x="127552" y="7994"/>
                    <a:pt x="133265" y="3179"/>
                  </a:cubicBezTo>
                  <a:cubicBezTo>
                    <a:pt x="138979" y="-1632"/>
                    <a:pt x="147513" y="-901"/>
                    <a:pt x="152328" y="4818"/>
                  </a:cubicBezTo>
                  <a:cubicBezTo>
                    <a:pt x="152507" y="5029"/>
                    <a:pt x="152675" y="5246"/>
                    <a:pt x="152842" y="5468"/>
                  </a:cubicBezTo>
                  <a:lnTo>
                    <a:pt x="240716" y="116392"/>
                  </a:lnTo>
                  <a:cubicBezTo>
                    <a:pt x="245315" y="122159"/>
                    <a:pt x="244422" y="130552"/>
                    <a:pt x="238714" y="135221"/>
                  </a:cubicBezTo>
                  <a:cubicBezTo>
                    <a:pt x="231355" y="141282"/>
                    <a:pt x="223725" y="147126"/>
                    <a:pt x="216366" y="152699"/>
                  </a:cubicBezTo>
                  <a:lnTo>
                    <a:pt x="204841" y="161356"/>
                  </a:lnTo>
                  <a:lnTo>
                    <a:pt x="171293" y="186950"/>
                  </a:lnTo>
                  <a:cubicBezTo>
                    <a:pt x="168989" y="188752"/>
                    <a:pt x="166153" y="189742"/>
                    <a:pt x="163231" y="189764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A6E0FC10-B276-0525-46A1-A2DCBCDFB13D}"/>
                </a:ext>
              </a:extLst>
            </p:cNvPr>
            <p:cNvSpPr/>
            <p:nvPr/>
          </p:nvSpPr>
          <p:spPr>
            <a:xfrm>
              <a:off x="2794196" y="3706290"/>
              <a:ext cx="242261" cy="190042"/>
            </a:xfrm>
            <a:custGeom>
              <a:avLst/>
              <a:gdLst>
                <a:gd name="connsiteX0" fmla="*/ 158786 w 242261"/>
                <a:gd name="connsiteY0" fmla="*/ 189965 h 190042"/>
                <a:gd name="connsiteX1" fmla="*/ 156081 w 242261"/>
                <a:gd name="connsiteY1" fmla="*/ 189965 h 190042"/>
                <a:gd name="connsiteX2" fmla="*/ 147477 w 242261"/>
                <a:gd name="connsiteY2" fmla="*/ 184175 h 190042"/>
                <a:gd name="connsiteX3" fmla="*/ 77135 w 242261"/>
                <a:gd name="connsiteY3" fmla="*/ 77256 h 190042"/>
                <a:gd name="connsiteX4" fmla="*/ 28437 w 242261"/>
                <a:gd name="connsiteY4" fmla="*/ 108152 h 190042"/>
                <a:gd name="connsiteX5" fmla="*/ 20699 w 242261"/>
                <a:gd name="connsiteY5" fmla="*/ 112968 h 190042"/>
                <a:gd name="connsiteX6" fmla="*/ 2059 w 242261"/>
                <a:gd name="connsiteY6" fmla="*/ 108666 h 190042"/>
                <a:gd name="connsiteX7" fmla="*/ 6361 w 242261"/>
                <a:gd name="connsiteY7" fmla="*/ 90026 h 190042"/>
                <a:gd name="connsiteX8" fmla="*/ 14098 w 242261"/>
                <a:gd name="connsiteY8" fmla="*/ 85156 h 190042"/>
                <a:gd name="connsiteX9" fmla="*/ 73618 w 242261"/>
                <a:gd name="connsiteY9" fmla="*/ 47279 h 190042"/>
                <a:gd name="connsiteX10" fmla="*/ 83845 w 242261"/>
                <a:gd name="connsiteY10" fmla="*/ 45223 h 190042"/>
                <a:gd name="connsiteX11" fmla="*/ 92448 w 242261"/>
                <a:gd name="connsiteY11" fmla="*/ 51067 h 190042"/>
                <a:gd name="connsiteX12" fmla="*/ 162790 w 242261"/>
                <a:gd name="connsiteY12" fmla="*/ 158041 h 190042"/>
                <a:gd name="connsiteX13" fmla="*/ 163927 w 242261"/>
                <a:gd name="connsiteY13" fmla="*/ 157283 h 190042"/>
                <a:gd name="connsiteX14" fmla="*/ 186382 w 242261"/>
                <a:gd name="connsiteY14" fmla="*/ 142349 h 190042"/>
                <a:gd name="connsiteX15" fmla="*/ 209757 w 242261"/>
                <a:gd name="connsiteY15" fmla="*/ 126116 h 190042"/>
                <a:gd name="connsiteX16" fmla="*/ 136439 w 242261"/>
                <a:gd name="connsiteY16" fmla="*/ 21307 h 190042"/>
                <a:gd name="connsiteX17" fmla="*/ 139767 w 242261"/>
                <a:gd name="connsiteY17" fmla="*/ 2449 h 190042"/>
                <a:gd name="connsiteX18" fmla="*/ 158624 w 242261"/>
                <a:gd name="connsiteY18" fmla="*/ 5777 h 190042"/>
                <a:gd name="connsiteX19" fmla="*/ 239788 w 242261"/>
                <a:gd name="connsiteY19" fmla="*/ 121788 h 190042"/>
                <a:gd name="connsiteX20" fmla="*/ 236606 w 242261"/>
                <a:gd name="connsiteY20" fmla="*/ 140498 h 190042"/>
                <a:gd name="connsiteX21" fmla="*/ 236433 w 242261"/>
                <a:gd name="connsiteY21" fmla="*/ 140618 h 190042"/>
                <a:gd name="connsiteX22" fmla="*/ 201803 w 242261"/>
                <a:gd name="connsiteY22" fmla="*/ 164588 h 190042"/>
                <a:gd name="connsiteX23" fmla="*/ 178861 w 242261"/>
                <a:gd name="connsiteY23" fmla="*/ 179847 h 190042"/>
                <a:gd name="connsiteX24" fmla="*/ 166524 w 242261"/>
                <a:gd name="connsiteY24" fmla="*/ 188017 h 190042"/>
                <a:gd name="connsiteX25" fmla="*/ 158786 w 242261"/>
                <a:gd name="connsiteY25" fmla="*/ 189965 h 19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2261" h="190042">
                  <a:moveTo>
                    <a:pt x="158786" y="189965"/>
                  </a:moveTo>
                  <a:cubicBezTo>
                    <a:pt x="157888" y="190068"/>
                    <a:pt x="156979" y="190068"/>
                    <a:pt x="156081" y="189965"/>
                  </a:cubicBezTo>
                  <a:cubicBezTo>
                    <a:pt x="152563" y="189246"/>
                    <a:pt x="149469" y="187162"/>
                    <a:pt x="147477" y="184175"/>
                  </a:cubicBezTo>
                  <a:lnTo>
                    <a:pt x="77135" y="77256"/>
                  </a:lnTo>
                  <a:cubicBezTo>
                    <a:pt x="60902" y="88077"/>
                    <a:pt x="44670" y="98142"/>
                    <a:pt x="28437" y="108152"/>
                  </a:cubicBezTo>
                  <a:lnTo>
                    <a:pt x="20699" y="112968"/>
                  </a:lnTo>
                  <a:cubicBezTo>
                    <a:pt x="14363" y="116929"/>
                    <a:pt x="6020" y="115002"/>
                    <a:pt x="2059" y="108666"/>
                  </a:cubicBezTo>
                  <a:cubicBezTo>
                    <a:pt x="-1902" y="102330"/>
                    <a:pt x="24" y="93986"/>
                    <a:pt x="6361" y="90026"/>
                  </a:cubicBezTo>
                  <a:lnTo>
                    <a:pt x="14098" y="85156"/>
                  </a:lnTo>
                  <a:cubicBezTo>
                    <a:pt x="33740" y="72927"/>
                    <a:pt x="54085" y="60319"/>
                    <a:pt x="73618" y="47279"/>
                  </a:cubicBezTo>
                  <a:cubicBezTo>
                    <a:pt x="76627" y="45288"/>
                    <a:pt x="80301" y="44552"/>
                    <a:pt x="83845" y="45223"/>
                  </a:cubicBezTo>
                  <a:cubicBezTo>
                    <a:pt x="87373" y="45953"/>
                    <a:pt x="90468" y="48053"/>
                    <a:pt x="92448" y="51067"/>
                  </a:cubicBezTo>
                  <a:lnTo>
                    <a:pt x="162790" y="158041"/>
                  </a:lnTo>
                  <a:lnTo>
                    <a:pt x="163927" y="157283"/>
                  </a:lnTo>
                  <a:cubicBezTo>
                    <a:pt x="171448" y="152359"/>
                    <a:pt x="178969" y="147435"/>
                    <a:pt x="186382" y="142349"/>
                  </a:cubicBezTo>
                  <a:lnTo>
                    <a:pt x="209757" y="126116"/>
                  </a:lnTo>
                  <a:lnTo>
                    <a:pt x="136439" y="21307"/>
                  </a:lnTo>
                  <a:cubicBezTo>
                    <a:pt x="132148" y="15182"/>
                    <a:pt x="133642" y="6740"/>
                    <a:pt x="139767" y="2449"/>
                  </a:cubicBezTo>
                  <a:cubicBezTo>
                    <a:pt x="145892" y="-1841"/>
                    <a:pt x="154333" y="-348"/>
                    <a:pt x="158624" y="5777"/>
                  </a:cubicBezTo>
                  <a:lnTo>
                    <a:pt x="239788" y="121788"/>
                  </a:lnTo>
                  <a:cubicBezTo>
                    <a:pt x="244073" y="127832"/>
                    <a:pt x="242650" y="136208"/>
                    <a:pt x="236606" y="140498"/>
                  </a:cubicBezTo>
                  <a:cubicBezTo>
                    <a:pt x="236546" y="140536"/>
                    <a:pt x="236493" y="140580"/>
                    <a:pt x="236433" y="140618"/>
                  </a:cubicBezTo>
                  <a:lnTo>
                    <a:pt x="201803" y="164588"/>
                  </a:lnTo>
                  <a:cubicBezTo>
                    <a:pt x="194173" y="169999"/>
                    <a:pt x="186544" y="174869"/>
                    <a:pt x="178861" y="179847"/>
                  </a:cubicBezTo>
                  <a:lnTo>
                    <a:pt x="166524" y="188017"/>
                  </a:lnTo>
                  <a:cubicBezTo>
                    <a:pt x="164192" y="189413"/>
                    <a:pt x="161503" y="190090"/>
                    <a:pt x="158786" y="189965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A96748-1EA6-B971-07EE-0F84762D5524}"/>
                </a:ext>
              </a:extLst>
            </p:cNvPr>
            <p:cNvSpPr/>
            <p:nvPr/>
          </p:nvSpPr>
          <p:spPr>
            <a:xfrm>
              <a:off x="2651428" y="3796095"/>
              <a:ext cx="239939" cy="191230"/>
            </a:xfrm>
            <a:custGeom>
              <a:avLst/>
              <a:gdLst>
                <a:gd name="connsiteX0" fmla="*/ 154107 w 239939"/>
                <a:gd name="connsiteY0" fmla="*/ 191227 h 191230"/>
                <a:gd name="connsiteX1" fmla="*/ 150644 w 239939"/>
                <a:gd name="connsiteY1" fmla="*/ 190794 h 191230"/>
                <a:gd name="connsiteX2" fmla="*/ 142366 w 239939"/>
                <a:gd name="connsiteY2" fmla="*/ 184409 h 191230"/>
                <a:gd name="connsiteX3" fmla="*/ 78517 w 239939"/>
                <a:gd name="connsiteY3" fmla="*/ 73323 h 191230"/>
                <a:gd name="connsiteX4" fmla="*/ 48919 w 239939"/>
                <a:gd name="connsiteY4" fmla="*/ 89826 h 191230"/>
                <a:gd name="connsiteX5" fmla="*/ 19700 w 239939"/>
                <a:gd name="connsiteY5" fmla="*/ 105788 h 191230"/>
                <a:gd name="connsiteX6" fmla="*/ 1492 w 239939"/>
                <a:gd name="connsiteY6" fmla="*/ 99917 h 191230"/>
                <a:gd name="connsiteX7" fmla="*/ 7363 w 239939"/>
                <a:gd name="connsiteY7" fmla="*/ 81710 h 191230"/>
                <a:gd name="connsiteX8" fmla="*/ 35662 w 239939"/>
                <a:gd name="connsiteY8" fmla="*/ 66234 h 191230"/>
                <a:gd name="connsiteX9" fmla="*/ 77002 w 239939"/>
                <a:gd name="connsiteY9" fmla="*/ 43184 h 191230"/>
                <a:gd name="connsiteX10" fmla="*/ 95345 w 239939"/>
                <a:gd name="connsiteY10" fmla="*/ 48216 h 191230"/>
                <a:gd name="connsiteX11" fmla="*/ 158977 w 239939"/>
                <a:gd name="connsiteY11" fmla="*/ 159086 h 191230"/>
                <a:gd name="connsiteX12" fmla="*/ 183434 w 239939"/>
                <a:gd name="connsiteY12" fmla="*/ 144638 h 191230"/>
                <a:gd name="connsiteX13" fmla="*/ 193932 w 239939"/>
                <a:gd name="connsiteY13" fmla="*/ 138470 h 191230"/>
                <a:gd name="connsiteX14" fmla="*/ 207838 w 239939"/>
                <a:gd name="connsiteY14" fmla="*/ 130191 h 191230"/>
                <a:gd name="connsiteX15" fmla="*/ 140851 w 239939"/>
                <a:gd name="connsiteY15" fmla="*/ 21053 h 191230"/>
                <a:gd name="connsiteX16" fmla="*/ 144568 w 239939"/>
                <a:gd name="connsiteY16" fmla="*/ 2288 h 191230"/>
                <a:gd name="connsiteX17" fmla="*/ 163333 w 239939"/>
                <a:gd name="connsiteY17" fmla="*/ 6005 h 191230"/>
                <a:gd name="connsiteX18" fmla="*/ 163901 w 239939"/>
                <a:gd name="connsiteY18" fmla="*/ 6931 h 191230"/>
                <a:gd name="connsiteX19" fmla="*/ 237922 w 239939"/>
                <a:gd name="connsiteY19" fmla="*/ 127540 h 191230"/>
                <a:gd name="connsiteX20" fmla="*/ 233702 w 239939"/>
                <a:gd name="connsiteY20" fmla="*/ 145991 h 191230"/>
                <a:gd name="connsiteX21" fmla="*/ 207676 w 239939"/>
                <a:gd name="connsiteY21" fmla="*/ 161737 h 191230"/>
                <a:gd name="connsiteX22" fmla="*/ 197286 w 239939"/>
                <a:gd name="connsiteY22" fmla="*/ 167906 h 191230"/>
                <a:gd name="connsiteX23" fmla="*/ 160979 w 239939"/>
                <a:gd name="connsiteY23" fmla="*/ 189549 h 191230"/>
                <a:gd name="connsiteX24" fmla="*/ 154107 w 239939"/>
                <a:gd name="connsiteY24" fmla="*/ 191227 h 19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9939" h="191230">
                  <a:moveTo>
                    <a:pt x="154107" y="191227"/>
                  </a:moveTo>
                  <a:cubicBezTo>
                    <a:pt x="152939" y="191227"/>
                    <a:pt x="151775" y="191064"/>
                    <a:pt x="150644" y="190794"/>
                  </a:cubicBezTo>
                  <a:cubicBezTo>
                    <a:pt x="147138" y="189874"/>
                    <a:pt x="144151" y="187547"/>
                    <a:pt x="142366" y="184409"/>
                  </a:cubicBezTo>
                  <a:lnTo>
                    <a:pt x="78517" y="73323"/>
                  </a:lnTo>
                  <a:lnTo>
                    <a:pt x="48919" y="89826"/>
                  </a:lnTo>
                  <a:cubicBezTo>
                    <a:pt x="39450" y="95237"/>
                    <a:pt x="29656" y="100648"/>
                    <a:pt x="19700" y="105788"/>
                  </a:cubicBezTo>
                  <a:cubicBezTo>
                    <a:pt x="13050" y="109197"/>
                    <a:pt x="4901" y="106567"/>
                    <a:pt x="1492" y="99917"/>
                  </a:cubicBezTo>
                  <a:cubicBezTo>
                    <a:pt x="-1917" y="93267"/>
                    <a:pt x="713" y="85118"/>
                    <a:pt x="7363" y="81710"/>
                  </a:cubicBezTo>
                  <a:cubicBezTo>
                    <a:pt x="16832" y="76840"/>
                    <a:pt x="26410" y="71429"/>
                    <a:pt x="35662" y="66234"/>
                  </a:cubicBezTo>
                  <a:lnTo>
                    <a:pt x="77002" y="43184"/>
                  </a:lnTo>
                  <a:cubicBezTo>
                    <a:pt x="83468" y="39586"/>
                    <a:pt x="91622" y="41820"/>
                    <a:pt x="95345" y="48216"/>
                  </a:cubicBezTo>
                  <a:lnTo>
                    <a:pt x="158977" y="159086"/>
                  </a:lnTo>
                  <a:lnTo>
                    <a:pt x="183434" y="144638"/>
                  </a:lnTo>
                  <a:lnTo>
                    <a:pt x="193932" y="138470"/>
                  </a:lnTo>
                  <a:lnTo>
                    <a:pt x="207838" y="130191"/>
                  </a:lnTo>
                  <a:lnTo>
                    <a:pt x="140851" y="21053"/>
                  </a:lnTo>
                  <a:cubicBezTo>
                    <a:pt x="136695" y="14847"/>
                    <a:pt x="138362" y="6444"/>
                    <a:pt x="144568" y="2288"/>
                  </a:cubicBezTo>
                  <a:cubicBezTo>
                    <a:pt x="150774" y="-1868"/>
                    <a:pt x="159177" y="-206"/>
                    <a:pt x="163333" y="6005"/>
                  </a:cubicBezTo>
                  <a:cubicBezTo>
                    <a:pt x="163533" y="6303"/>
                    <a:pt x="163722" y="6617"/>
                    <a:pt x="163901" y="6931"/>
                  </a:cubicBezTo>
                  <a:lnTo>
                    <a:pt x="237922" y="127540"/>
                  </a:lnTo>
                  <a:cubicBezTo>
                    <a:pt x="241802" y="133811"/>
                    <a:pt x="239919" y="142030"/>
                    <a:pt x="233702" y="145991"/>
                  </a:cubicBezTo>
                  <a:cubicBezTo>
                    <a:pt x="225044" y="151402"/>
                    <a:pt x="216225" y="156813"/>
                    <a:pt x="207676" y="161737"/>
                  </a:cubicBezTo>
                  <a:lnTo>
                    <a:pt x="197286" y="167906"/>
                  </a:lnTo>
                  <a:lnTo>
                    <a:pt x="160979" y="189549"/>
                  </a:lnTo>
                  <a:cubicBezTo>
                    <a:pt x="158874" y="190685"/>
                    <a:pt x="156504" y="191281"/>
                    <a:pt x="154107" y="19122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D59B875E-8BCD-C086-6DA0-5D53CDC19A16}"/>
                </a:ext>
              </a:extLst>
            </p:cNvPr>
            <p:cNvSpPr/>
            <p:nvPr/>
          </p:nvSpPr>
          <p:spPr>
            <a:xfrm>
              <a:off x="2504141" y="3878824"/>
              <a:ext cx="236706" cy="190218"/>
            </a:xfrm>
            <a:custGeom>
              <a:avLst/>
              <a:gdLst>
                <a:gd name="connsiteX0" fmla="*/ 148319 w 236706"/>
                <a:gd name="connsiteY0" fmla="*/ 190202 h 190218"/>
                <a:gd name="connsiteX1" fmla="*/ 144044 w 236706"/>
                <a:gd name="connsiteY1" fmla="*/ 189499 h 190218"/>
                <a:gd name="connsiteX2" fmla="*/ 136198 w 236706"/>
                <a:gd name="connsiteY2" fmla="*/ 182681 h 190218"/>
                <a:gd name="connsiteX3" fmla="*/ 79222 w 236706"/>
                <a:gd name="connsiteY3" fmla="*/ 68078 h 190218"/>
                <a:gd name="connsiteX4" fmla="*/ 78410 w 236706"/>
                <a:gd name="connsiteY4" fmla="*/ 68457 h 190218"/>
                <a:gd name="connsiteX5" fmla="*/ 55143 w 236706"/>
                <a:gd name="connsiteY5" fmla="*/ 79874 h 190218"/>
                <a:gd name="connsiteX6" fmla="*/ 18836 w 236706"/>
                <a:gd name="connsiteY6" fmla="*/ 96810 h 190218"/>
                <a:gd name="connsiteX7" fmla="*/ 1088 w 236706"/>
                <a:gd name="connsiteY7" fmla="*/ 89667 h 190218"/>
                <a:gd name="connsiteX8" fmla="*/ 7419 w 236706"/>
                <a:gd name="connsiteY8" fmla="*/ 72298 h 190218"/>
                <a:gd name="connsiteX9" fmla="*/ 43672 w 236706"/>
                <a:gd name="connsiteY9" fmla="*/ 55362 h 190218"/>
                <a:gd name="connsiteX10" fmla="*/ 66289 w 236706"/>
                <a:gd name="connsiteY10" fmla="*/ 44540 h 190218"/>
                <a:gd name="connsiteX11" fmla="*/ 79384 w 236706"/>
                <a:gd name="connsiteY11" fmla="*/ 38047 h 190218"/>
                <a:gd name="connsiteX12" fmla="*/ 97456 w 236706"/>
                <a:gd name="connsiteY12" fmla="*/ 44162 h 190218"/>
                <a:gd name="connsiteX13" fmla="*/ 154434 w 236706"/>
                <a:gd name="connsiteY13" fmla="*/ 158765 h 190218"/>
                <a:gd name="connsiteX14" fmla="*/ 155678 w 236706"/>
                <a:gd name="connsiteY14" fmla="*/ 158170 h 190218"/>
                <a:gd name="connsiteX15" fmla="*/ 179594 w 236706"/>
                <a:gd name="connsiteY15" fmla="*/ 146049 h 190218"/>
                <a:gd name="connsiteX16" fmla="*/ 204863 w 236706"/>
                <a:gd name="connsiteY16" fmla="*/ 132738 h 190218"/>
                <a:gd name="connsiteX17" fmla="*/ 144586 w 236706"/>
                <a:gd name="connsiteY17" fmla="*/ 19921 h 190218"/>
                <a:gd name="connsiteX18" fmla="*/ 150132 w 236706"/>
                <a:gd name="connsiteY18" fmla="*/ 1605 h 190218"/>
                <a:gd name="connsiteX19" fmla="*/ 168448 w 236706"/>
                <a:gd name="connsiteY19" fmla="*/ 7151 h 190218"/>
                <a:gd name="connsiteX20" fmla="*/ 235110 w 236706"/>
                <a:gd name="connsiteY20" fmla="*/ 131981 h 190218"/>
                <a:gd name="connsiteX21" fmla="*/ 236138 w 236706"/>
                <a:gd name="connsiteY21" fmla="*/ 142316 h 190218"/>
                <a:gd name="connsiteX22" fmla="*/ 229483 w 236706"/>
                <a:gd name="connsiteY22" fmla="*/ 150324 h 190218"/>
                <a:gd name="connsiteX23" fmla="*/ 192256 w 236706"/>
                <a:gd name="connsiteY23" fmla="*/ 169966 h 190218"/>
                <a:gd name="connsiteX24" fmla="*/ 167636 w 236706"/>
                <a:gd name="connsiteY24" fmla="*/ 182411 h 190218"/>
                <a:gd name="connsiteX25" fmla="*/ 154434 w 236706"/>
                <a:gd name="connsiteY25" fmla="*/ 189012 h 190218"/>
                <a:gd name="connsiteX26" fmla="*/ 148319 w 236706"/>
                <a:gd name="connsiteY26" fmla="*/ 190202 h 19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6706" h="190218">
                  <a:moveTo>
                    <a:pt x="148319" y="190202"/>
                  </a:moveTo>
                  <a:cubicBezTo>
                    <a:pt x="146869" y="190202"/>
                    <a:pt x="145424" y="189932"/>
                    <a:pt x="144044" y="189499"/>
                  </a:cubicBezTo>
                  <a:cubicBezTo>
                    <a:pt x="140635" y="188363"/>
                    <a:pt x="137822" y="185874"/>
                    <a:pt x="136198" y="182681"/>
                  </a:cubicBezTo>
                  <a:lnTo>
                    <a:pt x="79222" y="68078"/>
                  </a:lnTo>
                  <a:lnTo>
                    <a:pt x="78410" y="68457"/>
                  </a:lnTo>
                  <a:cubicBezTo>
                    <a:pt x="70672" y="72353"/>
                    <a:pt x="62989" y="76194"/>
                    <a:pt x="55143" y="79874"/>
                  </a:cubicBezTo>
                  <a:lnTo>
                    <a:pt x="18836" y="96810"/>
                  </a:lnTo>
                  <a:cubicBezTo>
                    <a:pt x="11964" y="99732"/>
                    <a:pt x="4015" y="96539"/>
                    <a:pt x="1088" y="89667"/>
                  </a:cubicBezTo>
                  <a:cubicBezTo>
                    <a:pt x="-1710" y="83120"/>
                    <a:pt x="1061" y="75518"/>
                    <a:pt x="7419" y="72298"/>
                  </a:cubicBezTo>
                  <a:lnTo>
                    <a:pt x="43672" y="55362"/>
                  </a:lnTo>
                  <a:cubicBezTo>
                    <a:pt x="51247" y="51791"/>
                    <a:pt x="58768" y="48057"/>
                    <a:pt x="66289" y="44540"/>
                  </a:cubicBezTo>
                  <a:lnTo>
                    <a:pt x="79384" y="38047"/>
                  </a:lnTo>
                  <a:cubicBezTo>
                    <a:pt x="86067" y="34801"/>
                    <a:pt x="94118" y="37522"/>
                    <a:pt x="97456" y="44162"/>
                  </a:cubicBezTo>
                  <a:lnTo>
                    <a:pt x="154434" y="158765"/>
                  </a:lnTo>
                  <a:lnTo>
                    <a:pt x="155678" y="158170"/>
                  </a:lnTo>
                  <a:cubicBezTo>
                    <a:pt x="163578" y="154274"/>
                    <a:pt x="171911" y="150216"/>
                    <a:pt x="179594" y="146049"/>
                  </a:cubicBezTo>
                  <a:lnTo>
                    <a:pt x="204863" y="132738"/>
                  </a:lnTo>
                  <a:lnTo>
                    <a:pt x="144586" y="19921"/>
                  </a:lnTo>
                  <a:cubicBezTo>
                    <a:pt x="141058" y="13330"/>
                    <a:pt x="143541" y="5133"/>
                    <a:pt x="150132" y="1605"/>
                  </a:cubicBezTo>
                  <a:cubicBezTo>
                    <a:pt x="156722" y="-1923"/>
                    <a:pt x="164920" y="560"/>
                    <a:pt x="168448" y="7151"/>
                  </a:cubicBezTo>
                  <a:lnTo>
                    <a:pt x="235110" y="131981"/>
                  </a:lnTo>
                  <a:cubicBezTo>
                    <a:pt x="236793" y="135173"/>
                    <a:pt x="237161" y="138853"/>
                    <a:pt x="236138" y="142316"/>
                  </a:cubicBezTo>
                  <a:cubicBezTo>
                    <a:pt x="235072" y="145779"/>
                    <a:pt x="232675" y="148646"/>
                    <a:pt x="229483" y="150324"/>
                  </a:cubicBezTo>
                  <a:lnTo>
                    <a:pt x="192256" y="169966"/>
                  </a:lnTo>
                  <a:cubicBezTo>
                    <a:pt x="184085" y="174294"/>
                    <a:pt x="175753" y="178461"/>
                    <a:pt x="167636" y="182411"/>
                  </a:cubicBezTo>
                  <a:lnTo>
                    <a:pt x="154434" y="189012"/>
                  </a:lnTo>
                  <a:cubicBezTo>
                    <a:pt x="152513" y="189878"/>
                    <a:pt x="150424" y="190311"/>
                    <a:pt x="148319" y="19020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9F8B0D1B-9320-5F12-D42E-53352FC5B06B}"/>
                </a:ext>
              </a:extLst>
            </p:cNvPr>
            <p:cNvSpPr/>
            <p:nvPr/>
          </p:nvSpPr>
          <p:spPr>
            <a:xfrm>
              <a:off x="2352191" y="3951607"/>
              <a:ext cx="233054" cy="190088"/>
            </a:xfrm>
            <a:custGeom>
              <a:avLst/>
              <a:gdLst>
                <a:gd name="connsiteX0" fmla="*/ 142757 w 233054"/>
                <a:gd name="connsiteY0" fmla="*/ 190088 h 190088"/>
                <a:gd name="connsiteX1" fmla="*/ 130312 w 233054"/>
                <a:gd name="connsiteY1" fmla="*/ 181863 h 190088"/>
                <a:gd name="connsiteX2" fmla="*/ 80261 w 233054"/>
                <a:gd name="connsiteY2" fmla="*/ 63905 h 190088"/>
                <a:gd name="connsiteX3" fmla="*/ 75120 w 233054"/>
                <a:gd name="connsiteY3" fmla="*/ 66016 h 190088"/>
                <a:gd name="connsiteX4" fmla="*/ 18197 w 233054"/>
                <a:gd name="connsiteY4" fmla="*/ 89012 h 190088"/>
                <a:gd name="connsiteX5" fmla="*/ 834 w 233054"/>
                <a:gd name="connsiteY5" fmla="*/ 81004 h 190088"/>
                <a:gd name="connsiteX6" fmla="*/ 8404 w 233054"/>
                <a:gd name="connsiteY6" fmla="*/ 63797 h 190088"/>
                <a:gd name="connsiteX7" fmla="*/ 64840 w 233054"/>
                <a:gd name="connsiteY7" fmla="*/ 40963 h 190088"/>
                <a:gd name="connsiteX8" fmla="*/ 82371 w 233054"/>
                <a:gd name="connsiteY8" fmla="*/ 33766 h 190088"/>
                <a:gd name="connsiteX9" fmla="*/ 99956 w 233054"/>
                <a:gd name="connsiteY9" fmla="*/ 41017 h 190088"/>
                <a:gd name="connsiteX10" fmla="*/ 149845 w 233054"/>
                <a:gd name="connsiteY10" fmla="*/ 158705 h 190088"/>
                <a:gd name="connsiteX11" fmla="*/ 176900 w 233054"/>
                <a:gd name="connsiteY11" fmla="*/ 146747 h 190088"/>
                <a:gd name="connsiteX12" fmla="*/ 201627 w 233054"/>
                <a:gd name="connsiteY12" fmla="*/ 135925 h 190088"/>
                <a:gd name="connsiteX13" fmla="*/ 148168 w 233054"/>
                <a:gd name="connsiteY13" fmla="*/ 19536 h 190088"/>
                <a:gd name="connsiteX14" fmla="*/ 154282 w 233054"/>
                <a:gd name="connsiteY14" fmla="*/ 1409 h 190088"/>
                <a:gd name="connsiteX15" fmla="*/ 172409 w 233054"/>
                <a:gd name="connsiteY15" fmla="*/ 7524 h 190088"/>
                <a:gd name="connsiteX16" fmla="*/ 172733 w 233054"/>
                <a:gd name="connsiteY16" fmla="*/ 8227 h 190088"/>
                <a:gd name="connsiteX17" fmla="*/ 231821 w 233054"/>
                <a:gd name="connsiteY17" fmla="*/ 136845 h 190088"/>
                <a:gd name="connsiteX18" fmla="*/ 225327 w 233054"/>
                <a:gd name="connsiteY18" fmla="*/ 154700 h 190088"/>
                <a:gd name="connsiteX19" fmla="*/ 187721 w 233054"/>
                <a:gd name="connsiteY19" fmla="*/ 171637 h 190088"/>
                <a:gd name="connsiteX20" fmla="*/ 147951 w 233054"/>
                <a:gd name="connsiteY20" fmla="*/ 189006 h 190088"/>
                <a:gd name="connsiteX21" fmla="*/ 142757 w 233054"/>
                <a:gd name="connsiteY21" fmla="*/ 190088 h 1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33054" h="190088">
                  <a:moveTo>
                    <a:pt x="142757" y="190088"/>
                  </a:moveTo>
                  <a:cubicBezTo>
                    <a:pt x="137346" y="190034"/>
                    <a:pt x="132470" y="186842"/>
                    <a:pt x="130312" y="181863"/>
                  </a:cubicBezTo>
                  <a:lnTo>
                    <a:pt x="80261" y="63905"/>
                  </a:lnTo>
                  <a:lnTo>
                    <a:pt x="75120" y="66016"/>
                  </a:lnTo>
                  <a:cubicBezTo>
                    <a:pt x="56561" y="73645"/>
                    <a:pt x="37244" y="81599"/>
                    <a:pt x="18197" y="89012"/>
                  </a:cubicBezTo>
                  <a:cubicBezTo>
                    <a:pt x="11185" y="91609"/>
                    <a:pt x="3409" y="87984"/>
                    <a:pt x="834" y="81004"/>
                  </a:cubicBezTo>
                  <a:cubicBezTo>
                    <a:pt x="-1677" y="74132"/>
                    <a:pt x="1667" y="66557"/>
                    <a:pt x="8404" y="63797"/>
                  </a:cubicBezTo>
                  <a:cubicBezTo>
                    <a:pt x="27234" y="56492"/>
                    <a:pt x="46280" y="48593"/>
                    <a:pt x="64840" y="40963"/>
                  </a:cubicBezTo>
                  <a:lnTo>
                    <a:pt x="82371" y="33766"/>
                  </a:lnTo>
                  <a:cubicBezTo>
                    <a:pt x="89226" y="31007"/>
                    <a:pt x="97051" y="34199"/>
                    <a:pt x="99956" y="41017"/>
                  </a:cubicBezTo>
                  <a:lnTo>
                    <a:pt x="149845" y="158705"/>
                  </a:lnTo>
                  <a:lnTo>
                    <a:pt x="176900" y="146747"/>
                  </a:lnTo>
                  <a:cubicBezTo>
                    <a:pt x="185070" y="143229"/>
                    <a:pt x="193132" y="139604"/>
                    <a:pt x="201627" y="135925"/>
                  </a:cubicBezTo>
                  <a:lnTo>
                    <a:pt x="148168" y="19536"/>
                  </a:lnTo>
                  <a:cubicBezTo>
                    <a:pt x="144851" y="12826"/>
                    <a:pt x="147589" y="4726"/>
                    <a:pt x="154282" y="1409"/>
                  </a:cubicBezTo>
                  <a:cubicBezTo>
                    <a:pt x="160981" y="-1908"/>
                    <a:pt x="169097" y="830"/>
                    <a:pt x="172409" y="7524"/>
                  </a:cubicBezTo>
                  <a:cubicBezTo>
                    <a:pt x="172522" y="7740"/>
                    <a:pt x="172630" y="8011"/>
                    <a:pt x="172733" y="8227"/>
                  </a:cubicBezTo>
                  <a:lnTo>
                    <a:pt x="231821" y="136845"/>
                  </a:lnTo>
                  <a:cubicBezTo>
                    <a:pt x="234905" y="143554"/>
                    <a:pt x="232010" y="151508"/>
                    <a:pt x="225327" y="154700"/>
                  </a:cubicBezTo>
                  <a:cubicBezTo>
                    <a:pt x="212882" y="160653"/>
                    <a:pt x="200113" y="166226"/>
                    <a:pt x="187721" y="171637"/>
                  </a:cubicBezTo>
                  <a:lnTo>
                    <a:pt x="147951" y="189006"/>
                  </a:lnTo>
                  <a:cubicBezTo>
                    <a:pt x="146306" y="189710"/>
                    <a:pt x="144542" y="190088"/>
                    <a:pt x="142757" y="19008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A8FB7B83-76C1-611B-11C2-3A83313212E2}"/>
                </a:ext>
              </a:extLst>
            </p:cNvPr>
            <p:cNvSpPr/>
            <p:nvPr/>
          </p:nvSpPr>
          <p:spPr>
            <a:xfrm>
              <a:off x="2196023" y="4016216"/>
              <a:ext cx="229775" cy="188252"/>
            </a:xfrm>
            <a:custGeom>
              <a:avLst/>
              <a:gdLst>
                <a:gd name="connsiteX0" fmla="*/ 137192 w 229775"/>
                <a:gd name="connsiteY0" fmla="*/ 188246 h 188252"/>
                <a:gd name="connsiteX1" fmla="*/ 124422 w 229775"/>
                <a:gd name="connsiteY1" fmla="*/ 179264 h 188252"/>
                <a:gd name="connsiteX2" fmla="*/ 81622 w 229775"/>
                <a:gd name="connsiteY2" fmla="*/ 58600 h 188252"/>
                <a:gd name="connsiteX3" fmla="*/ 56569 w 229775"/>
                <a:gd name="connsiteY3" fmla="*/ 67420 h 188252"/>
                <a:gd name="connsiteX4" fmla="*/ 18206 w 229775"/>
                <a:gd name="connsiteY4" fmla="*/ 79866 h 188252"/>
                <a:gd name="connsiteX5" fmla="*/ 837 w 229775"/>
                <a:gd name="connsiteY5" fmla="*/ 71857 h 188252"/>
                <a:gd name="connsiteX6" fmla="*/ 8856 w 229775"/>
                <a:gd name="connsiteY6" fmla="*/ 54488 h 188252"/>
                <a:gd name="connsiteX7" fmla="*/ 9819 w 229775"/>
                <a:gd name="connsiteY7" fmla="*/ 54163 h 188252"/>
                <a:gd name="connsiteX8" fmla="*/ 47695 w 229775"/>
                <a:gd name="connsiteY8" fmla="*/ 41773 h 188252"/>
                <a:gd name="connsiteX9" fmla="*/ 85139 w 229775"/>
                <a:gd name="connsiteY9" fmla="*/ 28570 h 188252"/>
                <a:gd name="connsiteX10" fmla="*/ 102400 w 229775"/>
                <a:gd name="connsiteY10" fmla="*/ 36848 h 188252"/>
                <a:gd name="connsiteX11" fmla="*/ 145525 w 229775"/>
                <a:gd name="connsiteY11" fmla="*/ 157350 h 188252"/>
                <a:gd name="connsiteX12" fmla="*/ 193195 w 229775"/>
                <a:gd name="connsiteY12" fmla="*/ 139602 h 188252"/>
                <a:gd name="connsiteX13" fmla="*/ 198606 w 229775"/>
                <a:gd name="connsiteY13" fmla="*/ 137491 h 188252"/>
                <a:gd name="connsiteX14" fmla="*/ 152289 w 229775"/>
                <a:gd name="connsiteY14" fmla="*/ 18451 h 188252"/>
                <a:gd name="connsiteX15" fmla="*/ 160026 w 229775"/>
                <a:gd name="connsiteY15" fmla="*/ 920 h 188252"/>
                <a:gd name="connsiteX16" fmla="*/ 177558 w 229775"/>
                <a:gd name="connsiteY16" fmla="*/ 8658 h 188252"/>
                <a:gd name="connsiteX17" fmla="*/ 228745 w 229775"/>
                <a:gd name="connsiteY17" fmla="*/ 140576 h 188252"/>
                <a:gd name="connsiteX18" fmla="*/ 228745 w 229775"/>
                <a:gd name="connsiteY18" fmla="*/ 150965 h 188252"/>
                <a:gd name="connsiteX19" fmla="*/ 221170 w 229775"/>
                <a:gd name="connsiteY19" fmla="*/ 158107 h 188252"/>
                <a:gd name="connsiteX20" fmla="*/ 202989 w 229775"/>
                <a:gd name="connsiteY20" fmla="*/ 165033 h 188252"/>
                <a:gd name="connsiteX21" fmla="*/ 141791 w 229775"/>
                <a:gd name="connsiteY21" fmla="*/ 187542 h 188252"/>
                <a:gd name="connsiteX22" fmla="*/ 137192 w 229775"/>
                <a:gd name="connsiteY22" fmla="*/ 188246 h 188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9775" h="188252">
                  <a:moveTo>
                    <a:pt x="137192" y="188246"/>
                  </a:moveTo>
                  <a:cubicBezTo>
                    <a:pt x="131462" y="188246"/>
                    <a:pt x="126349" y="184675"/>
                    <a:pt x="124422" y="179264"/>
                  </a:cubicBezTo>
                  <a:lnTo>
                    <a:pt x="81622" y="58600"/>
                  </a:lnTo>
                  <a:lnTo>
                    <a:pt x="56569" y="67420"/>
                  </a:lnTo>
                  <a:lnTo>
                    <a:pt x="18206" y="79866"/>
                  </a:lnTo>
                  <a:cubicBezTo>
                    <a:pt x="11194" y="82463"/>
                    <a:pt x="3418" y="78837"/>
                    <a:pt x="837" y="71857"/>
                  </a:cubicBezTo>
                  <a:cubicBezTo>
                    <a:pt x="-1744" y="64823"/>
                    <a:pt x="1843" y="57085"/>
                    <a:pt x="8856" y="54488"/>
                  </a:cubicBezTo>
                  <a:cubicBezTo>
                    <a:pt x="9175" y="54380"/>
                    <a:pt x="9494" y="54272"/>
                    <a:pt x="9819" y="54163"/>
                  </a:cubicBezTo>
                  <a:lnTo>
                    <a:pt x="47695" y="41773"/>
                  </a:lnTo>
                  <a:lnTo>
                    <a:pt x="85139" y="28570"/>
                  </a:lnTo>
                  <a:cubicBezTo>
                    <a:pt x="92190" y="26135"/>
                    <a:pt x="99900" y="29814"/>
                    <a:pt x="102400" y="36848"/>
                  </a:cubicBezTo>
                  <a:lnTo>
                    <a:pt x="145525" y="157350"/>
                  </a:lnTo>
                  <a:cubicBezTo>
                    <a:pt x="161758" y="151939"/>
                    <a:pt x="177612" y="145554"/>
                    <a:pt x="193195" y="139602"/>
                  </a:cubicBezTo>
                  <a:lnTo>
                    <a:pt x="198606" y="137491"/>
                  </a:lnTo>
                  <a:lnTo>
                    <a:pt x="152289" y="18451"/>
                  </a:lnTo>
                  <a:cubicBezTo>
                    <a:pt x="149583" y="11471"/>
                    <a:pt x="153046" y="3626"/>
                    <a:pt x="160026" y="920"/>
                  </a:cubicBezTo>
                  <a:cubicBezTo>
                    <a:pt x="167006" y="-1785"/>
                    <a:pt x="174852" y="1677"/>
                    <a:pt x="177558" y="8658"/>
                  </a:cubicBezTo>
                  <a:lnTo>
                    <a:pt x="228745" y="140576"/>
                  </a:lnTo>
                  <a:cubicBezTo>
                    <a:pt x="230119" y="143877"/>
                    <a:pt x="230119" y="147664"/>
                    <a:pt x="228745" y="150965"/>
                  </a:cubicBezTo>
                  <a:cubicBezTo>
                    <a:pt x="227295" y="154266"/>
                    <a:pt x="224562" y="156863"/>
                    <a:pt x="221170" y="158107"/>
                  </a:cubicBezTo>
                  <a:lnTo>
                    <a:pt x="202989" y="165033"/>
                  </a:lnTo>
                  <a:cubicBezTo>
                    <a:pt x="183077" y="172608"/>
                    <a:pt x="162461" y="180509"/>
                    <a:pt x="141791" y="187542"/>
                  </a:cubicBezTo>
                  <a:cubicBezTo>
                    <a:pt x="140309" y="188030"/>
                    <a:pt x="138756" y="188300"/>
                    <a:pt x="137192" y="188246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798E0FE-1214-F73C-C2BC-85B3588E5A9D}"/>
                </a:ext>
              </a:extLst>
            </p:cNvPr>
            <p:cNvSpPr/>
            <p:nvPr/>
          </p:nvSpPr>
          <p:spPr>
            <a:xfrm>
              <a:off x="2037794" y="4071323"/>
              <a:ext cx="224536" cy="186314"/>
            </a:xfrm>
            <a:custGeom>
              <a:avLst/>
              <a:gdLst>
                <a:gd name="connsiteX0" fmla="*/ 130226 w 224536"/>
                <a:gd name="connsiteY0" fmla="*/ 186274 h 186314"/>
                <a:gd name="connsiteX1" fmla="*/ 117240 w 224536"/>
                <a:gd name="connsiteY1" fmla="*/ 176534 h 186314"/>
                <a:gd name="connsiteX2" fmla="*/ 81907 w 224536"/>
                <a:gd name="connsiteY2" fmla="*/ 53544 h 186314"/>
                <a:gd name="connsiteX3" fmla="*/ 42894 w 224536"/>
                <a:gd name="connsiteY3" fmla="*/ 64366 h 186314"/>
                <a:gd name="connsiteX4" fmla="*/ 17517 w 224536"/>
                <a:gd name="connsiteY4" fmla="*/ 71184 h 186314"/>
                <a:gd name="connsiteX5" fmla="*/ 602 w 224536"/>
                <a:gd name="connsiteY5" fmla="*/ 62256 h 186314"/>
                <a:gd name="connsiteX6" fmla="*/ 9547 w 224536"/>
                <a:gd name="connsiteY6" fmla="*/ 45319 h 186314"/>
                <a:gd name="connsiteX7" fmla="*/ 10375 w 224536"/>
                <a:gd name="connsiteY7" fmla="*/ 45103 h 186314"/>
                <a:gd name="connsiteX8" fmla="*/ 35860 w 224536"/>
                <a:gd name="connsiteY8" fmla="*/ 38231 h 186314"/>
                <a:gd name="connsiteX9" fmla="*/ 87372 w 224536"/>
                <a:gd name="connsiteY9" fmla="*/ 24001 h 186314"/>
                <a:gd name="connsiteX10" fmla="*/ 97653 w 224536"/>
                <a:gd name="connsiteY10" fmla="*/ 25137 h 186314"/>
                <a:gd name="connsiteX11" fmla="*/ 104146 w 224536"/>
                <a:gd name="connsiteY11" fmla="*/ 33253 h 186314"/>
                <a:gd name="connsiteX12" fmla="*/ 139587 w 224536"/>
                <a:gd name="connsiteY12" fmla="*/ 156081 h 186314"/>
                <a:gd name="connsiteX13" fmla="*/ 151924 w 224536"/>
                <a:gd name="connsiteY13" fmla="*/ 152456 h 186314"/>
                <a:gd name="connsiteX14" fmla="*/ 193913 w 224536"/>
                <a:gd name="connsiteY14" fmla="*/ 139740 h 186314"/>
                <a:gd name="connsiteX15" fmla="*/ 154846 w 224536"/>
                <a:gd name="connsiteY15" fmla="*/ 17778 h 186314"/>
                <a:gd name="connsiteX16" fmla="*/ 163455 w 224536"/>
                <a:gd name="connsiteY16" fmla="*/ 679 h 186314"/>
                <a:gd name="connsiteX17" fmla="*/ 180537 w 224536"/>
                <a:gd name="connsiteY17" fmla="*/ 9283 h 186314"/>
                <a:gd name="connsiteX18" fmla="*/ 180602 w 224536"/>
                <a:gd name="connsiteY18" fmla="*/ 9499 h 186314"/>
                <a:gd name="connsiteX19" fmla="*/ 223890 w 224536"/>
                <a:gd name="connsiteY19" fmla="*/ 144285 h 186314"/>
                <a:gd name="connsiteX20" fmla="*/ 215340 w 224536"/>
                <a:gd name="connsiteY20" fmla="*/ 161222 h 186314"/>
                <a:gd name="connsiteX21" fmla="*/ 159716 w 224536"/>
                <a:gd name="connsiteY21" fmla="*/ 178374 h 186314"/>
                <a:gd name="connsiteX22" fmla="*/ 134393 w 224536"/>
                <a:gd name="connsiteY22" fmla="*/ 185949 h 186314"/>
                <a:gd name="connsiteX23" fmla="*/ 130226 w 224536"/>
                <a:gd name="connsiteY23" fmla="*/ 186274 h 186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4536" h="186314">
                  <a:moveTo>
                    <a:pt x="130226" y="186274"/>
                  </a:moveTo>
                  <a:cubicBezTo>
                    <a:pt x="124210" y="186274"/>
                    <a:pt x="118907" y="182324"/>
                    <a:pt x="117240" y="176534"/>
                  </a:cubicBezTo>
                  <a:lnTo>
                    <a:pt x="81907" y="53544"/>
                  </a:lnTo>
                  <a:cubicBezTo>
                    <a:pt x="68813" y="57224"/>
                    <a:pt x="55664" y="60740"/>
                    <a:pt x="42894" y="64366"/>
                  </a:cubicBezTo>
                  <a:cubicBezTo>
                    <a:pt x="34399" y="66639"/>
                    <a:pt x="25958" y="68857"/>
                    <a:pt x="17517" y="71184"/>
                  </a:cubicBezTo>
                  <a:cubicBezTo>
                    <a:pt x="10380" y="73402"/>
                    <a:pt x="2805" y="69398"/>
                    <a:pt x="602" y="62256"/>
                  </a:cubicBezTo>
                  <a:cubicBezTo>
                    <a:pt x="-1594" y="55113"/>
                    <a:pt x="2404" y="47538"/>
                    <a:pt x="9547" y="45319"/>
                  </a:cubicBezTo>
                  <a:cubicBezTo>
                    <a:pt x="9817" y="45265"/>
                    <a:pt x="10093" y="45157"/>
                    <a:pt x="10375" y="45103"/>
                  </a:cubicBezTo>
                  <a:lnTo>
                    <a:pt x="35860" y="38231"/>
                  </a:lnTo>
                  <a:cubicBezTo>
                    <a:pt x="52796" y="33686"/>
                    <a:pt x="70328" y="28978"/>
                    <a:pt x="87372" y="24001"/>
                  </a:cubicBezTo>
                  <a:cubicBezTo>
                    <a:pt x="90813" y="23026"/>
                    <a:pt x="94509" y="23405"/>
                    <a:pt x="97653" y="25137"/>
                  </a:cubicBezTo>
                  <a:cubicBezTo>
                    <a:pt x="100829" y="26868"/>
                    <a:pt x="103172" y="29790"/>
                    <a:pt x="104146" y="33253"/>
                  </a:cubicBezTo>
                  <a:lnTo>
                    <a:pt x="139587" y="156081"/>
                  </a:lnTo>
                  <a:lnTo>
                    <a:pt x="151924" y="152456"/>
                  </a:lnTo>
                  <a:cubicBezTo>
                    <a:pt x="165776" y="148398"/>
                    <a:pt x="179953" y="144177"/>
                    <a:pt x="193913" y="139740"/>
                  </a:cubicBezTo>
                  <a:lnTo>
                    <a:pt x="154846" y="17778"/>
                  </a:lnTo>
                  <a:cubicBezTo>
                    <a:pt x="152503" y="10690"/>
                    <a:pt x="156356" y="3060"/>
                    <a:pt x="163455" y="679"/>
                  </a:cubicBezTo>
                  <a:cubicBezTo>
                    <a:pt x="170549" y="-1647"/>
                    <a:pt x="178194" y="2194"/>
                    <a:pt x="180537" y="9283"/>
                  </a:cubicBezTo>
                  <a:cubicBezTo>
                    <a:pt x="180559" y="9391"/>
                    <a:pt x="180581" y="9445"/>
                    <a:pt x="180602" y="9499"/>
                  </a:cubicBezTo>
                  <a:lnTo>
                    <a:pt x="223890" y="144285"/>
                  </a:lnTo>
                  <a:cubicBezTo>
                    <a:pt x="226141" y="151319"/>
                    <a:pt x="222337" y="158840"/>
                    <a:pt x="215340" y="161222"/>
                  </a:cubicBezTo>
                  <a:cubicBezTo>
                    <a:pt x="196835" y="167444"/>
                    <a:pt x="177951" y="173017"/>
                    <a:pt x="159716" y="178374"/>
                  </a:cubicBezTo>
                  <a:cubicBezTo>
                    <a:pt x="151275" y="180863"/>
                    <a:pt x="142834" y="183352"/>
                    <a:pt x="134393" y="185949"/>
                  </a:cubicBezTo>
                  <a:cubicBezTo>
                    <a:pt x="133029" y="186274"/>
                    <a:pt x="131622" y="186382"/>
                    <a:pt x="130226" y="186274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9DB799F3-1AAC-07A0-52D9-8565A64BDE4A}"/>
                </a:ext>
              </a:extLst>
            </p:cNvPr>
            <p:cNvSpPr/>
            <p:nvPr/>
          </p:nvSpPr>
          <p:spPr>
            <a:xfrm>
              <a:off x="1877204" y="4116602"/>
              <a:ext cx="218336" cy="183957"/>
            </a:xfrm>
            <a:custGeom>
              <a:avLst/>
              <a:gdLst>
                <a:gd name="connsiteX0" fmla="*/ 122752 w 218336"/>
                <a:gd name="connsiteY0" fmla="*/ 183958 h 183957"/>
                <a:gd name="connsiteX1" fmla="*/ 109550 w 218336"/>
                <a:gd name="connsiteY1" fmla="*/ 173136 h 183957"/>
                <a:gd name="connsiteX2" fmla="*/ 81521 w 218336"/>
                <a:gd name="connsiteY2" fmla="*/ 48144 h 183957"/>
                <a:gd name="connsiteX3" fmla="*/ 80223 w 218336"/>
                <a:gd name="connsiteY3" fmla="*/ 48469 h 183957"/>
                <a:gd name="connsiteX4" fmla="*/ 15833 w 218336"/>
                <a:gd name="connsiteY4" fmla="*/ 61725 h 183957"/>
                <a:gd name="connsiteX5" fmla="*/ 200 w 218336"/>
                <a:gd name="connsiteY5" fmla="*/ 50687 h 183957"/>
                <a:gd name="connsiteX6" fmla="*/ 11017 w 218336"/>
                <a:gd name="connsiteY6" fmla="*/ 35103 h 183957"/>
                <a:gd name="connsiteX7" fmla="*/ 74433 w 218336"/>
                <a:gd name="connsiteY7" fmla="*/ 22009 h 183957"/>
                <a:gd name="connsiteX8" fmla="*/ 88934 w 218336"/>
                <a:gd name="connsiteY8" fmla="*/ 18870 h 183957"/>
                <a:gd name="connsiteX9" fmla="*/ 105124 w 218336"/>
                <a:gd name="connsiteY9" fmla="*/ 28935 h 183957"/>
                <a:gd name="connsiteX10" fmla="*/ 105167 w 218336"/>
                <a:gd name="connsiteY10" fmla="*/ 29097 h 183957"/>
                <a:gd name="connsiteX11" fmla="*/ 133141 w 218336"/>
                <a:gd name="connsiteY11" fmla="*/ 154035 h 183957"/>
                <a:gd name="connsiteX12" fmla="*/ 140554 w 218336"/>
                <a:gd name="connsiteY12" fmla="*/ 152412 h 183957"/>
                <a:gd name="connsiteX13" fmla="*/ 188333 w 218336"/>
                <a:gd name="connsiteY13" fmla="*/ 140779 h 183957"/>
                <a:gd name="connsiteX14" fmla="*/ 156733 w 218336"/>
                <a:gd name="connsiteY14" fmla="*/ 16868 h 183957"/>
                <a:gd name="connsiteX15" fmla="*/ 166527 w 218336"/>
                <a:gd name="connsiteY15" fmla="*/ 420 h 183957"/>
                <a:gd name="connsiteX16" fmla="*/ 182976 w 218336"/>
                <a:gd name="connsiteY16" fmla="*/ 10213 h 183957"/>
                <a:gd name="connsiteX17" fmla="*/ 217931 w 218336"/>
                <a:gd name="connsiteY17" fmla="*/ 147326 h 183957"/>
                <a:gd name="connsiteX18" fmla="*/ 216415 w 218336"/>
                <a:gd name="connsiteY18" fmla="*/ 157607 h 183957"/>
                <a:gd name="connsiteX19" fmla="*/ 208029 w 218336"/>
                <a:gd name="connsiteY19" fmla="*/ 163829 h 183957"/>
                <a:gd name="connsiteX20" fmla="*/ 146669 w 218336"/>
                <a:gd name="connsiteY20" fmla="*/ 178763 h 183957"/>
                <a:gd name="connsiteX21" fmla="*/ 125837 w 218336"/>
                <a:gd name="connsiteY21" fmla="*/ 183363 h 183957"/>
                <a:gd name="connsiteX22" fmla="*/ 122752 w 218336"/>
                <a:gd name="connsiteY22" fmla="*/ 183958 h 18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8336" h="183957">
                  <a:moveTo>
                    <a:pt x="122752" y="183958"/>
                  </a:moveTo>
                  <a:cubicBezTo>
                    <a:pt x="116346" y="183958"/>
                    <a:pt x="110832" y="179413"/>
                    <a:pt x="109550" y="173136"/>
                  </a:cubicBezTo>
                  <a:lnTo>
                    <a:pt x="81521" y="48144"/>
                  </a:lnTo>
                  <a:lnTo>
                    <a:pt x="80223" y="48469"/>
                  </a:lnTo>
                  <a:cubicBezTo>
                    <a:pt x="59228" y="53068"/>
                    <a:pt x="37476" y="57829"/>
                    <a:pt x="15833" y="61725"/>
                  </a:cubicBezTo>
                  <a:cubicBezTo>
                    <a:pt x="8468" y="63024"/>
                    <a:pt x="1472" y="58045"/>
                    <a:pt x="200" y="50687"/>
                  </a:cubicBezTo>
                  <a:cubicBezTo>
                    <a:pt x="-1060" y="43436"/>
                    <a:pt x="3755" y="36456"/>
                    <a:pt x="11017" y="35103"/>
                  </a:cubicBezTo>
                  <a:cubicBezTo>
                    <a:pt x="32174" y="31262"/>
                    <a:pt x="53655" y="26554"/>
                    <a:pt x="74433" y="22009"/>
                  </a:cubicBezTo>
                  <a:lnTo>
                    <a:pt x="88934" y="18870"/>
                  </a:lnTo>
                  <a:cubicBezTo>
                    <a:pt x="96179" y="17193"/>
                    <a:pt x="103430" y="21684"/>
                    <a:pt x="105124" y="28935"/>
                  </a:cubicBezTo>
                  <a:cubicBezTo>
                    <a:pt x="105140" y="28989"/>
                    <a:pt x="105156" y="29043"/>
                    <a:pt x="105167" y="29097"/>
                  </a:cubicBezTo>
                  <a:lnTo>
                    <a:pt x="133141" y="154035"/>
                  </a:lnTo>
                  <a:lnTo>
                    <a:pt x="140554" y="152412"/>
                  </a:lnTo>
                  <a:lnTo>
                    <a:pt x="188333" y="140779"/>
                  </a:lnTo>
                  <a:lnTo>
                    <a:pt x="156733" y="16868"/>
                  </a:lnTo>
                  <a:cubicBezTo>
                    <a:pt x="154893" y="9618"/>
                    <a:pt x="159281" y="2259"/>
                    <a:pt x="166527" y="420"/>
                  </a:cubicBezTo>
                  <a:cubicBezTo>
                    <a:pt x="173772" y="-1421"/>
                    <a:pt x="181136" y="2963"/>
                    <a:pt x="182976" y="10213"/>
                  </a:cubicBezTo>
                  <a:lnTo>
                    <a:pt x="217931" y="147326"/>
                  </a:lnTo>
                  <a:cubicBezTo>
                    <a:pt x="218802" y="150843"/>
                    <a:pt x="218261" y="154523"/>
                    <a:pt x="216415" y="157607"/>
                  </a:cubicBezTo>
                  <a:cubicBezTo>
                    <a:pt x="214576" y="160745"/>
                    <a:pt x="211551" y="162963"/>
                    <a:pt x="208029" y="163829"/>
                  </a:cubicBezTo>
                  <a:lnTo>
                    <a:pt x="146669" y="178763"/>
                  </a:lnTo>
                  <a:lnTo>
                    <a:pt x="125837" y="183363"/>
                  </a:lnTo>
                  <a:cubicBezTo>
                    <a:pt x="124836" y="183688"/>
                    <a:pt x="123802" y="183904"/>
                    <a:pt x="122752" y="18395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1BE8A9A1-4AAF-E12A-9767-49985E9799CE}"/>
                </a:ext>
              </a:extLst>
            </p:cNvPr>
            <p:cNvSpPr/>
            <p:nvPr/>
          </p:nvSpPr>
          <p:spPr>
            <a:xfrm>
              <a:off x="1714252" y="4152648"/>
              <a:ext cx="211875" cy="180792"/>
            </a:xfrm>
            <a:custGeom>
              <a:avLst/>
              <a:gdLst>
                <a:gd name="connsiteX0" fmla="*/ 115369 w 211875"/>
                <a:gd name="connsiteY0" fmla="*/ 180702 h 180792"/>
                <a:gd name="connsiteX1" fmla="*/ 102004 w 211875"/>
                <a:gd name="connsiteY1" fmla="*/ 169339 h 180792"/>
                <a:gd name="connsiteX2" fmla="*/ 81605 w 211875"/>
                <a:gd name="connsiteY2" fmla="*/ 43102 h 180792"/>
                <a:gd name="connsiteX3" fmla="*/ 40048 w 211875"/>
                <a:gd name="connsiteY3" fmla="*/ 49108 h 180792"/>
                <a:gd name="connsiteX4" fmla="*/ 15483 w 211875"/>
                <a:gd name="connsiteY4" fmla="*/ 52571 h 180792"/>
                <a:gd name="connsiteX5" fmla="*/ 143 w 211875"/>
                <a:gd name="connsiteY5" fmla="*/ 41100 h 180792"/>
                <a:gd name="connsiteX6" fmla="*/ 11587 w 211875"/>
                <a:gd name="connsiteY6" fmla="*/ 25788 h 180792"/>
                <a:gd name="connsiteX7" fmla="*/ 36369 w 211875"/>
                <a:gd name="connsiteY7" fmla="*/ 22325 h 180792"/>
                <a:gd name="connsiteX8" fmla="*/ 90478 w 211875"/>
                <a:gd name="connsiteY8" fmla="*/ 14154 h 180792"/>
                <a:gd name="connsiteX9" fmla="*/ 106186 w 211875"/>
                <a:gd name="connsiteY9" fmla="*/ 25084 h 180792"/>
                <a:gd name="connsiteX10" fmla="*/ 106224 w 211875"/>
                <a:gd name="connsiteY10" fmla="*/ 25301 h 180792"/>
                <a:gd name="connsiteX11" fmla="*/ 126623 w 211875"/>
                <a:gd name="connsiteY11" fmla="*/ 151646 h 180792"/>
                <a:gd name="connsiteX12" fmla="*/ 154760 w 211875"/>
                <a:gd name="connsiteY12" fmla="*/ 146938 h 180792"/>
                <a:gd name="connsiteX13" fmla="*/ 181328 w 211875"/>
                <a:gd name="connsiteY13" fmla="*/ 142014 h 180792"/>
                <a:gd name="connsiteX14" fmla="*/ 182518 w 211875"/>
                <a:gd name="connsiteY14" fmla="*/ 142014 h 180792"/>
                <a:gd name="connsiteX15" fmla="*/ 158439 w 211875"/>
                <a:gd name="connsiteY15" fmla="*/ 16318 h 180792"/>
                <a:gd name="connsiteX16" fmla="*/ 168893 w 211875"/>
                <a:gd name="connsiteY16" fmla="*/ 302 h 180792"/>
                <a:gd name="connsiteX17" fmla="*/ 184915 w 211875"/>
                <a:gd name="connsiteY17" fmla="*/ 10745 h 180792"/>
                <a:gd name="connsiteX18" fmla="*/ 185007 w 211875"/>
                <a:gd name="connsiteY18" fmla="*/ 11232 h 180792"/>
                <a:gd name="connsiteX19" fmla="*/ 211629 w 211875"/>
                <a:gd name="connsiteY19" fmla="*/ 150185 h 180792"/>
                <a:gd name="connsiteX20" fmla="*/ 200899 w 211875"/>
                <a:gd name="connsiteY20" fmla="*/ 166038 h 180792"/>
                <a:gd name="connsiteX21" fmla="*/ 200807 w 211875"/>
                <a:gd name="connsiteY21" fmla="*/ 166038 h 180792"/>
                <a:gd name="connsiteX22" fmla="*/ 186468 w 211875"/>
                <a:gd name="connsiteY22" fmla="*/ 168798 h 180792"/>
                <a:gd name="connsiteX23" fmla="*/ 159414 w 211875"/>
                <a:gd name="connsiteY23" fmla="*/ 173830 h 180792"/>
                <a:gd name="connsiteX24" fmla="*/ 117804 w 211875"/>
                <a:gd name="connsiteY24" fmla="*/ 180756 h 180792"/>
                <a:gd name="connsiteX25" fmla="*/ 115369 w 211875"/>
                <a:gd name="connsiteY25" fmla="*/ 180702 h 180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1875" h="180792">
                  <a:moveTo>
                    <a:pt x="115369" y="180702"/>
                  </a:moveTo>
                  <a:cubicBezTo>
                    <a:pt x="108730" y="180702"/>
                    <a:pt x="103064" y="175887"/>
                    <a:pt x="102004" y="169339"/>
                  </a:cubicBezTo>
                  <a:lnTo>
                    <a:pt x="81605" y="43102"/>
                  </a:lnTo>
                  <a:cubicBezTo>
                    <a:pt x="67644" y="45321"/>
                    <a:pt x="53684" y="47269"/>
                    <a:pt x="40048" y="49108"/>
                  </a:cubicBezTo>
                  <a:lnTo>
                    <a:pt x="15483" y="52571"/>
                  </a:lnTo>
                  <a:cubicBezTo>
                    <a:pt x="8086" y="53654"/>
                    <a:pt x="1220" y="48513"/>
                    <a:pt x="143" y="41100"/>
                  </a:cubicBezTo>
                  <a:cubicBezTo>
                    <a:pt x="-934" y="33741"/>
                    <a:pt x="4191" y="26869"/>
                    <a:pt x="11587" y="25788"/>
                  </a:cubicBezTo>
                  <a:lnTo>
                    <a:pt x="36369" y="22325"/>
                  </a:lnTo>
                  <a:cubicBezTo>
                    <a:pt x="54171" y="19890"/>
                    <a:pt x="72568" y="17346"/>
                    <a:pt x="90478" y="14154"/>
                  </a:cubicBezTo>
                  <a:cubicBezTo>
                    <a:pt x="97832" y="12855"/>
                    <a:pt x="104866" y="17725"/>
                    <a:pt x="106186" y="25084"/>
                  </a:cubicBezTo>
                  <a:cubicBezTo>
                    <a:pt x="106197" y="25138"/>
                    <a:pt x="106213" y="25247"/>
                    <a:pt x="106224" y="25301"/>
                  </a:cubicBezTo>
                  <a:lnTo>
                    <a:pt x="126623" y="151646"/>
                  </a:lnTo>
                  <a:lnTo>
                    <a:pt x="154760" y="146938"/>
                  </a:lnTo>
                  <a:cubicBezTo>
                    <a:pt x="163580" y="145423"/>
                    <a:pt x="172454" y="143745"/>
                    <a:pt x="181328" y="142014"/>
                  </a:cubicBezTo>
                  <a:lnTo>
                    <a:pt x="182518" y="142014"/>
                  </a:lnTo>
                  <a:lnTo>
                    <a:pt x="158439" y="16318"/>
                  </a:lnTo>
                  <a:cubicBezTo>
                    <a:pt x="156903" y="9014"/>
                    <a:pt x="161583" y="1817"/>
                    <a:pt x="168893" y="302"/>
                  </a:cubicBezTo>
                  <a:cubicBezTo>
                    <a:pt x="176204" y="-1267"/>
                    <a:pt x="183378" y="3440"/>
                    <a:pt x="184915" y="10745"/>
                  </a:cubicBezTo>
                  <a:cubicBezTo>
                    <a:pt x="184948" y="10908"/>
                    <a:pt x="184980" y="11070"/>
                    <a:pt x="185007" y="11232"/>
                  </a:cubicBezTo>
                  <a:lnTo>
                    <a:pt x="211629" y="150185"/>
                  </a:lnTo>
                  <a:cubicBezTo>
                    <a:pt x="213041" y="157543"/>
                    <a:pt x="208236" y="164632"/>
                    <a:pt x="200899" y="166038"/>
                  </a:cubicBezTo>
                  <a:cubicBezTo>
                    <a:pt x="200866" y="166038"/>
                    <a:pt x="200839" y="166038"/>
                    <a:pt x="200807" y="166038"/>
                  </a:cubicBezTo>
                  <a:cubicBezTo>
                    <a:pt x="195991" y="166904"/>
                    <a:pt x="191230" y="167878"/>
                    <a:pt x="186468" y="168798"/>
                  </a:cubicBezTo>
                  <a:cubicBezTo>
                    <a:pt x="177378" y="170530"/>
                    <a:pt x="168287" y="172315"/>
                    <a:pt x="159414" y="173830"/>
                  </a:cubicBezTo>
                  <a:lnTo>
                    <a:pt x="117804" y="180756"/>
                  </a:lnTo>
                  <a:cubicBezTo>
                    <a:pt x="116992" y="180811"/>
                    <a:pt x="116175" y="180811"/>
                    <a:pt x="115369" y="18070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3C4DAC45-C6E7-BF6F-C26E-B6E17CC2717D}"/>
                </a:ext>
              </a:extLst>
            </p:cNvPr>
            <p:cNvSpPr/>
            <p:nvPr/>
          </p:nvSpPr>
          <p:spPr>
            <a:xfrm>
              <a:off x="1550882" y="4178861"/>
              <a:ext cx="204385" cy="177377"/>
            </a:xfrm>
            <a:custGeom>
              <a:avLst/>
              <a:gdLst>
                <a:gd name="connsiteX0" fmla="*/ 106725 w 204385"/>
                <a:gd name="connsiteY0" fmla="*/ 177215 h 177377"/>
                <a:gd name="connsiteX1" fmla="*/ 93252 w 204385"/>
                <a:gd name="connsiteY1" fmla="*/ 165040 h 177377"/>
                <a:gd name="connsiteX2" fmla="*/ 80428 w 204385"/>
                <a:gd name="connsiteY2" fmla="*/ 37505 h 177377"/>
                <a:gd name="connsiteX3" fmla="*/ 64845 w 204385"/>
                <a:gd name="connsiteY3" fmla="*/ 38912 h 177377"/>
                <a:gd name="connsiteX4" fmla="*/ 13658 w 204385"/>
                <a:gd name="connsiteY4" fmla="*/ 43186 h 177377"/>
                <a:gd name="connsiteX5" fmla="*/ 0 w 204385"/>
                <a:gd name="connsiteY5" fmla="*/ 29659 h 177377"/>
                <a:gd name="connsiteX6" fmla="*/ 11872 w 204385"/>
                <a:gd name="connsiteY6" fmla="*/ 16132 h 177377"/>
                <a:gd name="connsiteX7" fmla="*/ 62410 w 204385"/>
                <a:gd name="connsiteY7" fmla="*/ 11965 h 177377"/>
                <a:gd name="connsiteX8" fmla="*/ 91413 w 204385"/>
                <a:gd name="connsiteY8" fmla="*/ 9422 h 177377"/>
                <a:gd name="connsiteX9" fmla="*/ 106022 w 204385"/>
                <a:gd name="connsiteY9" fmla="*/ 21542 h 177377"/>
                <a:gd name="connsiteX10" fmla="*/ 118846 w 204385"/>
                <a:gd name="connsiteY10" fmla="*/ 148699 h 177377"/>
                <a:gd name="connsiteX11" fmla="*/ 125068 w 204385"/>
                <a:gd name="connsiteY11" fmla="*/ 147996 h 177377"/>
                <a:gd name="connsiteX12" fmla="*/ 175174 w 204385"/>
                <a:gd name="connsiteY12" fmla="*/ 142260 h 177377"/>
                <a:gd name="connsiteX13" fmla="*/ 158941 w 204385"/>
                <a:gd name="connsiteY13" fmla="*/ 15374 h 177377"/>
                <a:gd name="connsiteX14" fmla="*/ 170737 w 204385"/>
                <a:gd name="connsiteY14" fmla="*/ 115 h 177377"/>
                <a:gd name="connsiteX15" fmla="*/ 185995 w 204385"/>
                <a:gd name="connsiteY15" fmla="*/ 11912 h 177377"/>
                <a:gd name="connsiteX16" fmla="*/ 204284 w 204385"/>
                <a:gd name="connsiteY16" fmla="*/ 152216 h 177377"/>
                <a:gd name="connsiteX17" fmla="*/ 201579 w 204385"/>
                <a:gd name="connsiteY17" fmla="*/ 162226 h 177377"/>
                <a:gd name="connsiteX18" fmla="*/ 192597 w 204385"/>
                <a:gd name="connsiteY18" fmla="*/ 167637 h 177377"/>
                <a:gd name="connsiteX19" fmla="*/ 128531 w 204385"/>
                <a:gd name="connsiteY19" fmla="*/ 175159 h 177377"/>
                <a:gd name="connsiteX20" fmla="*/ 108727 w 204385"/>
                <a:gd name="connsiteY20" fmla="*/ 177377 h 177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4385" h="177377">
                  <a:moveTo>
                    <a:pt x="106725" y="177215"/>
                  </a:moveTo>
                  <a:cubicBezTo>
                    <a:pt x="99761" y="177269"/>
                    <a:pt x="93923" y="171966"/>
                    <a:pt x="93252" y="165040"/>
                  </a:cubicBezTo>
                  <a:lnTo>
                    <a:pt x="80428" y="37505"/>
                  </a:lnTo>
                  <a:lnTo>
                    <a:pt x="64845" y="38912"/>
                  </a:lnTo>
                  <a:cubicBezTo>
                    <a:pt x="48125" y="40427"/>
                    <a:pt x="30810" y="42050"/>
                    <a:pt x="13658" y="43186"/>
                  </a:cubicBezTo>
                  <a:cubicBezTo>
                    <a:pt x="6158" y="43240"/>
                    <a:pt x="43" y="37180"/>
                    <a:pt x="0" y="29659"/>
                  </a:cubicBezTo>
                  <a:cubicBezTo>
                    <a:pt x="-37" y="22787"/>
                    <a:pt x="5059" y="16997"/>
                    <a:pt x="11872" y="16132"/>
                  </a:cubicBezTo>
                  <a:cubicBezTo>
                    <a:pt x="28700" y="15050"/>
                    <a:pt x="45799" y="13480"/>
                    <a:pt x="62410" y="11965"/>
                  </a:cubicBezTo>
                  <a:lnTo>
                    <a:pt x="91413" y="9422"/>
                  </a:lnTo>
                  <a:cubicBezTo>
                    <a:pt x="98788" y="8773"/>
                    <a:pt x="105308" y="14184"/>
                    <a:pt x="106022" y="21542"/>
                  </a:cubicBezTo>
                  <a:lnTo>
                    <a:pt x="118846" y="148699"/>
                  </a:lnTo>
                  <a:lnTo>
                    <a:pt x="125068" y="147996"/>
                  </a:lnTo>
                  <a:cubicBezTo>
                    <a:pt x="141301" y="146156"/>
                    <a:pt x="158400" y="144317"/>
                    <a:pt x="175174" y="142260"/>
                  </a:cubicBezTo>
                  <a:lnTo>
                    <a:pt x="158941" y="15374"/>
                  </a:lnTo>
                  <a:cubicBezTo>
                    <a:pt x="157983" y="7907"/>
                    <a:pt x="163264" y="1090"/>
                    <a:pt x="170737" y="115"/>
                  </a:cubicBezTo>
                  <a:cubicBezTo>
                    <a:pt x="178209" y="-859"/>
                    <a:pt x="185038" y="4444"/>
                    <a:pt x="185995" y="11912"/>
                  </a:cubicBezTo>
                  <a:lnTo>
                    <a:pt x="204284" y="152216"/>
                  </a:lnTo>
                  <a:cubicBezTo>
                    <a:pt x="204717" y="155788"/>
                    <a:pt x="203749" y="159359"/>
                    <a:pt x="201579" y="162226"/>
                  </a:cubicBezTo>
                  <a:cubicBezTo>
                    <a:pt x="199436" y="165149"/>
                    <a:pt x="196200" y="167096"/>
                    <a:pt x="192597" y="167637"/>
                  </a:cubicBezTo>
                  <a:cubicBezTo>
                    <a:pt x="170953" y="170397"/>
                    <a:pt x="149309" y="173048"/>
                    <a:pt x="128531" y="175159"/>
                  </a:cubicBezTo>
                  <a:lnTo>
                    <a:pt x="108727" y="177377"/>
                  </a:ln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81108C55-F405-8137-C602-6C8BE97F6F48}"/>
                </a:ext>
              </a:extLst>
            </p:cNvPr>
            <p:cNvSpPr/>
            <p:nvPr/>
          </p:nvSpPr>
          <p:spPr>
            <a:xfrm>
              <a:off x="1385276" y="4195450"/>
              <a:ext cx="197423" cy="172908"/>
            </a:xfrm>
            <a:custGeom>
              <a:avLst/>
              <a:gdLst>
                <a:gd name="connsiteX0" fmla="*/ 99344 w 197423"/>
                <a:gd name="connsiteY0" fmla="*/ 172908 h 172908"/>
                <a:gd name="connsiteX1" fmla="*/ 85817 w 197423"/>
                <a:gd name="connsiteY1" fmla="*/ 159922 h 172908"/>
                <a:gd name="connsiteX2" fmla="*/ 80406 w 197423"/>
                <a:gd name="connsiteY2" fmla="*/ 32007 h 172908"/>
                <a:gd name="connsiteX3" fmla="*/ 53838 w 197423"/>
                <a:gd name="connsiteY3" fmla="*/ 33036 h 172908"/>
                <a:gd name="connsiteX4" fmla="*/ 27812 w 197423"/>
                <a:gd name="connsiteY4" fmla="*/ 33469 h 172908"/>
                <a:gd name="connsiteX5" fmla="*/ 13527 w 197423"/>
                <a:gd name="connsiteY5" fmla="*/ 33469 h 172908"/>
                <a:gd name="connsiteX6" fmla="*/ 13527 w 197423"/>
                <a:gd name="connsiteY6" fmla="*/ 33469 h 172908"/>
                <a:gd name="connsiteX7" fmla="*/ 0 w 197423"/>
                <a:gd name="connsiteY7" fmla="*/ 19941 h 172908"/>
                <a:gd name="connsiteX8" fmla="*/ 13527 w 197423"/>
                <a:gd name="connsiteY8" fmla="*/ 6414 h 172908"/>
                <a:gd name="connsiteX9" fmla="*/ 27974 w 197423"/>
                <a:gd name="connsiteY9" fmla="*/ 6414 h 172908"/>
                <a:gd name="connsiteX10" fmla="*/ 53460 w 197423"/>
                <a:gd name="connsiteY10" fmla="*/ 5981 h 172908"/>
                <a:gd name="connsiteX11" fmla="*/ 93338 w 197423"/>
                <a:gd name="connsiteY11" fmla="*/ 4466 h 172908"/>
                <a:gd name="connsiteX12" fmla="*/ 107353 w 197423"/>
                <a:gd name="connsiteY12" fmla="*/ 17452 h 172908"/>
                <a:gd name="connsiteX13" fmla="*/ 112763 w 197423"/>
                <a:gd name="connsiteY13" fmla="*/ 145421 h 172908"/>
                <a:gd name="connsiteX14" fmla="*/ 162328 w 197423"/>
                <a:gd name="connsiteY14" fmla="*/ 142553 h 172908"/>
                <a:gd name="connsiteX15" fmla="*/ 169416 w 197423"/>
                <a:gd name="connsiteY15" fmla="*/ 142120 h 172908"/>
                <a:gd name="connsiteX16" fmla="*/ 160488 w 197423"/>
                <a:gd name="connsiteY16" fmla="*/ 14530 h 172908"/>
                <a:gd name="connsiteX17" fmla="*/ 173068 w 197423"/>
                <a:gd name="connsiteY17" fmla="*/ 29 h 172908"/>
                <a:gd name="connsiteX18" fmla="*/ 187542 w 197423"/>
                <a:gd name="connsiteY18" fmla="*/ 12637 h 172908"/>
                <a:gd name="connsiteX19" fmla="*/ 197390 w 197423"/>
                <a:gd name="connsiteY19" fmla="*/ 153807 h 172908"/>
                <a:gd name="connsiteX20" fmla="*/ 184843 w 197423"/>
                <a:gd name="connsiteY20" fmla="*/ 168255 h 172908"/>
                <a:gd name="connsiteX21" fmla="*/ 184729 w 197423"/>
                <a:gd name="connsiteY21" fmla="*/ 168255 h 172908"/>
                <a:gd name="connsiteX22" fmla="*/ 164167 w 197423"/>
                <a:gd name="connsiteY22" fmla="*/ 169553 h 172908"/>
                <a:gd name="connsiteX23" fmla="*/ 100210 w 197423"/>
                <a:gd name="connsiteY23" fmla="*/ 172908 h 172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7423" h="172908">
                  <a:moveTo>
                    <a:pt x="99344" y="172908"/>
                  </a:moveTo>
                  <a:cubicBezTo>
                    <a:pt x="92077" y="172908"/>
                    <a:pt x="86109" y="167172"/>
                    <a:pt x="85817" y="159922"/>
                  </a:cubicBezTo>
                  <a:lnTo>
                    <a:pt x="80406" y="32007"/>
                  </a:lnTo>
                  <a:lnTo>
                    <a:pt x="53838" y="33036"/>
                  </a:lnTo>
                  <a:cubicBezTo>
                    <a:pt x="45073" y="33036"/>
                    <a:pt x="36415" y="33360"/>
                    <a:pt x="27812" y="33469"/>
                  </a:cubicBezTo>
                  <a:lnTo>
                    <a:pt x="13527" y="33469"/>
                  </a:lnTo>
                  <a:lnTo>
                    <a:pt x="13527" y="33469"/>
                  </a:lnTo>
                  <a:cubicBezTo>
                    <a:pt x="6055" y="33469"/>
                    <a:pt x="0" y="27408"/>
                    <a:pt x="0" y="19941"/>
                  </a:cubicBezTo>
                  <a:cubicBezTo>
                    <a:pt x="0" y="12474"/>
                    <a:pt x="6055" y="6414"/>
                    <a:pt x="13527" y="6414"/>
                  </a:cubicBezTo>
                  <a:lnTo>
                    <a:pt x="27974" y="6414"/>
                  </a:lnTo>
                  <a:cubicBezTo>
                    <a:pt x="36470" y="6414"/>
                    <a:pt x="44965" y="6414"/>
                    <a:pt x="53460" y="5981"/>
                  </a:cubicBezTo>
                  <a:lnTo>
                    <a:pt x="93338" y="4466"/>
                  </a:lnTo>
                  <a:cubicBezTo>
                    <a:pt x="100778" y="4195"/>
                    <a:pt x="107028" y="10039"/>
                    <a:pt x="107353" y="17452"/>
                  </a:cubicBezTo>
                  <a:lnTo>
                    <a:pt x="112763" y="145421"/>
                  </a:lnTo>
                  <a:cubicBezTo>
                    <a:pt x="129375" y="144717"/>
                    <a:pt x="146095" y="143635"/>
                    <a:pt x="162328" y="142553"/>
                  </a:cubicBezTo>
                  <a:lnTo>
                    <a:pt x="169416" y="142120"/>
                  </a:lnTo>
                  <a:lnTo>
                    <a:pt x="160488" y="14530"/>
                  </a:lnTo>
                  <a:cubicBezTo>
                    <a:pt x="159963" y="7063"/>
                    <a:pt x="165596" y="570"/>
                    <a:pt x="173068" y="29"/>
                  </a:cubicBezTo>
                  <a:cubicBezTo>
                    <a:pt x="180541" y="-458"/>
                    <a:pt x="187018" y="5170"/>
                    <a:pt x="187542" y="12637"/>
                  </a:cubicBezTo>
                  <a:lnTo>
                    <a:pt x="197390" y="153807"/>
                  </a:lnTo>
                  <a:cubicBezTo>
                    <a:pt x="197910" y="161275"/>
                    <a:pt x="192293" y="167714"/>
                    <a:pt x="184843" y="168255"/>
                  </a:cubicBezTo>
                  <a:cubicBezTo>
                    <a:pt x="184805" y="168255"/>
                    <a:pt x="184767" y="168255"/>
                    <a:pt x="184729" y="168255"/>
                  </a:cubicBezTo>
                  <a:lnTo>
                    <a:pt x="164167" y="169553"/>
                  </a:lnTo>
                  <a:cubicBezTo>
                    <a:pt x="143227" y="170906"/>
                    <a:pt x="121637" y="172313"/>
                    <a:pt x="100210" y="17290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B1F6BCFB-1BC4-0831-38C2-5EB48FAEEDD2}"/>
                </a:ext>
              </a:extLst>
            </p:cNvPr>
            <p:cNvSpPr/>
            <p:nvPr/>
          </p:nvSpPr>
          <p:spPr>
            <a:xfrm>
              <a:off x="1220152" y="4199312"/>
              <a:ext cx="188661" cy="171426"/>
            </a:xfrm>
            <a:custGeom>
              <a:avLst/>
              <a:gdLst>
                <a:gd name="connsiteX0" fmla="*/ 146835 w 188661"/>
                <a:gd name="connsiteY0" fmla="*/ 171427 h 171426"/>
                <a:gd name="connsiteX1" fmla="*/ 101708 w 188661"/>
                <a:gd name="connsiteY1" fmla="*/ 170994 h 171426"/>
                <a:gd name="connsiteX2" fmla="*/ 90886 w 188661"/>
                <a:gd name="connsiteY2" fmla="*/ 170994 h 171426"/>
                <a:gd name="connsiteX3" fmla="*/ 81363 w 188661"/>
                <a:gd name="connsiteY3" fmla="*/ 166882 h 171426"/>
                <a:gd name="connsiteX4" fmla="*/ 77575 w 188661"/>
                <a:gd name="connsiteY4" fmla="*/ 157197 h 171426"/>
                <a:gd name="connsiteX5" fmla="*/ 79794 w 188661"/>
                <a:gd name="connsiteY5" fmla="*/ 29337 h 171426"/>
                <a:gd name="connsiteX6" fmla="*/ 73409 w 188661"/>
                <a:gd name="connsiteY6" fmla="*/ 29337 h 171426"/>
                <a:gd name="connsiteX7" fmla="*/ 13023 w 188661"/>
                <a:gd name="connsiteY7" fmla="*/ 27064 h 171426"/>
                <a:gd name="connsiteX8" fmla="*/ 10 w 188661"/>
                <a:gd name="connsiteY8" fmla="*/ 13050 h 171426"/>
                <a:gd name="connsiteX9" fmla="*/ 14051 w 188661"/>
                <a:gd name="connsiteY9" fmla="*/ 9 h 171426"/>
                <a:gd name="connsiteX10" fmla="*/ 74058 w 188661"/>
                <a:gd name="connsiteY10" fmla="*/ 2228 h 171426"/>
                <a:gd name="connsiteX11" fmla="*/ 93754 w 188661"/>
                <a:gd name="connsiteY11" fmla="*/ 2228 h 171426"/>
                <a:gd name="connsiteX12" fmla="*/ 103277 w 188661"/>
                <a:gd name="connsiteY12" fmla="*/ 6340 h 171426"/>
                <a:gd name="connsiteX13" fmla="*/ 107119 w 188661"/>
                <a:gd name="connsiteY13" fmla="*/ 15971 h 171426"/>
                <a:gd name="connsiteX14" fmla="*/ 104846 w 188661"/>
                <a:gd name="connsiteY14" fmla="*/ 143885 h 171426"/>
                <a:gd name="connsiteX15" fmla="*/ 161553 w 188661"/>
                <a:gd name="connsiteY15" fmla="*/ 144210 h 171426"/>
                <a:gd name="connsiteX16" fmla="*/ 160146 w 188661"/>
                <a:gd name="connsiteY16" fmla="*/ 16134 h 171426"/>
                <a:gd name="connsiteX17" fmla="*/ 173565 w 188661"/>
                <a:gd name="connsiteY17" fmla="*/ 2444 h 171426"/>
                <a:gd name="connsiteX18" fmla="*/ 173565 w 188661"/>
                <a:gd name="connsiteY18" fmla="*/ 2444 h 171426"/>
                <a:gd name="connsiteX19" fmla="*/ 187092 w 188661"/>
                <a:gd name="connsiteY19" fmla="*/ 15863 h 171426"/>
                <a:gd name="connsiteX20" fmla="*/ 188662 w 188661"/>
                <a:gd name="connsiteY20" fmla="*/ 157359 h 171426"/>
                <a:gd name="connsiteX21" fmla="*/ 175405 w 188661"/>
                <a:gd name="connsiteY21" fmla="*/ 170994 h 171426"/>
                <a:gd name="connsiteX22" fmla="*/ 146835 w 188661"/>
                <a:gd name="connsiteY22" fmla="*/ 171427 h 171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8661" h="171426">
                  <a:moveTo>
                    <a:pt x="146835" y="171427"/>
                  </a:moveTo>
                  <a:cubicBezTo>
                    <a:pt x="131631" y="171427"/>
                    <a:pt x="116534" y="171427"/>
                    <a:pt x="101708" y="170994"/>
                  </a:cubicBezTo>
                  <a:lnTo>
                    <a:pt x="90886" y="170994"/>
                  </a:lnTo>
                  <a:cubicBezTo>
                    <a:pt x="87299" y="170940"/>
                    <a:pt x="83879" y="169425"/>
                    <a:pt x="81363" y="166882"/>
                  </a:cubicBezTo>
                  <a:cubicBezTo>
                    <a:pt x="78852" y="164285"/>
                    <a:pt x="77483" y="160822"/>
                    <a:pt x="77575" y="157197"/>
                  </a:cubicBezTo>
                  <a:lnTo>
                    <a:pt x="79794" y="29337"/>
                  </a:lnTo>
                  <a:lnTo>
                    <a:pt x="73409" y="29337"/>
                  </a:lnTo>
                  <a:lnTo>
                    <a:pt x="13023" y="27064"/>
                  </a:lnTo>
                  <a:cubicBezTo>
                    <a:pt x="5550" y="26793"/>
                    <a:pt x="-272" y="20517"/>
                    <a:pt x="10" y="13050"/>
                  </a:cubicBezTo>
                  <a:cubicBezTo>
                    <a:pt x="291" y="5528"/>
                    <a:pt x="6579" y="-262"/>
                    <a:pt x="14051" y="9"/>
                  </a:cubicBezTo>
                  <a:lnTo>
                    <a:pt x="74058" y="2228"/>
                  </a:lnTo>
                  <a:lnTo>
                    <a:pt x="93754" y="2228"/>
                  </a:lnTo>
                  <a:cubicBezTo>
                    <a:pt x="97352" y="2282"/>
                    <a:pt x="100777" y="3742"/>
                    <a:pt x="103277" y="6340"/>
                  </a:cubicBezTo>
                  <a:cubicBezTo>
                    <a:pt x="105804" y="8883"/>
                    <a:pt x="107189" y="12400"/>
                    <a:pt x="107119" y="15971"/>
                  </a:cubicBezTo>
                  <a:lnTo>
                    <a:pt x="104846" y="143885"/>
                  </a:lnTo>
                  <a:cubicBezTo>
                    <a:pt x="123514" y="144156"/>
                    <a:pt x="142723" y="144372"/>
                    <a:pt x="161553" y="144210"/>
                  </a:cubicBezTo>
                  <a:lnTo>
                    <a:pt x="160146" y="16134"/>
                  </a:lnTo>
                  <a:cubicBezTo>
                    <a:pt x="160114" y="8666"/>
                    <a:pt x="166098" y="2552"/>
                    <a:pt x="173565" y="2444"/>
                  </a:cubicBezTo>
                  <a:lnTo>
                    <a:pt x="173565" y="2444"/>
                  </a:lnTo>
                  <a:cubicBezTo>
                    <a:pt x="180994" y="2444"/>
                    <a:pt x="187033" y="8450"/>
                    <a:pt x="187092" y="15863"/>
                  </a:cubicBezTo>
                  <a:lnTo>
                    <a:pt x="188662" y="157359"/>
                  </a:lnTo>
                  <a:cubicBezTo>
                    <a:pt x="188721" y="164771"/>
                    <a:pt x="182812" y="170832"/>
                    <a:pt x="175405" y="170994"/>
                  </a:cubicBezTo>
                  <a:cubicBezTo>
                    <a:pt x="165990" y="171319"/>
                    <a:pt x="156358" y="171427"/>
                    <a:pt x="146835" y="17142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E2AF9CEF-9276-8490-4396-B64FC93A7733}"/>
                </a:ext>
              </a:extLst>
            </p:cNvPr>
            <p:cNvSpPr/>
            <p:nvPr/>
          </p:nvSpPr>
          <p:spPr>
            <a:xfrm>
              <a:off x="1055935" y="4186525"/>
              <a:ext cx="186399" cy="180859"/>
            </a:xfrm>
            <a:custGeom>
              <a:avLst/>
              <a:gdLst>
                <a:gd name="connsiteX0" fmla="*/ 166093 w 186399"/>
                <a:gd name="connsiteY0" fmla="*/ 180860 h 180859"/>
                <a:gd name="connsiteX1" fmla="*/ 165552 w 186399"/>
                <a:gd name="connsiteY1" fmla="*/ 180860 h 180859"/>
                <a:gd name="connsiteX2" fmla="*/ 97861 w 186399"/>
                <a:gd name="connsiteY2" fmla="*/ 176748 h 180859"/>
                <a:gd name="connsiteX3" fmla="*/ 81629 w 186399"/>
                <a:gd name="connsiteY3" fmla="*/ 175665 h 180859"/>
                <a:gd name="connsiteX4" fmla="*/ 69010 w 186399"/>
                <a:gd name="connsiteY4" fmla="*/ 161272 h 180859"/>
                <a:gd name="connsiteX5" fmla="*/ 69021 w 186399"/>
                <a:gd name="connsiteY5" fmla="*/ 161110 h 180859"/>
                <a:gd name="connsiteX6" fmla="*/ 78869 w 186399"/>
                <a:gd name="connsiteY6" fmla="*/ 33304 h 180859"/>
                <a:gd name="connsiteX7" fmla="*/ 63340 w 186399"/>
                <a:gd name="connsiteY7" fmla="*/ 31952 h 180859"/>
                <a:gd name="connsiteX8" fmla="*/ 12098 w 186399"/>
                <a:gd name="connsiteY8" fmla="*/ 27136 h 180859"/>
                <a:gd name="connsiteX9" fmla="*/ 86 w 186399"/>
                <a:gd name="connsiteY9" fmla="*/ 12093 h 180859"/>
                <a:gd name="connsiteX10" fmla="*/ 15129 w 186399"/>
                <a:gd name="connsiteY10" fmla="*/ 81 h 180859"/>
                <a:gd name="connsiteX11" fmla="*/ 65612 w 186399"/>
                <a:gd name="connsiteY11" fmla="*/ 4843 h 180859"/>
                <a:gd name="connsiteX12" fmla="*/ 94615 w 186399"/>
                <a:gd name="connsiteY12" fmla="*/ 7440 h 180859"/>
                <a:gd name="connsiteX13" fmla="*/ 106844 w 186399"/>
                <a:gd name="connsiteY13" fmla="*/ 21941 h 180859"/>
                <a:gd name="connsiteX14" fmla="*/ 96617 w 186399"/>
                <a:gd name="connsiteY14" fmla="*/ 149368 h 180859"/>
                <a:gd name="connsiteX15" fmla="*/ 99485 w 186399"/>
                <a:gd name="connsiteY15" fmla="*/ 149368 h 180859"/>
                <a:gd name="connsiteX16" fmla="*/ 153215 w 186399"/>
                <a:gd name="connsiteY16" fmla="*/ 152723 h 180859"/>
                <a:gd name="connsiteX17" fmla="*/ 159330 w 186399"/>
                <a:gd name="connsiteY17" fmla="*/ 24971 h 180859"/>
                <a:gd name="connsiteX18" fmla="*/ 173506 w 186399"/>
                <a:gd name="connsiteY18" fmla="*/ 12093 h 180859"/>
                <a:gd name="connsiteX19" fmla="*/ 186384 w 186399"/>
                <a:gd name="connsiteY19" fmla="*/ 26270 h 180859"/>
                <a:gd name="connsiteX20" fmla="*/ 179567 w 186399"/>
                <a:gd name="connsiteY20" fmla="*/ 167657 h 180859"/>
                <a:gd name="connsiteX21" fmla="*/ 166093 w 186399"/>
                <a:gd name="connsiteY21" fmla="*/ 180535 h 18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6399" h="180859">
                  <a:moveTo>
                    <a:pt x="166093" y="180860"/>
                  </a:moveTo>
                  <a:lnTo>
                    <a:pt x="165552" y="180860"/>
                  </a:lnTo>
                  <a:cubicBezTo>
                    <a:pt x="142934" y="179724"/>
                    <a:pt x="120046" y="178208"/>
                    <a:pt x="97861" y="176748"/>
                  </a:cubicBezTo>
                  <a:lnTo>
                    <a:pt x="81629" y="175665"/>
                  </a:lnTo>
                  <a:cubicBezTo>
                    <a:pt x="74172" y="175179"/>
                    <a:pt x="68523" y="168739"/>
                    <a:pt x="69010" y="161272"/>
                  </a:cubicBezTo>
                  <a:cubicBezTo>
                    <a:pt x="69010" y="161218"/>
                    <a:pt x="69016" y="161165"/>
                    <a:pt x="69021" y="161110"/>
                  </a:cubicBezTo>
                  <a:lnTo>
                    <a:pt x="78869" y="33304"/>
                  </a:lnTo>
                  <a:lnTo>
                    <a:pt x="63340" y="31952"/>
                  </a:lnTo>
                  <a:cubicBezTo>
                    <a:pt x="46566" y="30545"/>
                    <a:pt x="29197" y="29030"/>
                    <a:pt x="12098" y="27136"/>
                  </a:cubicBezTo>
                  <a:cubicBezTo>
                    <a:pt x="4626" y="26324"/>
                    <a:pt x="-753" y="19561"/>
                    <a:pt x="86" y="12093"/>
                  </a:cubicBezTo>
                  <a:cubicBezTo>
                    <a:pt x="925" y="4626"/>
                    <a:pt x="7656" y="-730"/>
                    <a:pt x="15129" y="81"/>
                  </a:cubicBezTo>
                  <a:cubicBezTo>
                    <a:pt x="31902" y="1975"/>
                    <a:pt x="49055" y="3436"/>
                    <a:pt x="65612" y="4843"/>
                  </a:cubicBezTo>
                  <a:cubicBezTo>
                    <a:pt x="75298" y="5708"/>
                    <a:pt x="84983" y="6520"/>
                    <a:pt x="94615" y="7440"/>
                  </a:cubicBezTo>
                  <a:cubicBezTo>
                    <a:pt x="101963" y="8144"/>
                    <a:pt x="107406" y="14582"/>
                    <a:pt x="106844" y="21941"/>
                  </a:cubicBezTo>
                  <a:lnTo>
                    <a:pt x="96617" y="149368"/>
                  </a:lnTo>
                  <a:lnTo>
                    <a:pt x="99485" y="149368"/>
                  </a:lnTo>
                  <a:cubicBezTo>
                    <a:pt x="117124" y="150559"/>
                    <a:pt x="135197" y="151749"/>
                    <a:pt x="153215" y="152723"/>
                  </a:cubicBezTo>
                  <a:lnTo>
                    <a:pt x="159330" y="24971"/>
                  </a:lnTo>
                  <a:cubicBezTo>
                    <a:pt x="159687" y="17504"/>
                    <a:pt x="166034" y="11715"/>
                    <a:pt x="173506" y="12093"/>
                  </a:cubicBezTo>
                  <a:cubicBezTo>
                    <a:pt x="180979" y="12472"/>
                    <a:pt x="186741" y="18803"/>
                    <a:pt x="186384" y="26270"/>
                  </a:cubicBezTo>
                  <a:lnTo>
                    <a:pt x="179567" y="167657"/>
                  </a:lnTo>
                  <a:cubicBezTo>
                    <a:pt x="179193" y="174854"/>
                    <a:pt x="173284" y="180481"/>
                    <a:pt x="166093" y="180535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F41436ED-465F-71E1-8BE7-68F2AFFF077E}"/>
                </a:ext>
              </a:extLst>
            </p:cNvPr>
            <p:cNvSpPr/>
            <p:nvPr/>
          </p:nvSpPr>
          <p:spPr>
            <a:xfrm>
              <a:off x="891720" y="4164291"/>
              <a:ext cx="186241" cy="189552"/>
            </a:xfrm>
            <a:custGeom>
              <a:avLst/>
              <a:gdLst>
                <a:gd name="connsiteX0" fmla="*/ 157376 w 186241"/>
                <a:gd name="connsiteY0" fmla="*/ 189512 h 189552"/>
                <a:gd name="connsiteX1" fmla="*/ 155807 w 186241"/>
                <a:gd name="connsiteY1" fmla="*/ 189512 h 189552"/>
                <a:gd name="connsiteX2" fmla="*/ 137734 w 186241"/>
                <a:gd name="connsiteY2" fmla="*/ 187456 h 189552"/>
                <a:gd name="connsiteX3" fmla="*/ 71829 w 186241"/>
                <a:gd name="connsiteY3" fmla="*/ 179177 h 189552"/>
                <a:gd name="connsiteX4" fmla="*/ 60412 w 186241"/>
                <a:gd name="connsiteY4" fmla="*/ 163972 h 189552"/>
                <a:gd name="connsiteX5" fmla="*/ 77835 w 186241"/>
                <a:gd name="connsiteY5" fmla="*/ 37140 h 189552"/>
                <a:gd name="connsiteX6" fmla="*/ 51538 w 186241"/>
                <a:gd name="connsiteY6" fmla="*/ 33461 h 189552"/>
                <a:gd name="connsiteX7" fmla="*/ 11714 w 186241"/>
                <a:gd name="connsiteY7" fmla="*/ 26914 h 189552"/>
                <a:gd name="connsiteX8" fmla="*/ 124 w 186241"/>
                <a:gd name="connsiteY8" fmla="*/ 11709 h 189552"/>
                <a:gd name="connsiteX9" fmla="*/ 15344 w 186241"/>
                <a:gd name="connsiteY9" fmla="*/ 130 h 189552"/>
                <a:gd name="connsiteX10" fmla="*/ 16151 w 186241"/>
                <a:gd name="connsiteY10" fmla="*/ 237 h 189552"/>
                <a:gd name="connsiteX11" fmla="*/ 55650 w 186241"/>
                <a:gd name="connsiteY11" fmla="*/ 6731 h 189552"/>
                <a:gd name="connsiteX12" fmla="*/ 94934 w 186241"/>
                <a:gd name="connsiteY12" fmla="*/ 12142 h 189552"/>
                <a:gd name="connsiteX13" fmla="*/ 106459 w 186241"/>
                <a:gd name="connsiteY13" fmla="*/ 27400 h 189552"/>
                <a:gd name="connsiteX14" fmla="*/ 89036 w 186241"/>
                <a:gd name="connsiteY14" fmla="*/ 154287 h 189552"/>
                <a:gd name="connsiteX15" fmla="*/ 140764 w 186241"/>
                <a:gd name="connsiteY15" fmla="*/ 160563 h 189552"/>
                <a:gd name="connsiteX16" fmla="*/ 145364 w 186241"/>
                <a:gd name="connsiteY16" fmla="*/ 161051 h 189552"/>
                <a:gd name="connsiteX17" fmla="*/ 159107 w 186241"/>
                <a:gd name="connsiteY17" fmla="*/ 33894 h 189552"/>
                <a:gd name="connsiteX18" fmla="*/ 174096 w 186241"/>
                <a:gd name="connsiteY18" fmla="*/ 21827 h 189552"/>
                <a:gd name="connsiteX19" fmla="*/ 186162 w 186241"/>
                <a:gd name="connsiteY19" fmla="*/ 36815 h 189552"/>
                <a:gd name="connsiteX20" fmla="*/ 171011 w 186241"/>
                <a:gd name="connsiteY20" fmla="*/ 177499 h 189552"/>
                <a:gd name="connsiteX21" fmla="*/ 165979 w 186241"/>
                <a:gd name="connsiteY21" fmla="*/ 186590 h 189552"/>
                <a:gd name="connsiteX22" fmla="*/ 157376 w 186241"/>
                <a:gd name="connsiteY22" fmla="*/ 189512 h 18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6241" h="189552">
                  <a:moveTo>
                    <a:pt x="157376" y="189512"/>
                  </a:moveTo>
                  <a:cubicBezTo>
                    <a:pt x="156856" y="189566"/>
                    <a:pt x="156326" y="189566"/>
                    <a:pt x="155807" y="189512"/>
                  </a:cubicBezTo>
                  <a:lnTo>
                    <a:pt x="137734" y="187456"/>
                  </a:lnTo>
                  <a:cubicBezTo>
                    <a:pt x="116091" y="185021"/>
                    <a:pt x="93798" y="182532"/>
                    <a:pt x="71829" y="179177"/>
                  </a:cubicBezTo>
                  <a:cubicBezTo>
                    <a:pt x="64503" y="178094"/>
                    <a:pt x="59411" y="171331"/>
                    <a:pt x="60412" y="163972"/>
                  </a:cubicBezTo>
                  <a:lnTo>
                    <a:pt x="77835" y="37140"/>
                  </a:lnTo>
                  <a:lnTo>
                    <a:pt x="51538" y="33461"/>
                  </a:lnTo>
                  <a:lnTo>
                    <a:pt x="11714" y="26914"/>
                  </a:lnTo>
                  <a:cubicBezTo>
                    <a:pt x="4312" y="25885"/>
                    <a:pt x="-877" y="19122"/>
                    <a:pt x="124" y="11709"/>
                  </a:cubicBezTo>
                  <a:cubicBezTo>
                    <a:pt x="1130" y="4296"/>
                    <a:pt x="7942" y="-899"/>
                    <a:pt x="15344" y="130"/>
                  </a:cubicBezTo>
                  <a:cubicBezTo>
                    <a:pt x="15615" y="130"/>
                    <a:pt x="15886" y="183"/>
                    <a:pt x="16151" y="237"/>
                  </a:cubicBezTo>
                  <a:lnTo>
                    <a:pt x="55650" y="6731"/>
                  </a:lnTo>
                  <a:lnTo>
                    <a:pt x="94934" y="12142"/>
                  </a:lnTo>
                  <a:cubicBezTo>
                    <a:pt x="102331" y="13170"/>
                    <a:pt x="107487" y="19987"/>
                    <a:pt x="106459" y="27400"/>
                  </a:cubicBezTo>
                  <a:lnTo>
                    <a:pt x="89036" y="154287"/>
                  </a:lnTo>
                  <a:cubicBezTo>
                    <a:pt x="106297" y="156613"/>
                    <a:pt x="123774" y="158615"/>
                    <a:pt x="140764" y="160563"/>
                  </a:cubicBezTo>
                  <a:lnTo>
                    <a:pt x="145364" y="161051"/>
                  </a:lnTo>
                  <a:lnTo>
                    <a:pt x="159107" y="33894"/>
                  </a:lnTo>
                  <a:cubicBezTo>
                    <a:pt x="159914" y="26427"/>
                    <a:pt x="166623" y="21016"/>
                    <a:pt x="174096" y="21827"/>
                  </a:cubicBezTo>
                  <a:cubicBezTo>
                    <a:pt x="181568" y="22639"/>
                    <a:pt x="186968" y="29348"/>
                    <a:pt x="186162" y="36815"/>
                  </a:cubicBezTo>
                  <a:lnTo>
                    <a:pt x="171011" y="177499"/>
                  </a:lnTo>
                  <a:cubicBezTo>
                    <a:pt x="170600" y="181071"/>
                    <a:pt x="168793" y="184317"/>
                    <a:pt x="165979" y="186590"/>
                  </a:cubicBezTo>
                  <a:cubicBezTo>
                    <a:pt x="163539" y="188538"/>
                    <a:pt x="160498" y="189566"/>
                    <a:pt x="157376" y="18951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418365F3-11C8-DD05-E1BD-18AD03E2F7A9}"/>
                </a:ext>
              </a:extLst>
            </p:cNvPr>
            <p:cNvSpPr/>
            <p:nvPr/>
          </p:nvSpPr>
          <p:spPr>
            <a:xfrm>
              <a:off x="729614" y="4132125"/>
              <a:ext cx="184705" cy="197870"/>
            </a:xfrm>
            <a:custGeom>
              <a:avLst/>
              <a:gdLst>
                <a:gd name="connsiteX0" fmla="*/ 147685 w 184705"/>
                <a:gd name="connsiteY0" fmla="*/ 197871 h 197870"/>
                <a:gd name="connsiteX1" fmla="*/ 145574 w 184705"/>
                <a:gd name="connsiteY1" fmla="*/ 197871 h 197870"/>
                <a:gd name="connsiteX2" fmla="*/ 83944 w 184705"/>
                <a:gd name="connsiteY2" fmla="*/ 186778 h 197870"/>
                <a:gd name="connsiteX3" fmla="*/ 62300 w 184705"/>
                <a:gd name="connsiteY3" fmla="*/ 182666 h 197870"/>
                <a:gd name="connsiteX4" fmla="*/ 51370 w 184705"/>
                <a:gd name="connsiteY4" fmla="*/ 166974 h 197870"/>
                <a:gd name="connsiteX5" fmla="*/ 51478 w 184705"/>
                <a:gd name="connsiteY5" fmla="*/ 166433 h 197870"/>
                <a:gd name="connsiteX6" fmla="*/ 76423 w 184705"/>
                <a:gd name="connsiteY6" fmla="*/ 40954 h 197870"/>
                <a:gd name="connsiteX7" fmla="*/ 57214 w 184705"/>
                <a:gd name="connsiteY7" fmla="*/ 36842 h 197870"/>
                <a:gd name="connsiteX8" fmla="*/ 11167 w 184705"/>
                <a:gd name="connsiteY8" fmla="*/ 26832 h 197870"/>
                <a:gd name="connsiteX9" fmla="*/ 210 w 184705"/>
                <a:gd name="connsiteY9" fmla="*/ 11140 h 197870"/>
                <a:gd name="connsiteX10" fmla="*/ 15891 w 184705"/>
                <a:gd name="connsiteY10" fmla="*/ 210 h 197870"/>
                <a:gd name="connsiteX11" fmla="*/ 16957 w 184705"/>
                <a:gd name="connsiteY11" fmla="*/ 426 h 197870"/>
                <a:gd name="connsiteX12" fmla="*/ 63004 w 184705"/>
                <a:gd name="connsiteY12" fmla="*/ 10436 h 197870"/>
                <a:gd name="connsiteX13" fmla="*/ 94766 w 184705"/>
                <a:gd name="connsiteY13" fmla="*/ 16983 h 197870"/>
                <a:gd name="connsiteX14" fmla="*/ 105696 w 184705"/>
                <a:gd name="connsiteY14" fmla="*/ 32675 h 197870"/>
                <a:gd name="connsiteX15" fmla="*/ 105587 w 184705"/>
                <a:gd name="connsiteY15" fmla="*/ 33216 h 197870"/>
                <a:gd name="connsiteX16" fmla="*/ 80643 w 184705"/>
                <a:gd name="connsiteY16" fmla="*/ 158479 h 197870"/>
                <a:gd name="connsiteX17" fmla="*/ 88976 w 184705"/>
                <a:gd name="connsiteY17" fmla="*/ 160048 h 197870"/>
                <a:gd name="connsiteX18" fmla="*/ 136430 w 184705"/>
                <a:gd name="connsiteY18" fmla="*/ 168868 h 197870"/>
                <a:gd name="connsiteX19" fmla="*/ 157803 w 184705"/>
                <a:gd name="connsiteY19" fmla="*/ 42577 h 197870"/>
                <a:gd name="connsiteX20" fmla="*/ 173213 w 184705"/>
                <a:gd name="connsiteY20" fmla="*/ 31214 h 197870"/>
                <a:gd name="connsiteX21" fmla="*/ 184549 w 184705"/>
                <a:gd name="connsiteY21" fmla="*/ 46635 h 197870"/>
                <a:gd name="connsiteX22" fmla="*/ 184479 w 184705"/>
                <a:gd name="connsiteY22" fmla="*/ 47068 h 197870"/>
                <a:gd name="connsiteX23" fmla="*/ 160887 w 184705"/>
                <a:gd name="connsiteY23" fmla="*/ 186616 h 197870"/>
                <a:gd name="connsiteX24" fmla="*/ 147685 w 184705"/>
                <a:gd name="connsiteY24" fmla="*/ 197871 h 197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4705" h="197870">
                  <a:moveTo>
                    <a:pt x="147685" y="197871"/>
                  </a:moveTo>
                  <a:lnTo>
                    <a:pt x="145574" y="197871"/>
                  </a:lnTo>
                  <a:cubicBezTo>
                    <a:pt x="124851" y="194678"/>
                    <a:pt x="104072" y="190674"/>
                    <a:pt x="83944" y="186778"/>
                  </a:cubicBezTo>
                  <a:lnTo>
                    <a:pt x="62300" y="182666"/>
                  </a:lnTo>
                  <a:cubicBezTo>
                    <a:pt x="54947" y="181367"/>
                    <a:pt x="50055" y="174333"/>
                    <a:pt x="51370" y="166974"/>
                  </a:cubicBezTo>
                  <a:cubicBezTo>
                    <a:pt x="51403" y="166812"/>
                    <a:pt x="51440" y="166595"/>
                    <a:pt x="51478" y="166433"/>
                  </a:cubicBezTo>
                  <a:lnTo>
                    <a:pt x="76423" y="40954"/>
                  </a:lnTo>
                  <a:cubicBezTo>
                    <a:pt x="69930" y="39655"/>
                    <a:pt x="63491" y="38248"/>
                    <a:pt x="57214" y="36842"/>
                  </a:cubicBezTo>
                  <a:lnTo>
                    <a:pt x="11167" y="26832"/>
                  </a:lnTo>
                  <a:cubicBezTo>
                    <a:pt x="3813" y="25533"/>
                    <a:pt x="-1094" y="18498"/>
                    <a:pt x="210" y="11140"/>
                  </a:cubicBezTo>
                  <a:cubicBezTo>
                    <a:pt x="1514" y="3781"/>
                    <a:pt x="8532" y="-1089"/>
                    <a:pt x="15891" y="210"/>
                  </a:cubicBezTo>
                  <a:cubicBezTo>
                    <a:pt x="16248" y="264"/>
                    <a:pt x="16605" y="318"/>
                    <a:pt x="16957" y="426"/>
                  </a:cubicBezTo>
                  <a:lnTo>
                    <a:pt x="63004" y="10436"/>
                  </a:lnTo>
                  <a:cubicBezTo>
                    <a:pt x="73393" y="12708"/>
                    <a:pt x="84214" y="15090"/>
                    <a:pt x="94766" y="16983"/>
                  </a:cubicBezTo>
                  <a:cubicBezTo>
                    <a:pt x="102119" y="18282"/>
                    <a:pt x="107011" y="25316"/>
                    <a:pt x="105696" y="32675"/>
                  </a:cubicBezTo>
                  <a:cubicBezTo>
                    <a:pt x="105663" y="32838"/>
                    <a:pt x="105625" y="33054"/>
                    <a:pt x="105587" y="33216"/>
                  </a:cubicBezTo>
                  <a:lnTo>
                    <a:pt x="80643" y="158479"/>
                  </a:lnTo>
                  <a:lnTo>
                    <a:pt x="88976" y="160048"/>
                  </a:lnTo>
                  <a:cubicBezTo>
                    <a:pt x="104560" y="163078"/>
                    <a:pt x="120522" y="166163"/>
                    <a:pt x="136430" y="168868"/>
                  </a:cubicBezTo>
                  <a:lnTo>
                    <a:pt x="157803" y="42577"/>
                  </a:lnTo>
                  <a:cubicBezTo>
                    <a:pt x="158928" y="35164"/>
                    <a:pt x="165827" y="30132"/>
                    <a:pt x="173213" y="31214"/>
                  </a:cubicBezTo>
                  <a:cubicBezTo>
                    <a:pt x="180599" y="32350"/>
                    <a:pt x="185675" y="39276"/>
                    <a:pt x="184549" y="46635"/>
                  </a:cubicBezTo>
                  <a:cubicBezTo>
                    <a:pt x="184528" y="46797"/>
                    <a:pt x="184506" y="46906"/>
                    <a:pt x="184479" y="47068"/>
                  </a:cubicBezTo>
                  <a:lnTo>
                    <a:pt x="160887" y="186616"/>
                  </a:lnTo>
                  <a:cubicBezTo>
                    <a:pt x="159789" y="193055"/>
                    <a:pt x="154226" y="197817"/>
                    <a:pt x="147685" y="19787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5CDF365F-0047-8FD7-1874-EE93E2B00504}"/>
                </a:ext>
              </a:extLst>
            </p:cNvPr>
            <p:cNvSpPr/>
            <p:nvPr/>
          </p:nvSpPr>
          <p:spPr>
            <a:xfrm>
              <a:off x="570097" y="4090445"/>
              <a:ext cx="182450" cy="205731"/>
            </a:xfrm>
            <a:custGeom>
              <a:avLst/>
              <a:gdLst>
                <a:gd name="connsiteX0" fmla="*/ 137028 w 182450"/>
                <a:gd name="connsiteY0" fmla="*/ 205732 h 205731"/>
                <a:gd name="connsiteX1" fmla="*/ 133836 w 182450"/>
                <a:gd name="connsiteY1" fmla="*/ 205353 h 205731"/>
                <a:gd name="connsiteX2" fmla="*/ 83244 w 182450"/>
                <a:gd name="connsiteY2" fmla="*/ 192962 h 205731"/>
                <a:gd name="connsiteX3" fmla="*/ 51698 w 182450"/>
                <a:gd name="connsiteY3" fmla="*/ 184900 h 205731"/>
                <a:gd name="connsiteX4" fmla="*/ 42283 w 182450"/>
                <a:gd name="connsiteY4" fmla="*/ 168667 h 205731"/>
                <a:gd name="connsiteX5" fmla="*/ 74748 w 182450"/>
                <a:gd name="connsiteY5" fmla="*/ 44757 h 205731"/>
                <a:gd name="connsiteX6" fmla="*/ 65983 w 182450"/>
                <a:gd name="connsiteY6" fmla="*/ 42430 h 205731"/>
                <a:gd name="connsiteX7" fmla="*/ 10142 w 182450"/>
                <a:gd name="connsiteY7" fmla="*/ 26631 h 205731"/>
                <a:gd name="connsiteX8" fmla="*/ 435 w 182450"/>
                <a:gd name="connsiteY8" fmla="*/ 10127 h 205731"/>
                <a:gd name="connsiteX9" fmla="*/ 16922 w 182450"/>
                <a:gd name="connsiteY9" fmla="*/ 441 h 205731"/>
                <a:gd name="connsiteX10" fmla="*/ 18150 w 182450"/>
                <a:gd name="connsiteY10" fmla="*/ 820 h 205731"/>
                <a:gd name="connsiteX11" fmla="*/ 73017 w 182450"/>
                <a:gd name="connsiteY11" fmla="*/ 16295 h 205731"/>
                <a:gd name="connsiteX12" fmla="*/ 94661 w 182450"/>
                <a:gd name="connsiteY12" fmla="*/ 22193 h 205731"/>
                <a:gd name="connsiteX13" fmla="*/ 104184 w 182450"/>
                <a:gd name="connsiteY13" fmla="*/ 38426 h 205731"/>
                <a:gd name="connsiteX14" fmla="*/ 71718 w 182450"/>
                <a:gd name="connsiteY14" fmla="*/ 162282 h 205731"/>
                <a:gd name="connsiteX15" fmla="*/ 89466 w 182450"/>
                <a:gd name="connsiteY15" fmla="*/ 166665 h 205731"/>
                <a:gd name="connsiteX16" fmla="*/ 126801 w 182450"/>
                <a:gd name="connsiteY16" fmla="*/ 175755 h 205731"/>
                <a:gd name="connsiteX17" fmla="*/ 155642 w 182450"/>
                <a:gd name="connsiteY17" fmla="*/ 51304 h 205731"/>
                <a:gd name="connsiteX18" fmla="*/ 171501 w 182450"/>
                <a:gd name="connsiteY18" fmla="*/ 40590 h 205731"/>
                <a:gd name="connsiteX19" fmla="*/ 182199 w 182450"/>
                <a:gd name="connsiteY19" fmla="*/ 56444 h 205731"/>
                <a:gd name="connsiteX20" fmla="*/ 181993 w 182450"/>
                <a:gd name="connsiteY20" fmla="*/ 57364 h 205731"/>
                <a:gd name="connsiteX21" fmla="*/ 150069 w 182450"/>
                <a:gd name="connsiteY21" fmla="*/ 195234 h 205731"/>
                <a:gd name="connsiteX22" fmla="*/ 144008 w 182450"/>
                <a:gd name="connsiteY22" fmla="*/ 203730 h 205731"/>
                <a:gd name="connsiteX23" fmla="*/ 137028 w 182450"/>
                <a:gd name="connsiteY23" fmla="*/ 205732 h 20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2450" h="205731">
                  <a:moveTo>
                    <a:pt x="137028" y="205732"/>
                  </a:moveTo>
                  <a:cubicBezTo>
                    <a:pt x="135951" y="205732"/>
                    <a:pt x="134880" y="205624"/>
                    <a:pt x="133836" y="205353"/>
                  </a:cubicBezTo>
                  <a:lnTo>
                    <a:pt x="83244" y="192962"/>
                  </a:lnTo>
                  <a:cubicBezTo>
                    <a:pt x="72909" y="190473"/>
                    <a:pt x="62195" y="187876"/>
                    <a:pt x="51698" y="184900"/>
                  </a:cubicBezTo>
                  <a:cubicBezTo>
                    <a:pt x="44707" y="182897"/>
                    <a:pt x="40546" y="175755"/>
                    <a:pt x="42283" y="168667"/>
                  </a:cubicBezTo>
                  <a:lnTo>
                    <a:pt x="74748" y="44757"/>
                  </a:lnTo>
                  <a:lnTo>
                    <a:pt x="65983" y="42430"/>
                  </a:lnTo>
                  <a:cubicBezTo>
                    <a:pt x="47640" y="37506"/>
                    <a:pt x="28702" y="32366"/>
                    <a:pt x="10142" y="26631"/>
                  </a:cubicBezTo>
                  <a:cubicBezTo>
                    <a:pt x="2908" y="24736"/>
                    <a:pt x="-1437" y="17377"/>
                    <a:pt x="435" y="10127"/>
                  </a:cubicBezTo>
                  <a:cubicBezTo>
                    <a:pt x="2307" y="2931"/>
                    <a:pt x="9688" y="-1453"/>
                    <a:pt x="16922" y="441"/>
                  </a:cubicBezTo>
                  <a:cubicBezTo>
                    <a:pt x="17333" y="550"/>
                    <a:pt x="17744" y="658"/>
                    <a:pt x="18150" y="820"/>
                  </a:cubicBezTo>
                  <a:cubicBezTo>
                    <a:pt x="36223" y="6231"/>
                    <a:pt x="54890" y="11642"/>
                    <a:pt x="73017" y="16295"/>
                  </a:cubicBezTo>
                  <a:lnTo>
                    <a:pt x="94661" y="22193"/>
                  </a:lnTo>
                  <a:cubicBezTo>
                    <a:pt x="101679" y="24195"/>
                    <a:pt x="105883" y="31338"/>
                    <a:pt x="104184" y="38426"/>
                  </a:cubicBezTo>
                  <a:lnTo>
                    <a:pt x="71718" y="162282"/>
                  </a:lnTo>
                  <a:cubicBezTo>
                    <a:pt x="77616" y="163797"/>
                    <a:pt x="83622" y="165204"/>
                    <a:pt x="89466" y="166665"/>
                  </a:cubicBezTo>
                  <a:lnTo>
                    <a:pt x="126801" y="175755"/>
                  </a:lnTo>
                  <a:lnTo>
                    <a:pt x="155642" y="51304"/>
                  </a:lnTo>
                  <a:cubicBezTo>
                    <a:pt x="157070" y="43945"/>
                    <a:pt x="164169" y="39184"/>
                    <a:pt x="171501" y="40590"/>
                  </a:cubicBezTo>
                  <a:cubicBezTo>
                    <a:pt x="178838" y="42052"/>
                    <a:pt x="183627" y="49139"/>
                    <a:pt x="182199" y="56444"/>
                  </a:cubicBezTo>
                  <a:cubicBezTo>
                    <a:pt x="182139" y="56769"/>
                    <a:pt x="182074" y="57093"/>
                    <a:pt x="181993" y="57364"/>
                  </a:cubicBezTo>
                  <a:lnTo>
                    <a:pt x="150069" y="195234"/>
                  </a:lnTo>
                  <a:cubicBezTo>
                    <a:pt x="149268" y="198752"/>
                    <a:pt x="147082" y="201836"/>
                    <a:pt x="144008" y="203730"/>
                  </a:cubicBezTo>
                  <a:cubicBezTo>
                    <a:pt x="141903" y="205028"/>
                    <a:pt x="139490" y="205678"/>
                    <a:pt x="137028" y="20573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E4A4C5F8-7302-8FB7-B5E7-DA66B300F3BF}"/>
                </a:ext>
              </a:extLst>
            </p:cNvPr>
            <p:cNvSpPr/>
            <p:nvPr/>
          </p:nvSpPr>
          <p:spPr>
            <a:xfrm>
              <a:off x="413887" y="4039171"/>
              <a:ext cx="179415" cy="212635"/>
            </a:xfrm>
            <a:custGeom>
              <a:avLst/>
              <a:gdLst>
                <a:gd name="connsiteX0" fmla="*/ 125500 w 179415"/>
                <a:gd name="connsiteY0" fmla="*/ 212636 h 212635"/>
                <a:gd name="connsiteX1" fmla="*/ 121604 w 179415"/>
                <a:gd name="connsiteY1" fmla="*/ 212041 h 212635"/>
                <a:gd name="connsiteX2" fmla="*/ 81293 w 179415"/>
                <a:gd name="connsiteY2" fmla="*/ 199974 h 212635"/>
                <a:gd name="connsiteX3" fmla="*/ 40927 w 179415"/>
                <a:gd name="connsiteY3" fmla="*/ 186880 h 212635"/>
                <a:gd name="connsiteX4" fmla="*/ 33081 w 179415"/>
                <a:gd name="connsiteY4" fmla="*/ 180116 h 212635"/>
                <a:gd name="connsiteX5" fmla="*/ 32270 w 179415"/>
                <a:gd name="connsiteY5" fmla="*/ 169782 h 212635"/>
                <a:gd name="connsiteX6" fmla="*/ 72148 w 179415"/>
                <a:gd name="connsiteY6" fmla="*/ 48252 h 212635"/>
                <a:gd name="connsiteX7" fmla="*/ 30430 w 179415"/>
                <a:gd name="connsiteY7" fmla="*/ 33859 h 212635"/>
                <a:gd name="connsiteX8" fmla="*/ 9111 w 179415"/>
                <a:gd name="connsiteY8" fmla="*/ 26338 h 212635"/>
                <a:gd name="connsiteX9" fmla="*/ 751 w 179415"/>
                <a:gd name="connsiteY9" fmla="*/ 9131 h 212635"/>
                <a:gd name="connsiteX10" fmla="*/ 17985 w 179415"/>
                <a:gd name="connsiteY10" fmla="*/ 744 h 212635"/>
                <a:gd name="connsiteX11" fmla="*/ 39629 w 179415"/>
                <a:gd name="connsiteY11" fmla="*/ 8320 h 212635"/>
                <a:gd name="connsiteX12" fmla="*/ 93413 w 179415"/>
                <a:gd name="connsiteY12" fmla="*/ 26609 h 212635"/>
                <a:gd name="connsiteX13" fmla="*/ 101421 w 179415"/>
                <a:gd name="connsiteY13" fmla="*/ 33372 h 212635"/>
                <a:gd name="connsiteX14" fmla="*/ 102287 w 179415"/>
                <a:gd name="connsiteY14" fmla="*/ 43761 h 212635"/>
                <a:gd name="connsiteX15" fmla="*/ 62354 w 179415"/>
                <a:gd name="connsiteY15" fmla="*/ 165344 h 212635"/>
                <a:gd name="connsiteX16" fmla="*/ 89409 w 179415"/>
                <a:gd name="connsiteY16" fmla="*/ 174164 h 212635"/>
                <a:gd name="connsiteX17" fmla="*/ 116464 w 179415"/>
                <a:gd name="connsiteY17" fmla="*/ 182226 h 212635"/>
                <a:gd name="connsiteX18" fmla="*/ 152771 w 179415"/>
                <a:gd name="connsiteY18" fmla="*/ 59561 h 212635"/>
                <a:gd name="connsiteX19" fmla="*/ 169209 w 179415"/>
                <a:gd name="connsiteY19" fmla="*/ 49767 h 212635"/>
                <a:gd name="connsiteX20" fmla="*/ 178998 w 179415"/>
                <a:gd name="connsiteY20" fmla="*/ 66216 h 212635"/>
                <a:gd name="connsiteX21" fmla="*/ 178689 w 179415"/>
                <a:gd name="connsiteY21" fmla="*/ 67244 h 212635"/>
                <a:gd name="connsiteX22" fmla="*/ 138540 w 179415"/>
                <a:gd name="connsiteY22" fmla="*/ 202951 h 212635"/>
                <a:gd name="connsiteX23" fmla="*/ 131993 w 179415"/>
                <a:gd name="connsiteY23" fmla="*/ 210959 h 212635"/>
                <a:gd name="connsiteX24" fmla="*/ 125500 w 179415"/>
                <a:gd name="connsiteY24" fmla="*/ 212636 h 21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9415" h="212635">
                  <a:moveTo>
                    <a:pt x="125500" y="212636"/>
                  </a:moveTo>
                  <a:cubicBezTo>
                    <a:pt x="124180" y="212636"/>
                    <a:pt x="122870" y="212420"/>
                    <a:pt x="121604" y="212041"/>
                  </a:cubicBezTo>
                  <a:lnTo>
                    <a:pt x="81293" y="199974"/>
                  </a:lnTo>
                  <a:lnTo>
                    <a:pt x="40927" y="186880"/>
                  </a:lnTo>
                  <a:cubicBezTo>
                    <a:pt x="37502" y="185798"/>
                    <a:pt x="34672" y="183363"/>
                    <a:pt x="33081" y="180116"/>
                  </a:cubicBezTo>
                  <a:cubicBezTo>
                    <a:pt x="31442" y="176924"/>
                    <a:pt x="31150" y="173191"/>
                    <a:pt x="32270" y="169782"/>
                  </a:cubicBezTo>
                  <a:lnTo>
                    <a:pt x="72148" y="48252"/>
                  </a:lnTo>
                  <a:cubicBezTo>
                    <a:pt x="58080" y="43653"/>
                    <a:pt x="44066" y="38675"/>
                    <a:pt x="30430" y="33859"/>
                  </a:cubicBezTo>
                  <a:lnTo>
                    <a:pt x="9111" y="26338"/>
                  </a:lnTo>
                  <a:cubicBezTo>
                    <a:pt x="2044" y="23903"/>
                    <a:pt x="-1700" y="16165"/>
                    <a:pt x="751" y="9131"/>
                  </a:cubicBezTo>
                  <a:cubicBezTo>
                    <a:pt x="3202" y="2043"/>
                    <a:pt x="10918" y="-1691"/>
                    <a:pt x="17985" y="744"/>
                  </a:cubicBezTo>
                  <a:lnTo>
                    <a:pt x="39629" y="8320"/>
                  </a:lnTo>
                  <a:cubicBezTo>
                    <a:pt x="57214" y="14596"/>
                    <a:pt x="75449" y="21035"/>
                    <a:pt x="93413" y="26609"/>
                  </a:cubicBezTo>
                  <a:cubicBezTo>
                    <a:pt x="96887" y="27691"/>
                    <a:pt x="99782" y="30125"/>
                    <a:pt x="101421" y="33372"/>
                  </a:cubicBezTo>
                  <a:cubicBezTo>
                    <a:pt x="103083" y="36564"/>
                    <a:pt x="103391" y="40298"/>
                    <a:pt x="102287" y="43761"/>
                  </a:cubicBezTo>
                  <a:lnTo>
                    <a:pt x="62354" y="165344"/>
                  </a:lnTo>
                  <a:lnTo>
                    <a:pt x="89409" y="174164"/>
                  </a:lnTo>
                  <a:lnTo>
                    <a:pt x="116464" y="182226"/>
                  </a:lnTo>
                  <a:lnTo>
                    <a:pt x="152771" y="59561"/>
                  </a:lnTo>
                  <a:cubicBezTo>
                    <a:pt x="154611" y="52310"/>
                    <a:pt x="161970" y="47928"/>
                    <a:pt x="169209" y="49767"/>
                  </a:cubicBezTo>
                  <a:cubicBezTo>
                    <a:pt x="176449" y="51607"/>
                    <a:pt x="180832" y="58966"/>
                    <a:pt x="178998" y="66216"/>
                  </a:cubicBezTo>
                  <a:cubicBezTo>
                    <a:pt x="178906" y="66541"/>
                    <a:pt x="178803" y="66920"/>
                    <a:pt x="178689" y="67244"/>
                  </a:cubicBezTo>
                  <a:lnTo>
                    <a:pt x="138540" y="202951"/>
                  </a:lnTo>
                  <a:cubicBezTo>
                    <a:pt x="137523" y="206414"/>
                    <a:pt x="135164" y="209281"/>
                    <a:pt x="131993" y="210959"/>
                  </a:cubicBezTo>
                  <a:cubicBezTo>
                    <a:pt x="130002" y="212041"/>
                    <a:pt x="127773" y="212636"/>
                    <a:pt x="125500" y="212636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A5BFE52F-238C-9681-997C-E0D757772C86}"/>
                </a:ext>
              </a:extLst>
            </p:cNvPr>
            <p:cNvSpPr/>
            <p:nvPr/>
          </p:nvSpPr>
          <p:spPr>
            <a:xfrm>
              <a:off x="260847" y="3978678"/>
              <a:ext cx="175739" cy="219002"/>
            </a:xfrm>
            <a:custGeom>
              <a:avLst/>
              <a:gdLst>
                <a:gd name="connsiteX0" fmla="*/ 113724 w 175739"/>
                <a:gd name="connsiteY0" fmla="*/ 218965 h 219002"/>
                <a:gd name="connsiteX1" fmla="*/ 109070 w 175739"/>
                <a:gd name="connsiteY1" fmla="*/ 218154 h 219002"/>
                <a:gd name="connsiteX2" fmla="*/ 30071 w 175739"/>
                <a:gd name="connsiteY2" fmla="*/ 188232 h 219002"/>
                <a:gd name="connsiteX3" fmla="*/ 22604 w 175739"/>
                <a:gd name="connsiteY3" fmla="*/ 181035 h 219002"/>
                <a:gd name="connsiteX4" fmla="*/ 22604 w 175739"/>
                <a:gd name="connsiteY4" fmla="*/ 170646 h 219002"/>
                <a:gd name="connsiteX5" fmla="*/ 69841 w 175739"/>
                <a:gd name="connsiteY5" fmla="*/ 51606 h 219002"/>
                <a:gd name="connsiteX6" fmla="*/ 45167 w 175739"/>
                <a:gd name="connsiteY6" fmla="*/ 41541 h 219002"/>
                <a:gd name="connsiteX7" fmla="*/ 7832 w 175739"/>
                <a:gd name="connsiteY7" fmla="*/ 25796 h 219002"/>
                <a:gd name="connsiteX8" fmla="*/ 1263 w 175739"/>
                <a:gd name="connsiteY8" fmla="*/ 7831 h 219002"/>
                <a:gd name="connsiteX9" fmla="*/ 18924 w 175739"/>
                <a:gd name="connsiteY9" fmla="*/ 1122 h 219002"/>
                <a:gd name="connsiteX10" fmla="*/ 55340 w 175739"/>
                <a:gd name="connsiteY10" fmla="*/ 16489 h 219002"/>
                <a:gd name="connsiteX11" fmla="*/ 92459 w 175739"/>
                <a:gd name="connsiteY11" fmla="*/ 31640 h 219002"/>
                <a:gd name="connsiteX12" fmla="*/ 99926 w 175739"/>
                <a:gd name="connsiteY12" fmla="*/ 49117 h 219002"/>
                <a:gd name="connsiteX13" fmla="*/ 52797 w 175739"/>
                <a:gd name="connsiteY13" fmla="*/ 168157 h 219002"/>
                <a:gd name="connsiteX14" fmla="*/ 105823 w 175739"/>
                <a:gd name="connsiteY14" fmla="*/ 188340 h 219002"/>
                <a:gd name="connsiteX15" fmla="*/ 149490 w 175739"/>
                <a:gd name="connsiteY15" fmla="*/ 68055 h 219002"/>
                <a:gd name="connsiteX16" fmla="*/ 166832 w 175739"/>
                <a:gd name="connsiteY16" fmla="*/ 59993 h 219002"/>
                <a:gd name="connsiteX17" fmla="*/ 174921 w 175739"/>
                <a:gd name="connsiteY17" fmla="*/ 77308 h 219002"/>
                <a:gd name="connsiteX18" fmla="*/ 126656 w 175739"/>
                <a:gd name="connsiteY18" fmla="*/ 210362 h 219002"/>
                <a:gd name="connsiteX19" fmla="*/ 119621 w 175739"/>
                <a:gd name="connsiteY19" fmla="*/ 217992 h 219002"/>
                <a:gd name="connsiteX20" fmla="*/ 113724 w 175739"/>
                <a:gd name="connsiteY20" fmla="*/ 218965 h 219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5739" h="219002">
                  <a:moveTo>
                    <a:pt x="113724" y="218965"/>
                  </a:moveTo>
                  <a:cubicBezTo>
                    <a:pt x="112138" y="218965"/>
                    <a:pt x="110563" y="218695"/>
                    <a:pt x="109070" y="218154"/>
                  </a:cubicBezTo>
                  <a:cubicBezTo>
                    <a:pt x="82015" y="208360"/>
                    <a:pt x="55340" y="197971"/>
                    <a:pt x="30071" y="188232"/>
                  </a:cubicBezTo>
                  <a:cubicBezTo>
                    <a:pt x="26716" y="186933"/>
                    <a:pt x="24021" y="184336"/>
                    <a:pt x="22604" y="181035"/>
                  </a:cubicBezTo>
                  <a:cubicBezTo>
                    <a:pt x="21229" y="177734"/>
                    <a:pt x="21229" y="173947"/>
                    <a:pt x="22604" y="170646"/>
                  </a:cubicBezTo>
                  <a:lnTo>
                    <a:pt x="69841" y="51606"/>
                  </a:lnTo>
                  <a:lnTo>
                    <a:pt x="45167" y="41541"/>
                  </a:lnTo>
                  <a:cubicBezTo>
                    <a:pt x="34021" y="37051"/>
                    <a:pt x="20818" y="31640"/>
                    <a:pt x="7832" y="25796"/>
                  </a:cubicBezTo>
                  <a:cubicBezTo>
                    <a:pt x="1057" y="22657"/>
                    <a:pt x="-1886" y="14595"/>
                    <a:pt x="1263" y="7831"/>
                  </a:cubicBezTo>
                  <a:cubicBezTo>
                    <a:pt x="4358" y="1176"/>
                    <a:pt x="12193" y="-1800"/>
                    <a:pt x="18924" y="1122"/>
                  </a:cubicBezTo>
                  <a:cubicBezTo>
                    <a:pt x="31477" y="6533"/>
                    <a:pt x="44355" y="11944"/>
                    <a:pt x="55340" y="16489"/>
                  </a:cubicBezTo>
                  <a:lnTo>
                    <a:pt x="92459" y="31640"/>
                  </a:lnTo>
                  <a:cubicBezTo>
                    <a:pt x="99309" y="34453"/>
                    <a:pt x="102637" y="42245"/>
                    <a:pt x="99926" y="49117"/>
                  </a:cubicBezTo>
                  <a:lnTo>
                    <a:pt x="52797" y="168157"/>
                  </a:lnTo>
                  <a:cubicBezTo>
                    <a:pt x="70057" y="174813"/>
                    <a:pt x="87913" y="181685"/>
                    <a:pt x="105823" y="188340"/>
                  </a:cubicBezTo>
                  <a:lnTo>
                    <a:pt x="149490" y="68055"/>
                  </a:lnTo>
                  <a:cubicBezTo>
                    <a:pt x="152044" y="61021"/>
                    <a:pt x="159808" y="57396"/>
                    <a:pt x="166832" y="59993"/>
                  </a:cubicBezTo>
                  <a:cubicBezTo>
                    <a:pt x="173855" y="62536"/>
                    <a:pt x="177475" y="70273"/>
                    <a:pt x="174921" y="77308"/>
                  </a:cubicBezTo>
                  <a:lnTo>
                    <a:pt x="126656" y="210362"/>
                  </a:lnTo>
                  <a:cubicBezTo>
                    <a:pt x="125400" y="213717"/>
                    <a:pt x="122879" y="216477"/>
                    <a:pt x="119621" y="217992"/>
                  </a:cubicBezTo>
                  <a:cubicBezTo>
                    <a:pt x="117760" y="218749"/>
                    <a:pt x="115736" y="219128"/>
                    <a:pt x="113724" y="218965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6C1EE06C-D22E-892F-357C-6A41433119F5}"/>
                </a:ext>
              </a:extLst>
            </p:cNvPr>
            <p:cNvSpPr/>
            <p:nvPr/>
          </p:nvSpPr>
          <p:spPr>
            <a:xfrm>
              <a:off x="110163" y="3908361"/>
              <a:ext cx="173010" cy="225109"/>
            </a:xfrm>
            <a:custGeom>
              <a:avLst/>
              <a:gdLst>
                <a:gd name="connsiteX0" fmla="*/ 103215 w 173010"/>
                <a:gd name="connsiteY0" fmla="*/ 225109 h 225109"/>
                <a:gd name="connsiteX1" fmla="*/ 97804 w 173010"/>
                <a:gd name="connsiteY1" fmla="*/ 223973 h 225109"/>
                <a:gd name="connsiteX2" fmla="*/ 59279 w 173010"/>
                <a:gd name="connsiteY2" fmla="*/ 207145 h 225109"/>
                <a:gd name="connsiteX3" fmla="*/ 34064 w 173010"/>
                <a:gd name="connsiteY3" fmla="*/ 195512 h 225109"/>
                <a:gd name="connsiteX4" fmla="*/ 20807 w 173010"/>
                <a:gd name="connsiteY4" fmla="*/ 189289 h 225109"/>
                <a:gd name="connsiteX5" fmla="*/ 14206 w 173010"/>
                <a:gd name="connsiteY5" fmla="*/ 171271 h 225109"/>
                <a:gd name="connsiteX6" fmla="*/ 68315 w 173010"/>
                <a:gd name="connsiteY6" fmla="*/ 55369 h 225109"/>
                <a:gd name="connsiteX7" fmla="*/ 67611 w 173010"/>
                <a:gd name="connsiteY7" fmla="*/ 55044 h 225109"/>
                <a:gd name="connsiteX8" fmla="*/ 44020 w 173010"/>
                <a:gd name="connsiteY8" fmla="*/ 43790 h 225109"/>
                <a:gd name="connsiteX9" fmla="*/ 8254 w 173010"/>
                <a:gd name="connsiteY9" fmla="*/ 25987 h 225109"/>
                <a:gd name="connsiteX10" fmla="*/ 1073 w 173010"/>
                <a:gd name="connsiteY10" fmla="*/ 8256 h 225109"/>
                <a:gd name="connsiteX11" fmla="*/ 18805 w 173010"/>
                <a:gd name="connsiteY11" fmla="*/ 1076 h 225109"/>
                <a:gd name="connsiteX12" fmla="*/ 20266 w 173010"/>
                <a:gd name="connsiteY12" fmla="*/ 1801 h 225109"/>
                <a:gd name="connsiteX13" fmla="*/ 56140 w 173010"/>
                <a:gd name="connsiteY13" fmla="*/ 19603 h 225109"/>
                <a:gd name="connsiteX14" fmla="*/ 78974 w 173010"/>
                <a:gd name="connsiteY14" fmla="*/ 30424 h 225109"/>
                <a:gd name="connsiteX15" fmla="*/ 92123 w 173010"/>
                <a:gd name="connsiteY15" fmla="*/ 36593 h 225109"/>
                <a:gd name="connsiteX16" fmla="*/ 98562 w 173010"/>
                <a:gd name="connsiteY16" fmla="*/ 54503 h 225109"/>
                <a:gd name="connsiteX17" fmla="*/ 44453 w 173010"/>
                <a:gd name="connsiteY17" fmla="*/ 170459 h 225109"/>
                <a:gd name="connsiteX18" fmla="*/ 45535 w 173010"/>
                <a:gd name="connsiteY18" fmla="*/ 170946 h 225109"/>
                <a:gd name="connsiteX19" fmla="*/ 70209 w 173010"/>
                <a:gd name="connsiteY19" fmla="*/ 182309 h 225109"/>
                <a:gd name="connsiteX20" fmla="*/ 96235 w 173010"/>
                <a:gd name="connsiteY20" fmla="*/ 193726 h 225109"/>
                <a:gd name="connsiteX21" fmla="*/ 147044 w 173010"/>
                <a:gd name="connsiteY21" fmla="*/ 76309 h 225109"/>
                <a:gd name="connsiteX22" fmla="*/ 164873 w 173010"/>
                <a:gd name="connsiteY22" fmla="*/ 69329 h 225109"/>
                <a:gd name="connsiteX23" fmla="*/ 171880 w 173010"/>
                <a:gd name="connsiteY23" fmla="*/ 87131 h 225109"/>
                <a:gd name="connsiteX24" fmla="*/ 115660 w 173010"/>
                <a:gd name="connsiteY24" fmla="*/ 216993 h 225109"/>
                <a:gd name="connsiteX25" fmla="*/ 108193 w 173010"/>
                <a:gd name="connsiteY25" fmla="*/ 224190 h 225109"/>
                <a:gd name="connsiteX26" fmla="*/ 103215 w 173010"/>
                <a:gd name="connsiteY26" fmla="*/ 225109 h 225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3010" h="225109">
                  <a:moveTo>
                    <a:pt x="103215" y="225109"/>
                  </a:moveTo>
                  <a:cubicBezTo>
                    <a:pt x="101354" y="225109"/>
                    <a:pt x="99509" y="224731"/>
                    <a:pt x="97804" y="223973"/>
                  </a:cubicBezTo>
                  <a:lnTo>
                    <a:pt x="59279" y="207145"/>
                  </a:lnTo>
                  <a:cubicBezTo>
                    <a:pt x="50729" y="203304"/>
                    <a:pt x="42397" y="199407"/>
                    <a:pt x="34064" y="195512"/>
                  </a:cubicBezTo>
                  <a:lnTo>
                    <a:pt x="20807" y="189289"/>
                  </a:lnTo>
                  <a:cubicBezTo>
                    <a:pt x="14016" y="186151"/>
                    <a:pt x="11062" y="178089"/>
                    <a:pt x="14206" y="171271"/>
                  </a:cubicBezTo>
                  <a:lnTo>
                    <a:pt x="68315" y="55369"/>
                  </a:lnTo>
                  <a:lnTo>
                    <a:pt x="67611" y="55044"/>
                  </a:lnTo>
                  <a:cubicBezTo>
                    <a:pt x="59874" y="51473"/>
                    <a:pt x="51866" y="47794"/>
                    <a:pt x="44020" y="43790"/>
                  </a:cubicBezTo>
                  <a:lnTo>
                    <a:pt x="8254" y="25987"/>
                  </a:lnTo>
                  <a:cubicBezTo>
                    <a:pt x="1376" y="23071"/>
                    <a:pt x="-1838" y="15133"/>
                    <a:pt x="1073" y="8256"/>
                  </a:cubicBezTo>
                  <a:cubicBezTo>
                    <a:pt x="3990" y="1379"/>
                    <a:pt x="11928" y="-1841"/>
                    <a:pt x="18805" y="1076"/>
                  </a:cubicBezTo>
                  <a:cubicBezTo>
                    <a:pt x="19308" y="1287"/>
                    <a:pt x="19795" y="1530"/>
                    <a:pt x="20266" y="1801"/>
                  </a:cubicBezTo>
                  <a:lnTo>
                    <a:pt x="56140" y="19603"/>
                  </a:lnTo>
                  <a:cubicBezTo>
                    <a:pt x="63662" y="23390"/>
                    <a:pt x="71453" y="27016"/>
                    <a:pt x="78974" y="30424"/>
                  </a:cubicBezTo>
                  <a:lnTo>
                    <a:pt x="92123" y="36593"/>
                  </a:lnTo>
                  <a:cubicBezTo>
                    <a:pt x="98816" y="39791"/>
                    <a:pt x="101689" y="47777"/>
                    <a:pt x="98562" y="54503"/>
                  </a:cubicBezTo>
                  <a:lnTo>
                    <a:pt x="44453" y="170459"/>
                  </a:lnTo>
                  <a:lnTo>
                    <a:pt x="45535" y="170946"/>
                  </a:lnTo>
                  <a:cubicBezTo>
                    <a:pt x="53759" y="174788"/>
                    <a:pt x="61768" y="178630"/>
                    <a:pt x="70209" y="182309"/>
                  </a:cubicBezTo>
                  <a:lnTo>
                    <a:pt x="96235" y="193726"/>
                  </a:lnTo>
                  <a:lnTo>
                    <a:pt x="147044" y="76309"/>
                  </a:lnTo>
                  <a:cubicBezTo>
                    <a:pt x="150031" y="69437"/>
                    <a:pt x="158017" y="66299"/>
                    <a:pt x="164873" y="69329"/>
                  </a:cubicBezTo>
                  <a:cubicBezTo>
                    <a:pt x="171734" y="72305"/>
                    <a:pt x="174867" y="80259"/>
                    <a:pt x="171880" y="87131"/>
                  </a:cubicBezTo>
                  <a:lnTo>
                    <a:pt x="115660" y="216993"/>
                  </a:lnTo>
                  <a:cubicBezTo>
                    <a:pt x="114243" y="220294"/>
                    <a:pt x="111548" y="222891"/>
                    <a:pt x="108193" y="224190"/>
                  </a:cubicBezTo>
                  <a:cubicBezTo>
                    <a:pt x="106613" y="224839"/>
                    <a:pt x="104920" y="225109"/>
                    <a:pt x="103215" y="22510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56C3D289-C7BF-4345-0BC2-3B1FD8BBBFF9}"/>
                </a:ext>
              </a:extLst>
            </p:cNvPr>
            <p:cNvSpPr/>
            <p:nvPr/>
          </p:nvSpPr>
          <p:spPr>
            <a:xfrm>
              <a:off x="1" y="3839980"/>
              <a:ext cx="133715" cy="219957"/>
            </a:xfrm>
            <a:custGeom>
              <a:avLst/>
              <a:gdLst>
                <a:gd name="connsiteX0" fmla="*/ 0 w 133715"/>
                <a:gd name="connsiteY0" fmla="*/ 0 h 219957"/>
                <a:gd name="connsiteX1" fmla="*/ 12094 w 133715"/>
                <a:gd name="connsiteY1" fmla="*/ 6929 h 219957"/>
                <a:gd name="connsiteX2" fmla="*/ 55814 w 133715"/>
                <a:gd name="connsiteY2" fmla="*/ 31386 h 219957"/>
                <a:gd name="connsiteX3" fmla="*/ 61225 w 133715"/>
                <a:gd name="connsiteY3" fmla="*/ 49675 h 219957"/>
                <a:gd name="connsiteX4" fmla="*/ 244 w 133715"/>
                <a:gd name="connsiteY4" fmla="*/ 162006 h 219957"/>
                <a:gd name="connsiteX5" fmla="*/ 34549 w 133715"/>
                <a:gd name="connsiteY5" fmla="*/ 180078 h 219957"/>
                <a:gd name="connsiteX6" fmla="*/ 50457 w 133715"/>
                <a:gd name="connsiteY6" fmla="*/ 188411 h 219957"/>
                <a:gd name="connsiteX7" fmla="*/ 108083 w 133715"/>
                <a:gd name="connsiteY7" fmla="*/ 73862 h 219957"/>
                <a:gd name="connsiteX8" fmla="*/ 126232 w 133715"/>
                <a:gd name="connsiteY8" fmla="*/ 67807 h 219957"/>
                <a:gd name="connsiteX9" fmla="*/ 132286 w 133715"/>
                <a:gd name="connsiteY9" fmla="*/ 85955 h 219957"/>
                <a:gd name="connsiteX10" fmla="*/ 132216 w 133715"/>
                <a:gd name="connsiteY10" fmla="*/ 86091 h 219957"/>
                <a:gd name="connsiteX11" fmla="*/ 68313 w 133715"/>
                <a:gd name="connsiteY11" fmla="*/ 212328 h 219957"/>
                <a:gd name="connsiteX12" fmla="*/ 56247 w 133715"/>
                <a:gd name="connsiteY12" fmla="*/ 219957 h 219957"/>
                <a:gd name="connsiteX13" fmla="*/ 50349 w 133715"/>
                <a:gd name="connsiteY13" fmla="*/ 218604 h 219957"/>
                <a:gd name="connsiteX14" fmla="*/ 21725 w 133715"/>
                <a:gd name="connsiteY14" fmla="*/ 203887 h 219957"/>
                <a:gd name="connsiteX15" fmla="*/ 0 w 133715"/>
                <a:gd name="connsiteY15" fmla="*/ 192442 h 219957"/>
                <a:gd name="connsiteX16" fmla="*/ 0 w 133715"/>
                <a:gd name="connsiteY16" fmla="*/ 105446 h 219957"/>
                <a:gd name="connsiteX17" fmla="*/ 31086 w 133715"/>
                <a:gd name="connsiteY17" fmla="*/ 48323 h 219957"/>
                <a:gd name="connsiteX18" fmla="*/ 0 w 133715"/>
                <a:gd name="connsiteY18" fmla="*/ 31187 h 219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3715" h="219957">
                  <a:moveTo>
                    <a:pt x="0" y="0"/>
                  </a:moveTo>
                  <a:lnTo>
                    <a:pt x="12094" y="6929"/>
                  </a:lnTo>
                  <a:lnTo>
                    <a:pt x="55814" y="31386"/>
                  </a:lnTo>
                  <a:cubicBezTo>
                    <a:pt x="62339" y="34957"/>
                    <a:pt x="64758" y="43128"/>
                    <a:pt x="61225" y="49675"/>
                  </a:cubicBezTo>
                  <a:lnTo>
                    <a:pt x="244" y="162006"/>
                  </a:lnTo>
                  <a:lnTo>
                    <a:pt x="34549" y="180078"/>
                  </a:lnTo>
                  <a:lnTo>
                    <a:pt x="50457" y="188411"/>
                  </a:lnTo>
                  <a:lnTo>
                    <a:pt x="108083" y="73862"/>
                  </a:lnTo>
                  <a:cubicBezTo>
                    <a:pt x="111422" y="67180"/>
                    <a:pt x="119549" y="64468"/>
                    <a:pt x="126232" y="67807"/>
                  </a:cubicBezTo>
                  <a:cubicBezTo>
                    <a:pt x="132914" y="71146"/>
                    <a:pt x="135625" y="79273"/>
                    <a:pt x="132286" y="85955"/>
                  </a:cubicBezTo>
                  <a:cubicBezTo>
                    <a:pt x="132265" y="85999"/>
                    <a:pt x="132238" y="86047"/>
                    <a:pt x="132216" y="86091"/>
                  </a:cubicBezTo>
                  <a:lnTo>
                    <a:pt x="68313" y="212328"/>
                  </a:lnTo>
                  <a:cubicBezTo>
                    <a:pt x="66067" y="216981"/>
                    <a:pt x="61393" y="219903"/>
                    <a:pt x="56247" y="219957"/>
                  </a:cubicBezTo>
                  <a:cubicBezTo>
                    <a:pt x="54201" y="219957"/>
                    <a:pt x="52188" y="219470"/>
                    <a:pt x="50349" y="218604"/>
                  </a:cubicBezTo>
                  <a:cubicBezTo>
                    <a:pt x="40609" y="213897"/>
                    <a:pt x="31032" y="208810"/>
                    <a:pt x="21725" y="203887"/>
                  </a:cubicBezTo>
                  <a:lnTo>
                    <a:pt x="0" y="192442"/>
                  </a:lnTo>
                  <a:lnTo>
                    <a:pt x="0" y="105446"/>
                  </a:lnTo>
                  <a:lnTo>
                    <a:pt x="31086" y="48323"/>
                  </a:lnTo>
                  <a:lnTo>
                    <a:pt x="0" y="31187"/>
                  </a:ln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7405BB25-DED8-3CCE-1813-04047F07E765}"/>
                </a:ext>
              </a:extLst>
            </p:cNvPr>
            <p:cNvSpPr/>
            <p:nvPr/>
          </p:nvSpPr>
          <p:spPr>
            <a:xfrm>
              <a:off x="3685814" y="-3665"/>
              <a:ext cx="61689" cy="66392"/>
            </a:xfrm>
            <a:custGeom>
              <a:avLst/>
              <a:gdLst>
                <a:gd name="connsiteX0" fmla="*/ 0 w 61689"/>
                <a:gd name="connsiteY0" fmla="*/ 0 h 66392"/>
                <a:gd name="connsiteX1" fmla="*/ 31893 w 61689"/>
                <a:gd name="connsiteY1" fmla="*/ 0 h 66392"/>
                <a:gd name="connsiteX2" fmla="*/ 59870 w 61689"/>
                <a:gd name="connsiteY2" fmla="*/ 45884 h 66392"/>
                <a:gd name="connsiteX3" fmla="*/ 54930 w 61689"/>
                <a:gd name="connsiteY3" fmla="*/ 64368 h 66392"/>
                <a:gd name="connsiteX4" fmla="*/ 54892 w 61689"/>
                <a:gd name="connsiteY4" fmla="*/ 64390 h 66392"/>
                <a:gd name="connsiteX5" fmla="*/ 48291 w 61689"/>
                <a:gd name="connsiteY5" fmla="*/ 66392 h 66392"/>
                <a:gd name="connsiteX6" fmla="*/ 36549 w 61689"/>
                <a:gd name="connsiteY6" fmla="*/ 59628 h 66392"/>
                <a:gd name="connsiteX7" fmla="*/ 7871 w 61689"/>
                <a:gd name="connsiteY7" fmla="*/ 12607 h 66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689" h="66392">
                  <a:moveTo>
                    <a:pt x="0" y="0"/>
                  </a:moveTo>
                  <a:lnTo>
                    <a:pt x="31893" y="0"/>
                  </a:lnTo>
                  <a:lnTo>
                    <a:pt x="59870" y="45884"/>
                  </a:lnTo>
                  <a:cubicBezTo>
                    <a:pt x="63609" y="52350"/>
                    <a:pt x="61401" y="60629"/>
                    <a:pt x="54930" y="64368"/>
                  </a:cubicBezTo>
                  <a:cubicBezTo>
                    <a:pt x="54919" y="64374"/>
                    <a:pt x="54903" y="64384"/>
                    <a:pt x="54892" y="64390"/>
                  </a:cubicBezTo>
                  <a:cubicBezTo>
                    <a:pt x="52901" y="65607"/>
                    <a:pt x="50628" y="66300"/>
                    <a:pt x="48291" y="66392"/>
                  </a:cubicBezTo>
                  <a:cubicBezTo>
                    <a:pt x="43448" y="66403"/>
                    <a:pt x="38968" y="63822"/>
                    <a:pt x="36549" y="59628"/>
                  </a:cubicBezTo>
                  <a:cubicBezTo>
                    <a:pt x="27404" y="43774"/>
                    <a:pt x="17502" y="27974"/>
                    <a:pt x="7871" y="1260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EC96C2EA-13F6-83F0-BE33-420753926D64}"/>
                </a:ext>
              </a:extLst>
            </p:cNvPr>
            <p:cNvSpPr/>
            <p:nvPr/>
          </p:nvSpPr>
          <p:spPr>
            <a:xfrm>
              <a:off x="3723050" y="-3686"/>
              <a:ext cx="190499" cy="210777"/>
            </a:xfrm>
            <a:custGeom>
              <a:avLst/>
              <a:gdLst>
                <a:gd name="connsiteX0" fmla="*/ 83065 w 190499"/>
                <a:gd name="connsiteY0" fmla="*/ 0 h 210777"/>
                <a:gd name="connsiteX1" fmla="*/ 159676 w 190499"/>
                <a:gd name="connsiteY1" fmla="*/ 0 h 210777"/>
                <a:gd name="connsiteX2" fmla="*/ 168078 w 190499"/>
                <a:gd name="connsiteY2" fmla="*/ 14252 h 210777"/>
                <a:gd name="connsiteX3" fmla="*/ 188747 w 190499"/>
                <a:gd name="connsiteY3" fmla="*/ 51263 h 210777"/>
                <a:gd name="connsiteX4" fmla="*/ 189992 w 190499"/>
                <a:gd name="connsiteY4" fmla="*/ 61598 h 210777"/>
                <a:gd name="connsiteX5" fmla="*/ 183499 w 190499"/>
                <a:gd name="connsiteY5" fmla="*/ 69714 h 210777"/>
                <a:gd name="connsiteX6" fmla="*/ 71655 w 190499"/>
                <a:gd name="connsiteY6" fmla="*/ 131723 h 210777"/>
                <a:gd name="connsiteX7" fmla="*/ 91730 w 190499"/>
                <a:gd name="connsiteY7" fmla="*/ 169275 h 210777"/>
                <a:gd name="connsiteX8" fmla="*/ 103038 w 190499"/>
                <a:gd name="connsiteY8" fmla="*/ 190919 h 210777"/>
                <a:gd name="connsiteX9" fmla="*/ 97557 w 190499"/>
                <a:gd name="connsiteY9" fmla="*/ 209170 h 210777"/>
                <a:gd name="connsiteX10" fmla="*/ 91080 w 190499"/>
                <a:gd name="connsiteY10" fmla="*/ 210777 h 210777"/>
                <a:gd name="connsiteX11" fmla="*/ 91243 w 190499"/>
                <a:gd name="connsiteY11" fmla="*/ 210560 h 210777"/>
                <a:gd name="connsiteX12" fmla="*/ 79338 w 190499"/>
                <a:gd name="connsiteY12" fmla="*/ 203418 h 210777"/>
                <a:gd name="connsiteX13" fmla="*/ 67922 w 190499"/>
                <a:gd name="connsiteY13" fmla="*/ 181774 h 210777"/>
                <a:gd name="connsiteX14" fmla="*/ 41625 w 190499"/>
                <a:gd name="connsiteY14" fmla="*/ 133076 h 210777"/>
                <a:gd name="connsiteX15" fmla="*/ 46786 w 190499"/>
                <a:gd name="connsiteY15" fmla="*/ 114652 h 210777"/>
                <a:gd name="connsiteX16" fmla="*/ 47035 w 190499"/>
                <a:gd name="connsiteY16" fmla="*/ 114516 h 210777"/>
                <a:gd name="connsiteX17" fmla="*/ 158933 w 190499"/>
                <a:gd name="connsiteY17" fmla="*/ 52453 h 210777"/>
                <a:gd name="connsiteX18" fmla="*/ 144973 w 190499"/>
                <a:gd name="connsiteY18" fmla="*/ 27563 h 210777"/>
                <a:gd name="connsiteX19" fmla="*/ 130634 w 190499"/>
                <a:gd name="connsiteY19" fmla="*/ 3268 h 210777"/>
                <a:gd name="connsiteX20" fmla="*/ 20630 w 190499"/>
                <a:gd name="connsiteY20" fmla="*/ 68524 h 210777"/>
                <a:gd name="connsiteX21" fmla="*/ 2017 w 190499"/>
                <a:gd name="connsiteY21" fmla="*/ 64108 h 210777"/>
                <a:gd name="connsiteX22" fmla="*/ 6426 w 190499"/>
                <a:gd name="connsiteY22" fmla="*/ 45495 h 210777"/>
                <a:gd name="connsiteX23" fmla="*/ 6832 w 190499"/>
                <a:gd name="connsiteY23" fmla="*/ 45257 h 21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0499" h="210777">
                  <a:moveTo>
                    <a:pt x="83065" y="0"/>
                  </a:moveTo>
                  <a:lnTo>
                    <a:pt x="159676" y="0"/>
                  </a:lnTo>
                  <a:lnTo>
                    <a:pt x="168078" y="14252"/>
                  </a:lnTo>
                  <a:lnTo>
                    <a:pt x="188747" y="51263"/>
                  </a:lnTo>
                  <a:cubicBezTo>
                    <a:pt x="190533" y="54407"/>
                    <a:pt x="190966" y="58124"/>
                    <a:pt x="189992" y="61598"/>
                  </a:cubicBezTo>
                  <a:cubicBezTo>
                    <a:pt x="188964" y="65050"/>
                    <a:pt x="186637" y="67966"/>
                    <a:pt x="183499" y="69714"/>
                  </a:cubicBezTo>
                  <a:lnTo>
                    <a:pt x="71655" y="131723"/>
                  </a:lnTo>
                  <a:cubicBezTo>
                    <a:pt x="78581" y="144277"/>
                    <a:pt x="85237" y="156938"/>
                    <a:pt x="91730" y="169275"/>
                  </a:cubicBezTo>
                  <a:cubicBezTo>
                    <a:pt x="95339" y="176488"/>
                    <a:pt x="99105" y="183706"/>
                    <a:pt x="103038" y="190919"/>
                  </a:cubicBezTo>
                  <a:cubicBezTo>
                    <a:pt x="106566" y="197471"/>
                    <a:pt x="104110" y="205642"/>
                    <a:pt x="97557" y="209170"/>
                  </a:cubicBezTo>
                  <a:cubicBezTo>
                    <a:pt x="95571" y="210241"/>
                    <a:pt x="93342" y="210793"/>
                    <a:pt x="91080" y="210777"/>
                  </a:cubicBezTo>
                  <a:lnTo>
                    <a:pt x="91243" y="210560"/>
                  </a:lnTo>
                  <a:cubicBezTo>
                    <a:pt x="86259" y="210566"/>
                    <a:pt x="81682" y="207817"/>
                    <a:pt x="79338" y="203418"/>
                  </a:cubicBezTo>
                  <a:cubicBezTo>
                    <a:pt x="75481" y="196205"/>
                    <a:pt x="71671" y="188987"/>
                    <a:pt x="67922" y="181774"/>
                  </a:cubicBezTo>
                  <a:cubicBezTo>
                    <a:pt x="59480" y="165541"/>
                    <a:pt x="50769" y="149038"/>
                    <a:pt x="41625" y="133076"/>
                  </a:cubicBezTo>
                  <a:cubicBezTo>
                    <a:pt x="37961" y="126567"/>
                    <a:pt x="40272" y="118315"/>
                    <a:pt x="46786" y="114652"/>
                  </a:cubicBezTo>
                  <a:cubicBezTo>
                    <a:pt x="46868" y="114608"/>
                    <a:pt x="46949" y="114560"/>
                    <a:pt x="47035" y="114516"/>
                  </a:cubicBezTo>
                  <a:lnTo>
                    <a:pt x="158933" y="52453"/>
                  </a:lnTo>
                  <a:lnTo>
                    <a:pt x="144973" y="27563"/>
                  </a:lnTo>
                  <a:lnTo>
                    <a:pt x="130634" y="3268"/>
                  </a:lnTo>
                  <a:lnTo>
                    <a:pt x="20630" y="68524"/>
                  </a:lnTo>
                  <a:cubicBezTo>
                    <a:pt x="14272" y="72447"/>
                    <a:pt x="5939" y="70472"/>
                    <a:pt x="2017" y="64108"/>
                  </a:cubicBezTo>
                  <a:cubicBezTo>
                    <a:pt x="-1906" y="57751"/>
                    <a:pt x="69" y="49418"/>
                    <a:pt x="6426" y="45495"/>
                  </a:cubicBezTo>
                  <a:cubicBezTo>
                    <a:pt x="6562" y="45414"/>
                    <a:pt x="6697" y="45332"/>
                    <a:pt x="6832" y="4525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953830E0-8DCD-C0E4-FE0F-A13573FD5C83}"/>
                </a:ext>
              </a:extLst>
            </p:cNvPr>
            <p:cNvSpPr/>
            <p:nvPr/>
          </p:nvSpPr>
          <p:spPr>
            <a:xfrm>
              <a:off x="3802677" y="119259"/>
              <a:ext cx="190798" cy="236413"/>
            </a:xfrm>
            <a:custGeom>
              <a:avLst/>
              <a:gdLst>
                <a:gd name="connsiteX0" fmla="*/ 82932 w 190798"/>
                <a:gd name="connsiteY0" fmla="*/ 236413 h 236413"/>
                <a:gd name="connsiteX1" fmla="*/ 70541 w 190798"/>
                <a:gd name="connsiteY1" fmla="*/ 228297 h 236413"/>
                <a:gd name="connsiteX2" fmla="*/ 62479 w 190798"/>
                <a:gd name="connsiteY2" fmla="*/ 209954 h 236413"/>
                <a:gd name="connsiteX3" fmla="*/ 37264 w 190798"/>
                <a:gd name="connsiteY3" fmla="*/ 155845 h 236413"/>
                <a:gd name="connsiteX4" fmla="*/ 43648 w 190798"/>
                <a:gd name="connsiteY4" fmla="*/ 137935 h 236413"/>
                <a:gd name="connsiteX5" fmla="*/ 159118 w 190798"/>
                <a:gd name="connsiteY5" fmla="*/ 82689 h 236413"/>
                <a:gd name="connsiteX6" fmla="*/ 153112 w 190798"/>
                <a:gd name="connsiteY6" fmla="*/ 70623 h 236413"/>
                <a:gd name="connsiteX7" fmla="*/ 146456 w 190798"/>
                <a:gd name="connsiteY7" fmla="*/ 57204 h 236413"/>
                <a:gd name="connsiteX8" fmla="*/ 139909 w 190798"/>
                <a:gd name="connsiteY8" fmla="*/ 44055 h 236413"/>
                <a:gd name="connsiteX9" fmla="*/ 133849 w 190798"/>
                <a:gd name="connsiteY9" fmla="*/ 31881 h 236413"/>
                <a:gd name="connsiteX10" fmla="*/ 20219 w 190798"/>
                <a:gd name="connsiteY10" fmla="*/ 90427 h 236413"/>
                <a:gd name="connsiteX11" fmla="*/ 1774 w 190798"/>
                <a:gd name="connsiteY11" fmla="*/ 85362 h 236413"/>
                <a:gd name="connsiteX12" fmla="*/ 6838 w 190798"/>
                <a:gd name="connsiteY12" fmla="*/ 66911 h 236413"/>
                <a:gd name="connsiteX13" fmla="*/ 7828 w 190798"/>
                <a:gd name="connsiteY13" fmla="*/ 66402 h 236413"/>
                <a:gd name="connsiteX14" fmla="*/ 133632 w 190798"/>
                <a:gd name="connsiteY14" fmla="*/ 1471 h 236413"/>
                <a:gd name="connsiteX15" fmla="*/ 151813 w 190798"/>
                <a:gd name="connsiteY15" fmla="*/ 7207 h 236413"/>
                <a:gd name="connsiteX16" fmla="*/ 164258 w 190798"/>
                <a:gd name="connsiteY16" fmla="*/ 31935 h 236413"/>
                <a:gd name="connsiteX17" fmla="*/ 170751 w 190798"/>
                <a:gd name="connsiteY17" fmla="*/ 45083 h 236413"/>
                <a:gd name="connsiteX18" fmla="*/ 177407 w 190798"/>
                <a:gd name="connsiteY18" fmla="*/ 58448 h 236413"/>
                <a:gd name="connsiteX19" fmla="*/ 189527 w 190798"/>
                <a:gd name="connsiteY19" fmla="*/ 83230 h 236413"/>
                <a:gd name="connsiteX20" fmla="*/ 183088 w 190798"/>
                <a:gd name="connsiteY20" fmla="*/ 101140 h 236413"/>
                <a:gd name="connsiteX21" fmla="*/ 67511 w 190798"/>
                <a:gd name="connsiteY21" fmla="*/ 156440 h 236413"/>
                <a:gd name="connsiteX22" fmla="*/ 87260 w 190798"/>
                <a:gd name="connsiteY22" fmla="*/ 198699 h 236413"/>
                <a:gd name="connsiteX23" fmla="*/ 95431 w 190798"/>
                <a:gd name="connsiteY23" fmla="*/ 217367 h 236413"/>
                <a:gd name="connsiteX24" fmla="*/ 88451 w 190798"/>
                <a:gd name="connsiteY24" fmla="*/ 235169 h 236413"/>
                <a:gd name="connsiteX25" fmla="*/ 82932 w 190798"/>
                <a:gd name="connsiteY25" fmla="*/ 236413 h 236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90798" h="236413">
                  <a:moveTo>
                    <a:pt x="82932" y="236413"/>
                  </a:moveTo>
                  <a:cubicBezTo>
                    <a:pt x="77575" y="236408"/>
                    <a:pt x="72705" y="233226"/>
                    <a:pt x="70541" y="228297"/>
                  </a:cubicBezTo>
                  <a:lnTo>
                    <a:pt x="62479" y="209954"/>
                  </a:lnTo>
                  <a:lnTo>
                    <a:pt x="37264" y="155845"/>
                  </a:lnTo>
                  <a:cubicBezTo>
                    <a:pt x="34098" y="149135"/>
                    <a:pt x="36950" y="141127"/>
                    <a:pt x="43648" y="137935"/>
                  </a:cubicBezTo>
                  <a:lnTo>
                    <a:pt x="159118" y="82689"/>
                  </a:lnTo>
                  <a:lnTo>
                    <a:pt x="153112" y="70623"/>
                  </a:lnTo>
                  <a:cubicBezTo>
                    <a:pt x="150893" y="66186"/>
                    <a:pt x="148620" y="61695"/>
                    <a:pt x="146456" y="57204"/>
                  </a:cubicBezTo>
                  <a:cubicBezTo>
                    <a:pt x="144292" y="52713"/>
                    <a:pt x="142073" y="48492"/>
                    <a:pt x="139909" y="44055"/>
                  </a:cubicBezTo>
                  <a:cubicBezTo>
                    <a:pt x="137744" y="39618"/>
                    <a:pt x="135905" y="35885"/>
                    <a:pt x="133849" y="31881"/>
                  </a:cubicBezTo>
                  <a:lnTo>
                    <a:pt x="20219" y="90427"/>
                  </a:lnTo>
                  <a:cubicBezTo>
                    <a:pt x="13726" y="94122"/>
                    <a:pt x="5469" y="91855"/>
                    <a:pt x="1774" y="85362"/>
                  </a:cubicBezTo>
                  <a:cubicBezTo>
                    <a:pt x="-1922" y="78864"/>
                    <a:pt x="345" y="70607"/>
                    <a:pt x="6838" y="66911"/>
                  </a:cubicBezTo>
                  <a:cubicBezTo>
                    <a:pt x="7163" y="66727"/>
                    <a:pt x="7493" y="66559"/>
                    <a:pt x="7828" y="66402"/>
                  </a:cubicBezTo>
                  <a:lnTo>
                    <a:pt x="133632" y="1471"/>
                  </a:lnTo>
                  <a:cubicBezTo>
                    <a:pt x="140234" y="-1873"/>
                    <a:pt x="148296" y="670"/>
                    <a:pt x="151813" y="7207"/>
                  </a:cubicBezTo>
                  <a:cubicBezTo>
                    <a:pt x="156088" y="15377"/>
                    <a:pt x="160146" y="23439"/>
                    <a:pt x="164258" y="31935"/>
                  </a:cubicBezTo>
                  <a:lnTo>
                    <a:pt x="170751" y="45083"/>
                  </a:lnTo>
                  <a:lnTo>
                    <a:pt x="177407" y="58448"/>
                  </a:lnTo>
                  <a:cubicBezTo>
                    <a:pt x="181465" y="66511"/>
                    <a:pt x="185631" y="74681"/>
                    <a:pt x="189527" y="83230"/>
                  </a:cubicBezTo>
                  <a:cubicBezTo>
                    <a:pt x="192665" y="89956"/>
                    <a:pt x="189798" y="97943"/>
                    <a:pt x="183088" y="101140"/>
                  </a:cubicBezTo>
                  <a:lnTo>
                    <a:pt x="67511" y="156440"/>
                  </a:lnTo>
                  <a:lnTo>
                    <a:pt x="87260" y="198699"/>
                  </a:lnTo>
                  <a:lnTo>
                    <a:pt x="95431" y="217367"/>
                  </a:lnTo>
                  <a:cubicBezTo>
                    <a:pt x="98407" y="224212"/>
                    <a:pt x="95269" y="232155"/>
                    <a:pt x="88451" y="235169"/>
                  </a:cubicBezTo>
                  <a:cubicBezTo>
                    <a:pt x="86720" y="235959"/>
                    <a:pt x="84826" y="236381"/>
                    <a:pt x="82932" y="236413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2128FBF9-7100-66B7-C828-9DB275C5D6BE}"/>
                </a:ext>
              </a:extLst>
            </p:cNvPr>
            <p:cNvSpPr/>
            <p:nvPr/>
          </p:nvSpPr>
          <p:spPr>
            <a:xfrm>
              <a:off x="3873241" y="275967"/>
              <a:ext cx="190417" cy="232564"/>
            </a:xfrm>
            <a:custGeom>
              <a:avLst/>
              <a:gdLst>
                <a:gd name="connsiteX0" fmla="*/ 74648 w 190417"/>
                <a:gd name="connsiteY0" fmla="*/ 232456 h 232564"/>
                <a:gd name="connsiteX1" fmla="*/ 61987 w 190417"/>
                <a:gd name="connsiteY1" fmla="*/ 223744 h 232564"/>
                <a:gd name="connsiteX2" fmla="*/ 56576 w 190417"/>
                <a:gd name="connsiteY2" fmla="*/ 209622 h 232564"/>
                <a:gd name="connsiteX3" fmla="*/ 33038 w 190417"/>
                <a:gd name="connsiteY3" fmla="*/ 149615 h 232564"/>
                <a:gd name="connsiteX4" fmla="*/ 40235 w 190417"/>
                <a:gd name="connsiteY4" fmla="*/ 131883 h 232564"/>
                <a:gd name="connsiteX5" fmla="*/ 40397 w 190417"/>
                <a:gd name="connsiteY5" fmla="*/ 131813 h 232564"/>
                <a:gd name="connsiteX6" fmla="*/ 158896 w 190417"/>
                <a:gd name="connsiteY6" fmla="*/ 83601 h 232564"/>
                <a:gd name="connsiteX7" fmla="*/ 148074 w 190417"/>
                <a:gd name="connsiteY7" fmla="*/ 57250 h 232564"/>
                <a:gd name="connsiteX8" fmla="*/ 136765 w 190417"/>
                <a:gd name="connsiteY8" fmla="*/ 31386 h 232564"/>
                <a:gd name="connsiteX9" fmla="*/ 19781 w 190417"/>
                <a:gd name="connsiteY9" fmla="*/ 82898 h 232564"/>
                <a:gd name="connsiteX10" fmla="*/ 1546 w 190417"/>
                <a:gd name="connsiteY10" fmla="*/ 77152 h 232564"/>
                <a:gd name="connsiteX11" fmla="*/ 7282 w 190417"/>
                <a:gd name="connsiteY11" fmla="*/ 58906 h 232564"/>
                <a:gd name="connsiteX12" fmla="*/ 8959 w 190417"/>
                <a:gd name="connsiteY12" fmla="*/ 58170 h 232564"/>
                <a:gd name="connsiteX13" fmla="*/ 138443 w 190417"/>
                <a:gd name="connsiteY13" fmla="*/ 1031 h 232564"/>
                <a:gd name="connsiteX14" fmla="*/ 148831 w 190417"/>
                <a:gd name="connsiteY14" fmla="*/ 1031 h 232564"/>
                <a:gd name="connsiteX15" fmla="*/ 156299 w 190417"/>
                <a:gd name="connsiteY15" fmla="*/ 8227 h 232564"/>
                <a:gd name="connsiteX16" fmla="*/ 173181 w 190417"/>
                <a:gd name="connsiteY16" fmla="*/ 46807 h 232564"/>
                <a:gd name="connsiteX17" fmla="*/ 189413 w 190417"/>
                <a:gd name="connsiteY17" fmla="*/ 86036 h 232564"/>
                <a:gd name="connsiteX18" fmla="*/ 182000 w 190417"/>
                <a:gd name="connsiteY18" fmla="*/ 103676 h 232564"/>
                <a:gd name="connsiteX19" fmla="*/ 182000 w 190417"/>
                <a:gd name="connsiteY19" fmla="*/ 103676 h 232564"/>
                <a:gd name="connsiteX20" fmla="*/ 63501 w 190417"/>
                <a:gd name="connsiteY20" fmla="*/ 151887 h 232564"/>
                <a:gd name="connsiteX21" fmla="*/ 82223 w 190417"/>
                <a:gd name="connsiteY21" fmla="*/ 200153 h 232564"/>
                <a:gd name="connsiteX22" fmla="*/ 87634 w 190417"/>
                <a:gd name="connsiteY22" fmla="*/ 214221 h 232564"/>
                <a:gd name="connsiteX23" fmla="*/ 79788 w 190417"/>
                <a:gd name="connsiteY23" fmla="*/ 231677 h 232564"/>
                <a:gd name="connsiteX24" fmla="*/ 74973 w 190417"/>
                <a:gd name="connsiteY24" fmla="*/ 232564 h 232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0417" h="232564">
                  <a:moveTo>
                    <a:pt x="74648" y="232456"/>
                  </a:moveTo>
                  <a:cubicBezTo>
                    <a:pt x="69021" y="232467"/>
                    <a:pt x="63989" y="228998"/>
                    <a:pt x="61987" y="223744"/>
                  </a:cubicBezTo>
                  <a:lnTo>
                    <a:pt x="56576" y="209622"/>
                  </a:lnTo>
                  <a:cubicBezTo>
                    <a:pt x="49109" y="189818"/>
                    <a:pt x="41317" y="169365"/>
                    <a:pt x="33038" y="149615"/>
                  </a:cubicBezTo>
                  <a:cubicBezTo>
                    <a:pt x="30116" y="142732"/>
                    <a:pt x="33363" y="134794"/>
                    <a:pt x="40235" y="131883"/>
                  </a:cubicBezTo>
                  <a:cubicBezTo>
                    <a:pt x="40289" y="131862"/>
                    <a:pt x="40343" y="131834"/>
                    <a:pt x="40397" y="131813"/>
                  </a:cubicBezTo>
                  <a:lnTo>
                    <a:pt x="158896" y="83601"/>
                  </a:lnTo>
                  <a:lnTo>
                    <a:pt x="148074" y="57250"/>
                  </a:lnTo>
                  <a:lnTo>
                    <a:pt x="136765" y="31386"/>
                  </a:lnTo>
                  <a:lnTo>
                    <a:pt x="19781" y="82898"/>
                  </a:lnTo>
                  <a:cubicBezTo>
                    <a:pt x="13180" y="86350"/>
                    <a:pt x="5009" y="83780"/>
                    <a:pt x="1546" y="77152"/>
                  </a:cubicBezTo>
                  <a:cubicBezTo>
                    <a:pt x="-1917" y="70529"/>
                    <a:pt x="627" y="62358"/>
                    <a:pt x="7282" y="58906"/>
                  </a:cubicBezTo>
                  <a:cubicBezTo>
                    <a:pt x="7823" y="58625"/>
                    <a:pt x="8364" y="58376"/>
                    <a:pt x="8959" y="58170"/>
                  </a:cubicBezTo>
                  <a:lnTo>
                    <a:pt x="138443" y="1031"/>
                  </a:lnTo>
                  <a:cubicBezTo>
                    <a:pt x="141743" y="-344"/>
                    <a:pt x="145531" y="-344"/>
                    <a:pt x="148831" y="1031"/>
                  </a:cubicBezTo>
                  <a:cubicBezTo>
                    <a:pt x="152186" y="2356"/>
                    <a:pt x="154837" y="4943"/>
                    <a:pt x="156299" y="8227"/>
                  </a:cubicBezTo>
                  <a:lnTo>
                    <a:pt x="173181" y="46807"/>
                  </a:lnTo>
                  <a:lnTo>
                    <a:pt x="189413" y="86036"/>
                  </a:lnTo>
                  <a:cubicBezTo>
                    <a:pt x="192227" y="92952"/>
                    <a:pt x="188927" y="100851"/>
                    <a:pt x="182000" y="103676"/>
                  </a:cubicBezTo>
                  <a:cubicBezTo>
                    <a:pt x="182000" y="103676"/>
                    <a:pt x="182000" y="103676"/>
                    <a:pt x="182000" y="103676"/>
                  </a:cubicBezTo>
                  <a:lnTo>
                    <a:pt x="63501" y="151887"/>
                  </a:lnTo>
                  <a:cubicBezTo>
                    <a:pt x="70049" y="168120"/>
                    <a:pt x="76217" y="184353"/>
                    <a:pt x="82223" y="200153"/>
                  </a:cubicBezTo>
                  <a:lnTo>
                    <a:pt x="87634" y="214221"/>
                  </a:lnTo>
                  <a:cubicBezTo>
                    <a:pt x="90286" y="221201"/>
                    <a:pt x="86768" y="229020"/>
                    <a:pt x="79788" y="231677"/>
                  </a:cubicBezTo>
                  <a:cubicBezTo>
                    <a:pt x="78273" y="232267"/>
                    <a:pt x="76650" y="232564"/>
                    <a:pt x="74973" y="232564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696BA51A-6DC9-DF4F-0E72-4DF0DDE8698A}"/>
                </a:ext>
              </a:extLst>
            </p:cNvPr>
            <p:cNvSpPr/>
            <p:nvPr/>
          </p:nvSpPr>
          <p:spPr>
            <a:xfrm>
              <a:off x="3936057" y="436696"/>
              <a:ext cx="188003" cy="227940"/>
            </a:xfrm>
            <a:custGeom>
              <a:avLst/>
              <a:gdLst>
                <a:gd name="connsiteX0" fmla="*/ 64805 w 188003"/>
                <a:gd name="connsiteY0" fmla="*/ 227941 h 227940"/>
                <a:gd name="connsiteX1" fmla="*/ 51818 w 188003"/>
                <a:gd name="connsiteY1" fmla="*/ 218147 h 227940"/>
                <a:gd name="connsiteX2" fmla="*/ 43053 w 188003"/>
                <a:gd name="connsiteY2" fmla="*/ 190118 h 227940"/>
                <a:gd name="connsiteX3" fmla="*/ 27523 w 188003"/>
                <a:gd name="connsiteY3" fmla="*/ 142340 h 227940"/>
                <a:gd name="connsiteX4" fmla="*/ 36072 w 188003"/>
                <a:gd name="connsiteY4" fmla="*/ 125349 h 227940"/>
                <a:gd name="connsiteX5" fmla="*/ 157169 w 188003"/>
                <a:gd name="connsiteY5" fmla="*/ 84443 h 227940"/>
                <a:gd name="connsiteX6" fmla="*/ 152894 w 188003"/>
                <a:gd name="connsiteY6" fmla="*/ 72214 h 227940"/>
                <a:gd name="connsiteX7" fmla="*/ 138285 w 188003"/>
                <a:gd name="connsiteY7" fmla="*/ 30929 h 227940"/>
                <a:gd name="connsiteX8" fmla="*/ 18270 w 188003"/>
                <a:gd name="connsiteY8" fmla="*/ 75461 h 227940"/>
                <a:gd name="connsiteX9" fmla="*/ 847 w 188003"/>
                <a:gd name="connsiteY9" fmla="*/ 67480 h 227940"/>
                <a:gd name="connsiteX10" fmla="*/ 8856 w 188003"/>
                <a:gd name="connsiteY10" fmla="*/ 50084 h 227940"/>
                <a:gd name="connsiteX11" fmla="*/ 141531 w 188003"/>
                <a:gd name="connsiteY11" fmla="*/ 844 h 227940"/>
                <a:gd name="connsiteX12" fmla="*/ 158901 w 188003"/>
                <a:gd name="connsiteY12" fmla="*/ 8798 h 227940"/>
                <a:gd name="connsiteX13" fmla="*/ 178434 w 188003"/>
                <a:gd name="connsiteY13" fmla="*/ 63286 h 227940"/>
                <a:gd name="connsiteX14" fmla="*/ 187200 w 188003"/>
                <a:gd name="connsiteY14" fmla="*/ 88339 h 227940"/>
                <a:gd name="connsiteX15" fmla="*/ 186659 w 188003"/>
                <a:gd name="connsiteY15" fmla="*/ 98782 h 227940"/>
                <a:gd name="connsiteX16" fmla="*/ 178812 w 188003"/>
                <a:gd name="connsiteY16" fmla="*/ 105708 h 227940"/>
                <a:gd name="connsiteX17" fmla="*/ 57392 w 188003"/>
                <a:gd name="connsiteY17" fmla="*/ 146723 h 227940"/>
                <a:gd name="connsiteX18" fmla="*/ 68754 w 188003"/>
                <a:gd name="connsiteY18" fmla="*/ 181677 h 227940"/>
                <a:gd name="connsiteX19" fmla="*/ 77844 w 188003"/>
                <a:gd name="connsiteY19" fmla="*/ 210734 h 227940"/>
                <a:gd name="connsiteX20" fmla="*/ 68538 w 188003"/>
                <a:gd name="connsiteY20" fmla="*/ 227454 h 227940"/>
                <a:gd name="connsiteX21" fmla="*/ 64805 w 188003"/>
                <a:gd name="connsiteY21" fmla="*/ 227941 h 2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8003" h="227940">
                  <a:moveTo>
                    <a:pt x="64805" y="227941"/>
                  </a:moveTo>
                  <a:cubicBezTo>
                    <a:pt x="58799" y="227951"/>
                    <a:pt x="53441" y="223953"/>
                    <a:pt x="51818" y="218147"/>
                  </a:cubicBezTo>
                  <a:cubicBezTo>
                    <a:pt x="49167" y="208786"/>
                    <a:pt x="46029" y="199263"/>
                    <a:pt x="43053" y="190118"/>
                  </a:cubicBezTo>
                  <a:lnTo>
                    <a:pt x="27523" y="142340"/>
                  </a:lnTo>
                  <a:cubicBezTo>
                    <a:pt x="25250" y="135289"/>
                    <a:pt x="29038" y="127714"/>
                    <a:pt x="36072" y="125349"/>
                  </a:cubicBezTo>
                  <a:lnTo>
                    <a:pt x="157169" y="84443"/>
                  </a:lnTo>
                  <a:cubicBezTo>
                    <a:pt x="155708" y="80385"/>
                    <a:pt x="154301" y="76272"/>
                    <a:pt x="152894" y="72214"/>
                  </a:cubicBezTo>
                  <a:cubicBezTo>
                    <a:pt x="148133" y="58633"/>
                    <a:pt x="143263" y="44727"/>
                    <a:pt x="138285" y="30929"/>
                  </a:cubicBezTo>
                  <a:lnTo>
                    <a:pt x="18270" y="75461"/>
                  </a:lnTo>
                  <a:cubicBezTo>
                    <a:pt x="11236" y="78058"/>
                    <a:pt x="3499" y="74487"/>
                    <a:pt x="847" y="67480"/>
                  </a:cubicBezTo>
                  <a:cubicBezTo>
                    <a:pt x="-1750" y="60473"/>
                    <a:pt x="1821" y="52681"/>
                    <a:pt x="8856" y="50084"/>
                  </a:cubicBezTo>
                  <a:lnTo>
                    <a:pt x="141531" y="844"/>
                  </a:lnTo>
                  <a:cubicBezTo>
                    <a:pt x="148511" y="-1742"/>
                    <a:pt x="156303" y="1813"/>
                    <a:pt x="158901" y="8798"/>
                  </a:cubicBezTo>
                  <a:cubicBezTo>
                    <a:pt x="165718" y="26871"/>
                    <a:pt x="172157" y="45376"/>
                    <a:pt x="178434" y="63286"/>
                  </a:cubicBezTo>
                  <a:lnTo>
                    <a:pt x="187200" y="88339"/>
                  </a:lnTo>
                  <a:cubicBezTo>
                    <a:pt x="188444" y="91753"/>
                    <a:pt x="188227" y="95514"/>
                    <a:pt x="186659" y="98782"/>
                  </a:cubicBezTo>
                  <a:cubicBezTo>
                    <a:pt x="185035" y="102034"/>
                    <a:pt x="182221" y="104523"/>
                    <a:pt x="178812" y="105708"/>
                  </a:cubicBezTo>
                  <a:lnTo>
                    <a:pt x="57392" y="146723"/>
                  </a:lnTo>
                  <a:lnTo>
                    <a:pt x="68754" y="181677"/>
                  </a:lnTo>
                  <a:cubicBezTo>
                    <a:pt x="71838" y="191146"/>
                    <a:pt x="75031" y="200886"/>
                    <a:pt x="77844" y="210734"/>
                  </a:cubicBezTo>
                  <a:cubicBezTo>
                    <a:pt x="79846" y="217919"/>
                    <a:pt x="75681" y="225381"/>
                    <a:pt x="68538" y="227454"/>
                  </a:cubicBezTo>
                  <a:cubicBezTo>
                    <a:pt x="67293" y="227773"/>
                    <a:pt x="66049" y="227941"/>
                    <a:pt x="64805" y="22794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97BAC5F4-C732-976C-69B7-35BCFDA725AB}"/>
                </a:ext>
              </a:extLst>
            </p:cNvPr>
            <p:cNvSpPr/>
            <p:nvPr/>
          </p:nvSpPr>
          <p:spPr>
            <a:xfrm>
              <a:off x="3988700" y="601124"/>
              <a:ext cx="185536" cy="222701"/>
            </a:xfrm>
            <a:custGeom>
              <a:avLst/>
              <a:gdLst>
                <a:gd name="connsiteX0" fmla="*/ 55558 w 185536"/>
                <a:gd name="connsiteY0" fmla="*/ 222702 h 222701"/>
                <a:gd name="connsiteX1" fmla="*/ 42409 w 185536"/>
                <a:gd name="connsiteY1" fmla="*/ 212367 h 222701"/>
                <a:gd name="connsiteX2" fmla="*/ 32940 w 185536"/>
                <a:gd name="connsiteY2" fmla="*/ 173462 h 222701"/>
                <a:gd name="connsiteX3" fmla="*/ 22605 w 185536"/>
                <a:gd name="connsiteY3" fmla="*/ 135153 h 222701"/>
                <a:gd name="connsiteX4" fmla="*/ 32128 w 185536"/>
                <a:gd name="connsiteY4" fmla="*/ 118547 h 222701"/>
                <a:gd name="connsiteX5" fmla="*/ 32128 w 185536"/>
                <a:gd name="connsiteY5" fmla="*/ 118541 h 222701"/>
                <a:gd name="connsiteX6" fmla="*/ 155660 w 185536"/>
                <a:gd name="connsiteY6" fmla="*/ 84939 h 222701"/>
                <a:gd name="connsiteX7" fmla="*/ 139914 w 185536"/>
                <a:gd name="connsiteY7" fmla="*/ 30451 h 222701"/>
                <a:gd name="connsiteX8" fmla="*/ 17464 w 185536"/>
                <a:gd name="connsiteY8" fmla="*/ 67624 h 222701"/>
                <a:gd name="connsiteX9" fmla="*/ 582 w 185536"/>
                <a:gd name="connsiteY9" fmla="*/ 58588 h 222701"/>
                <a:gd name="connsiteX10" fmla="*/ 9618 w 185536"/>
                <a:gd name="connsiteY10" fmla="*/ 41706 h 222701"/>
                <a:gd name="connsiteX11" fmla="*/ 144891 w 185536"/>
                <a:gd name="connsiteY11" fmla="*/ 583 h 222701"/>
                <a:gd name="connsiteX12" fmla="*/ 161774 w 185536"/>
                <a:gd name="connsiteY12" fmla="*/ 9614 h 222701"/>
                <a:gd name="connsiteX13" fmla="*/ 161774 w 185536"/>
                <a:gd name="connsiteY13" fmla="*/ 9674 h 222701"/>
                <a:gd name="connsiteX14" fmla="*/ 164695 w 185536"/>
                <a:gd name="connsiteY14" fmla="*/ 19413 h 222701"/>
                <a:gd name="connsiteX15" fmla="*/ 185149 w 185536"/>
                <a:gd name="connsiteY15" fmla="*/ 91054 h 222701"/>
                <a:gd name="connsiteX16" fmla="*/ 175626 w 185536"/>
                <a:gd name="connsiteY16" fmla="*/ 107287 h 222701"/>
                <a:gd name="connsiteX17" fmla="*/ 52040 w 185536"/>
                <a:gd name="connsiteY17" fmla="*/ 140888 h 222701"/>
                <a:gd name="connsiteX18" fmla="*/ 58966 w 185536"/>
                <a:gd name="connsiteY18" fmla="*/ 166536 h 222701"/>
                <a:gd name="connsiteX19" fmla="*/ 68543 w 185536"/>
                <a:gd name="connsiteY19" fmla="*/ 205711 h 222701"/>
                <a:gd name="connsiteX20" fmla="*/ 58587 w 185536"/>
                <a:gd name="connsiteY20" fmla="*/ 221944 h 222701"/>
                <a:gd name="connsiteX21" fmla="*/ 55558 w 185536"/>
                <a:gd name="connsiteY21" fmla="*/ 222702 h 22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5536" h="222701">
                  <a:moveTo>
                    <a:pt x="55558" y="222702"/>
                  </a:moveTo>
                  <a:cubicBezTo>
                    <a:pt x="49335" y="222685"/>
                    <a:pt x="43924" y="218422"/>
                    <a:pt x="42409" y="212367"/>
                  </a:cubicBezTo>
                  <a:lnTo>
                    <a:pt x="32940" y="173462"/>
                  </a:lnTo>
                  <a:lnTo>
                    <a:pt x="22605" y="135153"/>
                  </a:lnTo>
                  <a:cubicBezTo>
                    <a:pt x="20657" y="127945"/>
                    <a:pt x="24877" y="120511"/>
                    <a:pt x="32128" y="118547"/>
                  </a:cubicBezTo>
                  <a:cubicBezTo>
                    <a:pt x="32128" y="118547"/>
                    <a:pt x="32128" y="118541"/>
                    <a:pt x="32128" y="118541"/>
                  </a:cubicBezTo>
                  <a:lnTo>
                    <a:pt x="155660" y="84939"/>
                  </a:lnTo>
                  <a:cubicBezTo>
                    <a:pt x="150681" y="66651"/>
                    <a:pt x="145216" y="48308"/>
                    <a:pt x="139914" y="30451"/>
                  </a:cubicBezTo>
                  <a:lnTo>
                    <a:pt x="17464" y="67624"/>
                  </a:lnTo>
                  <a:cubicBezTo>
                    <a:pt x="10322" y="69789"/>
                    <a:pt x="2747" y="65747"/>
                    <a:pt x="582" y="58588"/>
                  </a:cubicBezTo>
                  <a:cubicBezTo>
                    <a:pt x="-1582" y="51430"/>
                    <a:pt x="2476" y="43871"/>
                    <a:pt x="9618" y="41706"/>
                  </a:cubicBezTo>
                  <a:lnTo>
                    <a:pt x="144891" y="583"/>
                  </a:lnTo>
                  <a:cubicBezTo>
                    <a:pt x="152034" y="-1581"/>
                    <a:pt x="159609" y="2466"/>
                    <a:pt x="161774" y="9614"/>
                  </a:cubicBezTo>
                  <a:cubicBezTo>
                    <a:pt x="161774" y="9636"/>
                    <a:pt x="161774" y="9652"/>
                    <a:pt x="161774" y="9674"/>
                  </a:cubicBezTo>
                  <a:lnTo>
                    <a:pt x="164695" y="19413"/>
                  </a:lnTo>
                  <a:cubicBezTo>
                    <a:pt x="171676" y="42788"/>
                    <a:pt x="178872" y="66975"/>
                    <a:pt x="185149" y="91054"/>
                  </a:cubicBezTo>
                  <a:cubicBezTo>
                    <a:pt x="186880" y="98148"/>
                    <a:pt x="182660" y="105333"/>
                    <a:pt x="175626" y="107287"/>
                  </a:cubicBezTo>
                  <a:lnTo>
                    <a:pt x="52040" y="140888"/>
                  </a:lnTo>
                  <a:lnTo>
                    <a:pt x="58966" y="166536"/>
                  </a:lnTo>
                  <a:lnTo>
                    <a:pt x="68543" y="205711"/>
                  </a:lnTo>
                  <a:cubicBezTo>
                    <a:pt x="70167" y="212929"/>
                    <a:pt x="65784" y="220131"/>
                    <a:pt x="58587" y="221944"/>
                  </a:cubicBezTo>
                  <a:cubicBezTo>
                    <a:pt x="57614" y="222290"/>
                    <a:pt x="56585" y="222545"/>
                    <a:pt x="55558" y="22270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D60D572D-7AAF-7BC4-332A-E4C7C6B747BD}"/>
                </a:ext>
              </a:extLst>
            </p:cNvPr>
            <p:cNvSpPr/>
            <p:nvPr/>
          </p:nvSpPr>
          <p:spPr>
            <a:xfrm>
              <a:off x="4032624" y="768705"/>
              <a:ext cx="182601" cy="216540"/>
            </a:xfrm>
            <a:custGeom>
              <a:avLst/>
              <a:gdLst>
                <a:gd name="connsiteX0" fmla="*/ 45830 w 182601"/>
                <a:gd name="connsiteY0" fmla="*/ 216528 h 216540"/>
                <a:gd name="connsiteX1" fmla="*/ 32574 w 182601"/>
                <a:gd name="connsiteY1" fmla="*/ 205707 h 216540"/>
                <a:gd name="connsiteX2" fmla="*/ 28082 w 182601"/>
                <a:gd name="connsiteY2" fmla="*/ 182007 h 216540"/>
                <a:gd name="connsiteX3" fmla="*/ 17260 w 182601"/>
                <a:gd name="connsiteY3" fmla="*/ 127302 h 216540"/>
                <a:gd name="connsiteX4" fmla="*/ 19154 w 182601"/>
                <a:gd name="connsiteY4" fmla="*/ 117130 h 216540"/>
                <a:gd name="connsiteX5" fmla="*/ 27704 w 182601"/>
                <a:gd name="connsiteY5" fmla="*/ 111286 h 216540"/>
                <a:gd name="connsiteX6" fmla="*/ 152913 w 182601"/>
                <a:gd name="connsiteY6" fmla="*/ 85205 h 216540"/>
                <a:gd name="connsiteX7" fmla="*/ 140630 w 182601"/>
                <a:gd name="connsiteY7" fmla="*/ 29797 h 216540"/>
                <a:gd name="connsiteX8" fmla="*/ 16178 w 182601"/>
                <a:gd name="connsiteY8" fmla="*/ 59557 h 216540"/>
                <a:gd name="connsiteX9" fmla="*/ 270 w 182601"/>
                <a:gd name="connsiteY9" fmla="*/ 48941 h 216540"/>
                <a:gd name="connsiteX10" fmla="*/ 9902 w 182601"/>
                <a:gd name="connsiteY10" fmla="*/ 33260 h 216540"/>
                <a:gd name="connsiteX11" fmla="*/ 147556 w 182601"/>
                <a:gd name="connsiteY11" fmla="*/ 362 h 216540"/>
                <a:gd name="connsiteX12" fmla="*/ 163789 w 182601"/>
                <a:gd name="connsiteY12" fmla="*/ 10318 h 216540"/>
                <a:gd name="connsiteX13" fmla="*/ 168766 w 182601"/>
                <a:gd name="connsiteY13" fmla="*/ 30771 h 216540"/>
                <a:gd name="connsiteX14" fmla="*/ 182294 w 182601"/>
                <a:gd name="connsiteY14" fmla="*/ 92781 h 216540"/>
                <a:gd name="connsiteX15" fmla="*/ 180454 w 182601"/>
                <a:gd name="connsiteY15" fmla="*/ 103061 h 216540"/>
                <a:gd name="connsiteX16" fmla="*/ 171851 w 182601"/>
                <a:gd name="connsiteY16" fmla="*/ 108905 h 216540"/>
                <a:gd name="connsiteX17" fmla="*/ 46480 w 182601"/>
                <a:gd name="connsiteY17" fmla="*/ 135040 h 216540"/>
                <a:gd name="connsiteX18" fmla="*/ 54596 w 182601"/>
                <a:gd name="connsiteY18" fmla="*/ 176975 h 216540"/>
                <a:gd name="connsiteX19" fmla="*/ 59087 w 182601"/>
                <a:gd name="connsiteY19" fmla="*/ 200566 h 216540"/>
                <a:gd name="connsiteX20" fmla="*/ 48373 w 182601"/>
                <a:gd name="connsiteY20" fmla="*/ 216404 h 216540"/>
                <a:gd name="connsiteX21" fmla="*/ 48265 w 182601"/>
                <a:gd name="connsiteY21" fmla="*/ 216420 h 216540"/>
                <a:gd name="connsiteX22" fmla="*/ 45830 w 182601"/>
                <a:gd name="connsiteY22" fmla="*/ 216528 h 21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2601" h="216540">
                  <a:moveTo>
                    <a:pt x="45830" y="216528"/>
                  </a:moveTo>
                  <a:cubicBezTo>
                    <a:pt x="39392" y="216528"/>
                    <a:pt x="33872" y="212005"/>
                    <a:pt x="32574" y="205707"/>
                  </a:cubicBezTo>
                  <a:cubicBezTo>
                    <a:pt x="31059" y="197806"/>
                    <a:pt x="29543" y="189907"/>
                    <a:pt x="28082" y="182007"/>
                  </a:cubicBezTo>
                  <a:cubicBezTo>
                    <a:pt x="24673" y="164042"/>
                    <a:pt x="21156" y="145429"/>
                    <a:pt x="17260" y="127302"/>
                  </a:cubicBezTo>
                  <a:cubicBezTo>
                    <a:pt x="16503" y="123796"/>
                    <a:pt x="17206" y="120133"/>
                    <a:pt x="19154" y="117130"/>
                  </a:cubicBezTo>
                  <a:cubicBezTo>
                    <a:pt x="21156" y="114143"/>
                    <a:pt x="24187" y="112044"/>
                    <a:pt x="27704" y="111286"/>
                  </a:cubicBezTo>
                  <a:lnTo>
                    <a:pt x="152913" y="85205"/>
                  </a:lnTo>
                  <a:lnTo>
                    <a:pt x="140630" y="29797"/>
                  </a:lnTo>
                  <a:lnTo>
                    <a:pt x="16178" y="59557"/>
                  </a:lnTo>
                  <a:cubicBezTo>
                    <a:pt x="8874" y="61018"/>
                    <a:pt x="1731" y="56268"/>
                    <a:pt x="270" y="48941"/>
                  </a:cubicBezTo>
                  <a:cubicBezTo>
                    <a:pt x="-1137" y="41999"/>
                    <a:pt x="3084" y="35160"/>
                    <a:pt x="9902" y="33260"/>
                  </a:cubicBezTo>
                  <a:lnTo>
                    <a:pt x="147556" y="362"/>
                  </a:lnTo>
                  <a:cubicBezTo>
                    <a:pt x="154806" y="-1337"/>
                    <a:pt x="162003" y="3105"/>
                    <a:pt x="163789" y="10318"/>
                  </a:cubicBezTo>
                  <a:lnTo>
                    <a:pt x="168766" y="30771"/>
                  </a:lnTo>
                  <a:lnTo>
                    <a:pt x="182294" y="92781"/>
                  </a:lnTo>
                  <a:cubicBezTo>
                    <a:pt x="183051" y="96314"/>
                    <a:pt x="182402" y="100010"/>
                    <a:pt x="180454" y="103061"/>
                  </a:cubicBezTo>
                  <a:cubicBezTo>
                    <a:pt x="178506" y="106081"/>
                    <a:pt x="175367" y="108180"/>
                    <a:pt x="171851" y="108905"/>
                  </a:cubicBezTo>
                  <a:lnTo>
                    <a:pt x="46480" y="135040"/>
                  </a:lnTo>
                  <a:cubicBezTo>
                    <a:pt x="49347" y="149108"/>
                    <a:pt x="51890" y="163231"/>
                    <a:pt x="54596" y="176975"/>
                  </a:cubicBezTo>
                  <a:cubicBezTo>
                    <a:pt x="56057" y="184874"/>
                    <a:pt x="57572" y="192720"/>
                    <a:pt x="59087" y="200566"/>
                  </a:cubicBezTo>
                  <a:cubicBezTo>
                    <a:pt x="60494" y="207903"/>
                    <a:pt x="55678" y="214992"/>
                    <a:pt x="48373" y="216404"/>
                  </a:cubicBezTo>
                  <a:cubicBezTo>
                    <a:pt x="48319" y="216409"/>
                    <a:pt x="48319" y="216415"/>
                    <a:pt x="48265" y="216420"/>
                  </a:cubicBezTo>
                  <a:cubicBezTo>
                    <a:pt x="47454" y="216528"/>
                    <a:pt x="46642" y="216561"/>
                    <a:pt x="45830" y="21652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A1C56C63-0DAB-0E43-E4D1-A93A3812198C}"/>
                </a:ext>
              </a:extLst>
            </p:cNvPr>
            <p:cNvSpPr/>
            <p:nvPr/>
          </p:nvSpPr>
          <p:spPr>
            <a:xfrm>
              <a:off x="4064999" y="938447"/>
              <a:ext cx="180219" cy="210088"/>
            </a:xfrm>
            <a:custGeom>
              <a:avLst/>
              <a:gdLst>
                <a:gd name="connsiteX0" fmla="*/ 37047 w 180219"/>
                <a:gd name="connsiteY0" fmla="*/ 210089 h 210088"/>
                <a:gd name="connsiteX1" fmla="*/ 23574 w 180219"/>
                <a:gd name="connsiteY1" fmla="*/ 197914 h 210088"/>
                <a:gd name="connsiteX2" fmla="*/ 15674 w 180219"/>
                <a:gd name="connsiteY2" fmla="*/ 136338 h 210088"/>
                <a:gd name="connsiteX3" fmla="*/ 13239 w 180219"/>
                <a:gd name="connsiteY3" fmla="*/ 118969 h 210088"/>
                <a:gd name="connsiteX4" fmla="*/ 24710 w 180219"/>
                <a:gd name="connsiteY4" fmla="*/ 103764 h 210088"/>
                <a:gd name="connsiteX5" fmla="*/ 151434 w 180219"/>
                <a:gd name="connsiteY5" fmla="*/ 85204 h 210088"/>
                <a:gd name="connsiteX6" fmla="*/ 146943 w 180219"/>
                <a:gd name="connsiteY6" fmla="*/ 57338 h 210088"/>
                <a:gd name="connsiteX7" fmla="*/ 142290 w 180219"/>
                <a:gd name="connsiteY7" fmla="*/ 29202 h 210088"/>
                <a:gd name="connsiteX8" fmla="*/ 16378 w 180219"/>
                <a:gd name="connsiteY8" fmla="*/ 51386 h 210088"/>
                <a:gd name="connsiteX9" fmla="*/ 307 w 180219"/>
                <a:gd name="connsiteY9" fmla="*/ 41030 h 210088"/>
                <a:gd name="connsiteX10" fmla="*/ 10642 w 180219"/>
                <a:gd name="connsiteY10" fmla="*/ 24943 h 210088"/>
                <a:gd name="connsiteX11" fmla="*/ 11670 w 180219"/>
                <a:gd name="connsiteY11" fmla="*/ 24765 h 210088"/>
                <a:gd name="connsiteX12" fmla="*/ 151056 w 180219"/>
                <a:gd name="connsiteY12" fmla="*/ 199 h 210088"/>
                <a:gd name="connsiteX13" fmla="*/ 166747 w 180219"/>
                <a:gd name="connsiteY13" fmla="*/ 11281 h 210088"/>
                <a:gd name="connsiteX14" fmla="*/ 166747 w 180219"/>
                <a:gd name="connsiteY14" fmla="*/ 11291 h 210088"/>
                <a:gd name="connsiteX15" fmla="*/ 173619 w 180219"/>
                <a:gd name="connsiteY15" fmla="*/ 52847 h 210088"/>
                <a:gd name="connsiteX16" fmla="*/ 180112 w 180219"/>
                <a:gd name="connsiteY16" fmla="*/ 94890 h 210088"/>
                <a:gd name="connsiteX17" fmla="*/ 168641 w 180219"/>
                <a:gd name="connsiteY17" fmla="*/ 110041 h 210088"/>
                <a:gd name="connsiteX18" fmla="*/ 41917 w 180219"/>
                <a:gd name="connsiteY18" fmla="*/ 128600 h 210088"/>
                <a:gd name="connsiteX19" fmla="*/ 42458 w 180219"/>
                <a:gd name="connsiteY19" fmla="*/ 132550 h 210088"/>
                <a:gd name="connsiteX20" fmla="*/ 50520 w 180219"/>
                <a:gd name="connsiteY20" fmla="*/ 195154 h 210088"/>
                <a:gd name="connsiteX21" fmla="*/ 38454 w 180219"/>
                <a:gd name="connsiteY21" fmla="*/ 209980 h 21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0219" h="210088">
                  <a:moveTo>
                    <a:pt x="37047" y="210089"/>
                  </a:moveTo>
                  <a:cubicBezTo>
                    <a:pt x="30121" y="210072"/>
                    <a:pt x="24277" y="204818"/>
                    <a:pt x="23574" y="197914"/>
                  </a:cubicBezTo>
                  <a:cubicBezTo>
                    <a:pt x="21464" y="177407"/>
                    <a:pt x="18542" y="156521"/>
                    <a:pt x="15674" y="136338"/>
                  </a:cubicBezTo>
                  <a:lnTo>
                    <a:pt x="13239" y="118969"/>
                  </a:lnTo>
                  <a:cubicBezTo>
                    <a:pt x="12265" y="111621"/>
                    <a:pt x="17351" y="104852"/>
                    <a:pt x="24710" y="103764"/>
                  </a:cubicBezTo>
                  <a:lnTo>
                    <a:pt x="151434" y="85204"/>
                  </a:lnTo>
                  <a:cubicBezTo>
                    <a:pt x="149973" y="75627"/>
                    <a:pt x="148458" y="66266"/>
                    <a:pt x="146943" y="57338"/>
                  </a:cubicBezTo>
                  <a:lnTo>
                    <a:pt x="142290" y="29202"/>
                  </a:lnTo>
                  <a:lnTo>
                    <a:pt x="16378" y="51386"/>
                  </a:lnTo>
                  <a:cubicBezTo>
                    <a:pt x="9072" y="52966"/>
                    <a:pt x="1876" y="48329"/>
                    <a:pt x="307" y="41030"/>
                  </a:cubicBezTo>
                  <a:cubicBezTo>
                    <a:pt x="-1262" y="33730"/>
                    <a:pt x="3337" y="26528"/>
                    <a:pt x="10642" y="24943"/>
                  </a:cubicBezTo>
                  <a:cubicBezTo>
                    <a:pt x="10967" y="24873"/>
                    <a:pt x="11345" y="24813"/>
                    <a:pt x="11670" y="24765"/>
                  </a:cubicBezTo>
                  <a:lnTo>
                    <a:pt x="151056" y="199"/>
                  </a:lnTo>
                  <a:cubicBezTo>
                    <a:pt x="158469" y="-1073"/>
                    <a:pt x="165448" y="3884"/>
                    <a:pt x="166747" y="11281"/>
                  </a:cubicBezTo>
                  <a:cubicBezTo>
                    <a:pt x="166747" y="11281"/>
                    <a:pt x="166747" y="11286"/>
                    <a:pt x="166747" y="11291"/>
                  </a:cubicBezTo>
                  <a:lnTo>
                    <a:pt x="173619" y="52847"/>
                  </a:lnTo>
                  <a:cubicBezTo>
                    <a:pt x="175837" y="66104"/>
                    <a:pt x="178218" y="80389"/>
                    <a:pt x="180112" y="94890"/>
                  </a:cubicBezTo>
                  <a:cubicBezTo>
                    <a:pt x="181032" y="102222"/>
                    <a:pt x="175946" y="108953"/>
                    <a:pt x="168641" y="110041"/>
                  </a:cubicBezTo>
                  <a:lnTo>
                    <a:pt x="41917" y="128600"/>
                  </a:lnTo>
                  <a:lnTo>
                    <a:pt x="42458" y="132550"/>
                  </a:lnTo>
                  <a:cubicBezTo>
                    <a:pt x="45380" y="153003"/>
                    <a:pt x="48356" y="174160"/>
                    <a:pt x="50520" y="195154"/>
                  </a:cubicBezTo>
                  <a:cubicBezTo>
                    <a:pt x="51278" y="202578"/>
                    <a:pt x="45867" y="209212"/>
                    <a:pt x="38454" y="209980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B724FF60-7DA1-D493-382D-01C93CDF702F}"/>
                </a:ext>
              </a:extLst>
            </p:cNvPr>
            <p:cNvSpPr/>
            <p:nvPr/>
          </p:nvSpPr>
          <p:spPr>
            <a:xfrm>
              <a:off x="4089087" y="1109980"/>
              <a:ext cx="176261" cy="202939"/>
            </a:xfrm>
            <a:custGeom>
              <a:avLst/>
              <a:gdLst>
                <a:gd name="connsiteX0" fmla="*/ 27244 w 176261"/>
                <a:gd name="connsiteY0" fmla="*/ 202939 h 202939"/>
                <a:gd name="connsiteX1" fmla="*/ 13771 w 176261"/>
                <a:gd name="connsiteY1" fmla="*/ 190332 h 202939"/>
                <a:gd name="connsiteX2" fmla="*/ 12473 w 176261"/>
                <a:gd name="connsiteY2" fmla="*/ 169716 h 202939"/>
                <a:gd name="connsiteX3" fmla="*/ 8035 w 176261"/>
                <a:gd name="connsiteY3" fmla="*/ 110899 h 202939"/>
                <a:gd name="connsiteX4" fmla="*/ 11120 w 176261"/>
                <a:gd name="connsiteY4" fmla="*/ 100889 h 202939"/>
                <a:gd name="connsiteX5" fmla="*/ 20372 w 176261"/>
                <a:gd name="connsiteY5" fmla="*/ 96019 h 202939"/>
                <a:gd name="connsiteX6" fmla="*/ 147854 w 176261"/>
                <a:gd name="connsiteY6" fmla="*/ 85197 h 202939"/>
                <a:gd name="connsiteX7" fmla="*/ 145310 w 176261"/>
                <a:gd name="connsiteY7" fmla="*/ 56790 h 202939"/>
                <a:gd name="connsiteX8" fmla="*/ 142335 w 176261"/>
                <a:gd name="connsiteY8" fmla="*/ 30060 h 202939"/>
                <a:gd name="connsiteX9" fmla="*/ 142335 w 176261"/>
                <a:gd name="connsiteY9" fmla="*/ 28761 h 202939"/>
                <a:gd name="connsiteX10" fmla="*/ 15178 w 176261"/>
                <a:gd name="connsiteY10" fmla="*/ 43371 h 202939"/>
                <a:gd name="connsiteX11" fmla="*/ 81 w 176261"/>
                <a:gd name="connsiteY11" fmla="*/ 31386 h 202939"/>
                <a:gd name="connsiteX12" fmla="*/ 12093 w 176261"/>
                <a:gd name="connsiteY12" fmla="*/ 16316 h 202939"/>
                <a:gd name="connsiteX13" fmla="*/ 152777 w 176261"/>
                <a:gd name="connsiteY13" fmla="*/ 83 h 202939"/>
                <a:gd name="connsiteX14" fmla="*/ 167766 w 176261"/>
                <a:gd name="connsiteY14" fmla="*/ 12042 h 202939"/>
                <a:gd name="connsiteX15" fmla="*/ 169443 w 176261"/>
                <a:gd name="connsiteY15" fmla="*/ 26705 h 202939"/>
                <a:gd name="connsiteX16" fmla="*/ 172473 w 176261"/>
                <a:gd name="connsiteY16" fmla="*/ 53760 h 202939"/>
                <a:gd name="connsiteX17" fmla="*/ 176207 w 176261"/>
                <a:gd name="connsiteY17" fmla="*/ 95857 h 202939"/>
                <a:gd name="connsiteX18" fmla="*/ 173123 w 176261"/>
                <a:gd name="connsiteY18" fmla="*/ 105759 h 202939"/>
                <a:gd name="connsiteX19" fmla="*/ 163870 w 176261"/>
                <a:gd name="connsiteY19" fmla="*/ 110520 h 202939"/>
                <a:gd name="connsiteX20" fmla="*/ 36443 w 176261"/>
                <a:gd name="connsiteY20" fmla="*/ 121342 h 202939"/>
                <a:gd name="connsiteX21" fmla="*/ 39690 w 176261"/>
                <a:gd name="connsiteY21" fmla="*/ 167606 h 202939"/>
                <a:gd name="connsiteX22" fmla="*/ 40988 w 176261"/>
                <a:gd name="connsiteY22" fmla="*/ 188005 h 202939"/>
                <a:gd name="connsiteX23" fmla="*/ 28380 w 176261"/>
                <a:gd name="connsiteY23" fmla="*/ 202398 h 202939"/>
                <a:gd name="connsiteX24" fmla="*/ 28380 w 176261"/>
                <a:gd name="connsiteY24" fmla="*/ 202398 h 20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6261" h="202939">
                  <a:moveTo>
                    <a:pt x="27244" y="202939"/>
                  </a:moveTo>
                  <a:cubicBezTo>
                    <a:pt x="20102" y="202955"/>
                    <a:pt x="14204" y="197431"/>
                    <a:pt x="13771" y="190332"/>
                  </a:cubicBezTo>
                  <a:cubicBezTo>
                    <a:pt x="13284" y="183460"/>
                    <a:pt x="12905" y="176588"/>
                    <a:pt x="12473" y="169716"/>
                  </a:cubicBezTo>
                  <a:cubicBezTo>
                    <a:pt x="11282" y="150399"/>
                    <a:pt x="10037" y="130379"/>
                    <a:pt x="8035" y="110899"/>
                  </a:cubicBezTo>
                  <a:cubicBezTo>
                    <a:pt x="7711" y="107285"/>
                    <a:pt x="8793" y="103681"/>
                    <a:pt x="11120" y="100889"/>
                  </a:cubicBezTo>
                  <a:cubicBezTo>
                    <a:pt x="13392" y="98081"/>
                    <a:pt x="16747" y="96322"/>
                    <a:pt x="20372" y="96019"/>
                  </a:cubicBezTo>
                  <a:lnTo>
                    <a:pt x="147854" y="85197"/>
                  </a:lnTo>
                  <a:lnTo>
                    <a:pt x="145310" y="56790"/>
                  </a:lnTo>
                  <a:cubicBezTo>
                    <a:pt x="144445" y="48024"/>
                    <a:pt x="143417" y="39042"/>
                    <a:pt x="142335" y="30060"/>
                  </a:cubicBezTo>
                  <a:cubicBezTo>
                    <a:pt x="142335" y="29627"/>
                    <a:pt x="142335" y="29194"/>
                    <a:pt x="142335" y="28761"/>
                  </a:cubicBezTo>
                  <a:lnTo>
                    <a:pt x="15178" y="43371"/>
                  </a:lnTo>
                  <a:cubicBezTo>
                    <a:pt x="7711" y="44220"/>
                    <a:pt x="947" y="38858"/>
                    <a:pt x="81" y="31386"/>
                  </a:cubicBezTo>
                  <a:cubicBezTo>
                    <a:pt x="-730" y="23913"/>
                    <a:pt x="4626" y="17166"/>
                    <a:pt x="12093" y="16316"/>
                  </a:cubicBezTo>
                  <a:lnTo>
                    <a:pt x="152777" y="83"/>
                  </a:lnTo>
                  <a:cubicBezTo>
                    <a:pt x="160190" y="-739"/>
                    <a:pt x="166900" y="4607"/>
                    <a:pt x="167766" y="12042"/>
                  </a:cubicBezTo>
                  <a:cubicBezTo>
                    <a:pt x="168307" y="16912"/>
                    <a:pt x="168902" y="21835"/>
                    <a:pt x="169443" y="26705"/>
                  </a:cubicBezTo>
                  <a:cubicBezTo>
                    <a:pt x="170471" y="35796"/>
                    <a:pt x="171554" y="44886"/>
                    <a:pt x="172473" y="53760"/>
                  </a:cubicBezTo>
                  <a:lnTo>
                    <a:pt x="176207" y="95857"/>
                  </a:lnTo>
                  <a:cubicBezTo>
                    <a:pt x="176531" y="99434"/>
                    <a:pt x="175395" y="102988"/>
                    <a:pt x="173123" y="105759"/>
                  </a:cubicBezTo>
                  <a:cubicBezTo>
                    <a:pt x="170796" y="108529"/>
                    <a:pt x="167496" y="110250"/>
                    <a:pt x="163870" y="110520"/>
                  </a:cubicBezTo>
                  <a:lnTo>
                    <a:pt x="36443" y="121342"/>
                  </a:lnTo>
                  <a:cubicBezTo>
                    <a:pt x="37795" y="136872"/>
                    <a:pt x="38715" y="152455"/>
                    <a:pt x="39690" y="167606"/>
                  </a:cubicBezTo>
                  <a:cubicBezTo>
                    <a:pt x="40122" y="174369"/>
                    <a:pt x="40501" y="181187"/>
                    <a:pt x="40988" y="188005"/>
                  </a:cubicBezTo>
                  <a:cubicBezTo>
                    <a:pt x="41475" y="195461"/>
                    <a:pt x="35847" y="201906"/>
                    <a:pt x="28380" y="202398"/>
                  </a:cubicBezTo>
                  <a:cubicBezTo>
                    <a:pt x="28380" y="202398"/>
                    <a:pt x="28380" y="202398"/>
                    <a:pt x="28380" y="20239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A1B355B-7921-A466-2B44-D1EF0706BE14}"/>
                </a:ext>
              </a:extLst>
            </p:cNvPr>
            <p:cNvSpPr/>
            <p:nvPr/>
          </p:nvSpPr>
          <p:spPr>
            <a:xfrm>
              <a:off x="4103111" y="1282920"/>
              <a:ext cx="171881" cy="195140"/>
            </a:xfrm>
            <a:custGeom>
              <a:avLst/>
              <a:gdLst>
                <a:gd name="connsiteX0" fmla="*/ 17874 w 171881"/>
                <a:gd name="connsiteY0" fmla="*/ 195141 h 195140"/>
                <a:gd name="connsiteX1" fmla="*/ 4400 w 171881"/>
                <a:gd name="connsiteY1" fmla="*/ 181776 h 195140"/>
                <a:gd name="connsiteX2" fmla="*/ 3373 w 171881"/>
                <a:gd name="connsiteY2" fmla="*/ 101531 h 195140"/>
                <a:gd name="connsiteX3" fmla="*/ 16521 w 171881"/>
                <a:gd name="connsiteY3" fmla="*/ 87842 h 195140"/>
                <a:gd name="connsiteX4" fmla="*/ 144327 w 171881"/>
                <a:gd name="connsiteY4" fmla="*/ 84487 h 195140"/>
                <a:gd name="connsiteX5" fmla="*/ 143732 w 171881"/>
                <a:gd name="connsiteY5" fmla="*/ 68904 h 195140"/>
                <a:gd name="connsiteX6" fmla="*/ 142108 w 171881"/>
                <a:gd name="connsiteY6" fmla="*/ 27781 h 195140"/>
                <a:gd name="connsiteX7" fmla="*/ 14302 w 171881"/>
                <a:gd name="connsiteY7" fmla="*/ 34815 h 195140"/>
                <a:gd name="connsiteX8" fmla="*/ 18 w 171881"/>
                <a:gd name="connsiteY8" fmla="*/ 22310 h 195140"/>
                <a:gd name="connsiteX9" fmla="*/ 18 w 171881"/>
                <a:gd name="connsiteY9" fmla="*/ 22099 h 195140"/>
                <a:gd name="connsiteX10" fmla="*/ 12788 w 171881"/>
                <a:gd name="connsiteY10" fmla="*/ 7814 h 195140"/>
                <a:gd name="connsiteX11" fmla="*/ 154121 w 171881"/>
                <a:gd name="connsiteY11" fmla="*/ 23 h 195140"/>
                <a:gd name="connsiteX12" fmla="*/ 168352 w 171881"/>
                <a:gd name="connsiteY12" fmla="*/ 12695 h 195140"/>
                <a:gd name="connsiteX13" fmla="*/ 168352 w 171881"/>
                <a:gd name="connsiteY13" fmla="*/ 12738 h 195140"/>
                <a:gd name="connsiteX14" fmla="*/ 170786 w 171881"/>
                <a:gd name="connsiteY14" fmla="*/ 67984 h 195140"/>
                <a:gd name="connsiteX15" fmla="*/ 171868 w 171881"/>
                <a:gd name="connsiteY15" fmla="*/ 97041 h 195140"/>
                <a:gd name="connsiteX16" fmla="*/ 168243 w 171881"/>
                <a:gd name="connsiteY16" fmla="*/ 106889 h 195140"/>
                <a:gd name="connsiteX17" fmla="*/ 158720 w 171881"/>
                <a:gd name="connsiteY17" fmla="*/ 111163 h 195140"/>
                <a:gd name="connsiteX18" fmla="*/ 30589 w 171881"/>
                <a:gd name="connsiteY18" fmla="*/ 114518 h 195140"/>
                <a:gd name="connsiteX19" fmla="*/ 31455 w 171881"/>
                <a:gd name="connsiteY19" fmla="*/ 181451 h 195140"/>
                <a:gd name="connsiteX20" fmla="*/ 18090 w 171881"/>
                <a:gd name="connsiteY20" fmla="*/ 195141 h 195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1881" h="195140">
                  <a:moveTo>
                    <a:pt x="17874" y="195141"/>
                  </a:moveTo>
                  <a:cubicBezTo>
                    <a:pt x="10461" y="195141"/>
                    <a:pt x="4455" y="189172"/>
                    <a:pt x="4400" y="181776"/>
                  </a:cubicBezTo>
                  <a:lnTo>
                    <a:pt x="3373" y="101531"/>
                  </a:lnTo>
                  <a:cubicBezTo>
                    <a:pt x="3264" y="94140"/>
                    <a:pt x="9108" y="88047"/>
                    <a:pt x="16521" y="87842"/>
                  </a:cubicBezTo>
                  <a:lnTo>
                    <a:pt x="144327" y="84487"/>
                  </a:lnTo>
                  <a:cubicBezTo>
                    <a:pt x="144327" y="79076"/>
                    <a:pt x="143948" y="74098"/>
                    <a:pt x="143732" y="68904"/>
                  </a:cubicBezTo>
                  <a:cubicBezTo>
                    <a:pt x="143245" y="55431"/>
                    <a:pt x="142757" y="41849"/>
                    <a:pt x="142108" y="27781"/>
                  </a:cubicBezTo>
                  <a:lnTo>
                    <a:pt x="14302" y="34815"/>
                  </a:lnTo>
                  <a:cubicBezTo>
                    <a:pt x="6889" y="35302"/>
                    <a:pt x="505" y="29702"/>
                    <a:pt x="18" y="22310"/>
                  </a:cubicBezTo>
                  <a:cubicBezTo>
                    <a:pt x="18" y="22240"/>
                    <a:pt x="18" y="22170"/>
                    <a:pt x="18" y="22099"/>
                  </a:cubicBezTo>
                  <a:cubicBezTo>
                    <a:pt x="-361" y="14632"/>
                    <a:pt x="5321" y="8253"/>
                    <a:pt x="12788" y="7814"/>
                  </a:cubicBezTo>
                  <a:lnTo>
                    <a:pt x="154121" y="23"/>
                  </a:lnTo>
                  <a:cubicBezTo>
                    <a:pt x="161534" y="-405"/>
                    <a:pt x="167918" y="5266"/>
                    <a:pt x="168352" y="12695"/>
                  </a:cubicBezTo>
                  <a:cubicBezTo>
                    <a:pt x="168352" y="12711"/>
                    <a:pt x="168352" y="12722"/>
                    <a:pt x="168352" y="12738"/>
                  </a:cubicBezTo>
                  <a:cubicBezTo>
                    <a:pt x="169488" y="31190"/>
                    <a:pt x="170137" y="49911"/>
                    <a:pt x="170786" y="67984"/>
                  </a:cubicBezTo>
                  <a:cubicBezTo>
                    <a:pt x="171111" y="77669"/>
                    <a:pt x="171490" y="87355"/>
                    <a:pt x="171868" y="97041"/>
                  </a:cubicBezTo>
                  <a:cubicBezTo>
                    <a:pt x="172031" y="100677"/>
                    <a:pt x="170732" y="104226"/>
                    <a:pt x="168243" y="106889"/>
                  </a:cubicBezTo>
                  <a:cubicBezTo>
                    <a:pt x="165754" y="109507"/>
                    <a:pt x="162346" y="111039"/>
                    <a:pt x="158720" y="111163"/>
                  </a:cubicBezTo>
                  <a:lnTo>
                    <a:pt x="30589" y="114518"/>
                  </a:lnTo>
                  <a:lnTo>
                    <a:pt x="31455" y="181451"/>
                  </a:lnTo>
                  <a:cubicBezTo>
                    <a:pt x="31509" y="188913"/>
                    <a:pt x="25557" y="195021"/>
                    <a:pt x="18090" y="19514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EEADE805-D7ED-386D-0B57-DC8C512ADF01}"/>
              </a:ext>
            </a:extLst>
          </p:cNvPr>
          <p:cNvSpPr txBox="1"/>
          <p:nvPr userDrawn="1"/>
        </p:nvSpPr>
        <p:spPr>
          <a:xfrm>
            <a:off x="0" y="-217179"/>
            <a:ext cx="1462507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Secondary Divider Slide - White</a:t>
            </a:r>
          </a:p>
        </p:txBody>
      </p:sp>
    </p:spTree>
    <p:extLst>
      <p:ext uri="{BB962C8B-B14F-4D97-AF65-F5344CB8AC3E}">
        <p14:creationId xmlns:p14="http://schemas.microsoft.com/office/powerpoint/2010/main" val="26225797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ondary Divider Slide - Blue">
    <p:bg>
      <p:bgPr>
        <a:gradFill>
          <a:gsLst>
            <a:gs pos="94000">
              <a:schemeClr val="tx2"/>
            </a:gs>
            <a:gs pos="0">
              <a:schemeClr val="accent1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DA4FDBA8-726B-A1FB-8AEE-DB02A02FAADA}"/>
              </a:ext>
            </a:extLst>
          </p:cNvPr>
          <p:cNvSpPr/>
          <p:nvPr userDrawn="1"/>
        </p:nvSpPr>
        <p:spPr bwMode="grayWhite">
          <a:xfrm>
            <a:off x="3084592" y="1"/>
            <a:ext cx="9107408" cy="6858001"/>
          </a:xfrm>
          <a:custGeom>
            <a:avLst/>
            <a:gdLst>
              <a:gd name="connsiteX0" fmla="*/ 0 w 9107408"/>
              <a:gd name="connsiteY0" fmla="*/ 0 h 6858001"/>
              <a:gd name="connsiteX1" fmla="*/ 2458165 w 9107408"/>
              <a:gd name="connsiteY1" fmla="*/ 0 h 6858001"/>
              <a:gd name="connsiteX2" fmla="*/ 4991935 w 9107408"/>
              <a:gd name="connsiteY2" fmla="*/ 5719051 h 6858001"/>
              <a:gd name="connsiteX3" fmla="*/ 5716240 w 9107408"/>
              <a:gd name="connsiteY3" fmla="*/ 5719051 h 6858001"/>
              <a:gd name="connsiteX4" fmla="*/ 8252101 w 9107408"/>
              <a:gd name="connsiteY4" fmla="*/ 0 h 6858001"/>
              <a:gd name="connsiteX5" fmla="*/ 9107408 w 9107408"/>
              <a:gd name="connsiteY5" fmla="*/ 0 h 6858001"/>
              <a:gd name="connsiteX6" fmla="*/ 9107408 w 9107408"/>
              <a:gd name="connsiteY6" fmla="*/ 3617432 h 6858001"/>
              <a:gd name="connsiteX7" fmla="*/ 7671401 w 9107408"/>
              <a:gd name="connsiteY7" fmla="*/ 6858001 h 6858001"/>
              <a:gd name="connsiteX8" fmla="*/ 3039671 w 9107408"/>
              <a:gd name="connsiteY8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7408" h="6858001">
                <a:moveTo>
                  <a:pt x="0" y="0"/>
                </a:moveTo>
                <a:lnTo>
                  <a:pt x="2458165" y="0"/>
                </a:lnTo>
                <a:lnTo>
                  <a:pt x="4991935" y="5719051"/>
                </a:lnTo>
                <a:cubicBezTo>
                  <a:pt x="5192084" y="6163125"/>
                  <a:pt x="5516089" y="6163125"/>
                  <a:pt x="5716240" y="5719051"/>
                </a:cubicBezTo>
                <a:lnTo>
                  <a:pt x="8252101" y="0"/>
                </a:lnTo>
                <a:lnTo>
                  <a:pt x="9107408" y="0"/>
                </a:lnTo>
                <a:lnTo>
                  <a:pt x="9107408" y="3617432"/>
                </a:lnTo>
                <a:lnTo>
                  <a:pt x="7671401" y="6858001"/>
                </a:lnTo>
                <a:lnTo>
                  <a:pt x="3039671" y="6858001"/>
                </a:lnTo>
                <a:close/>
              </a:path>
            </a:pathLst>
          </a:custGeom>
          <a:gradFill flip="none" rotWithShape="1">
            <a:gsLst>
              <a:gs pos="79000">
                <a:schemeClr val="accent2">
                  <a:alpha val="0"/>
                </a:schemeClr>
              </a:gs>
              <a:gs pos="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091B474-24BF-B53F-1B49-942E9EB8765E}"/>
              </a:ext>
            </a:extLst>
          </p:cNvPr>
          <p:cNvSpPr/>
          <p:nvPr userDrawn="1"/>
        </p:nvSpPr>
        <p:spPr>
          <a:xfrm flipH="1">
            <a:off x="11355544" y="4977023"/>
            <a:ext cx="836456" cy="1887436"/>
          </a:xfrm>
          <a:custGeom>
            <a:avLst/>
            <a:gdLst>
              <a:gd name="connsiteX0" fmla="*/ 0 w 627342"/>
              <a:gd name="connsiteY0" fmla="*/ 0 h 1415577"/>
              <a:gd name="connsiteX1" fmla="*/ 627342 w 627342"/>
              <a:gd name="connsiteY1" fmla="*/ 1415577 h 1415577"/>
              <a:gd name="connsiteX2" fmla="*/ 0 w 627342"/>
              <a:gd name="connsiteY2" fmla="*/ 1415577 h 1415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7342" h="1415577">
                <a:moveTo>
                  <a:pt x="0" y="0"/>
                </a:moveTo>
                <a:lnTo>
                  <a:pt x="627342" y="1415577"/>
                </a:lnTo>
                <a:lnTo>
                  <a:pt x="0" y="1415577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34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A13E7168-72CC-77FA-EB45-B67277B0BFAC}"/>
              </a:ext>
            </a:extLst>
          </p:cNvPr>
          <p:cNvSpPr/>
          <p:nvPr userDrawn="1"/>
        </p:nvSpPr>
        <p:spPr>
          <a:xfrm>
            <a:off x="-350600" y="3590015"/>
            <a:ext cx="6075557" cy="6075557"/>
          </a:xfrm>
          <a:prstGeom prst="arc">
            <a:avLst>
              <a:gd name="adj1" fmla="val 12460752"/>
              <a:gd name="adj2" fmla="val 271698"/>
            </a:avLst>
          </a:prstGeom>
          <a:noFill/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F5F59130-E76B-54DF-DAB8-5E516B05399A}"/>
              </a:ext>
            </a:extLst>
          </p:cNvPr>
          <p:cNvSpPr/>
          <p:nvPr userDrawn="1"/>
        </p:nvSpPr>
        <p:spPr>
          <a:xfrm>
            <a:off x="2" y="5432"/>
            <a:ext cx="5264060" cy="5427179"/>
          </a:xfrm>
          <a:custGeom>
            <a:avLst/>
            <a:gdLst>
              <a:gd name="connsiteX0" fmla="*/ 2957741 w 3948045"/>
              <a:gd name="connsiteY0" fmla="*/ 0 h 4070384"/>
              <a:gd name="connsiteX1" fmla="*/ 3172471 w 3948045"/>
              <a:gd name="connsiteY1" fmla="*/ 0 h 4070384"/>
              <a:gd name="connsiteX2" fmla="*/ 3253348 w 3948045"/>
              <a:gd name="connsiteY2" fmla="*/ 104199 h 4070384"/>
              <a:gd name="connsiteX3" fmla="*/ 3674009 w 3948045"/>
              <a:gd name="connsiteY3" fmla="*/ 1222266 h 4070384"/>
              <a:gd name="connsiteX4" fmla="*/ 3679243 w 3948045"/>
              <a:gd name="connsiteY4" fmla="*/ 1325900 h 4070384"/>
              <a:gd name="connsiteX5" fmla="*/ 3948045 w 3948045"/>
              <a:gd name="connsiteY5" fmla="*/ 1325900 h 4070384"/>
              <a:gd name="connsiteX6" fmla="*/ 3948045 w 3948045"/>
              <a:gd name="connsiteY6" fmla="*/ 1598302 h 4070384"/>
              <a:gd name="connsiteX7" fmla="*/ 3679243 w 3948045"/>
              <a:gd name="connsiteY7" fmla="*/ 1598302 h 4070384"/>
              <a:gd name="connsiteX8" fmla="*/ 3674009 w 3948045"/>
              <a:gd name="connsiteY8" fmla="*/ 1701938 h 4070384"/>
              <a:gd name="connsiteX9" fmla="*/ 1580244 w 3948045"/>
              <a:gd name="connsiteY9" fmla="*/ 3795703 h 4070384"/>
              <a:gd name="connsiteX10" fmla="*/ 1476601 w 3948045"/>
              <a:gd name="connsiteY10" fmla="*/ 3800937 h 4070384"/>
              <a:gd name="connsiteX11" fmla="*/ 1476601 w 3948045"/>
              <a:gd name="connsiteY11" fmla="*/ 4070384 h 4070384"/>
              <a:gd name="connsiteX12" fmla="*/ 1204213 w 3948045"/>
              <a:gd name="connsiteY12" fmla="*/ 4070384 h 4070384"/>
              <a:gd name="connsiteX13" fmla="*/ 1204213 w 3948045"/>
              <a:gd name="connsiteY13" fmla="*/ 3800937 h 4070384"/>
              <a:gd name="connsiteX14" fmla="*/ 1100572 w 3948045"/>
              <a:gd name="connsiteY14" fmla="*/ 3795703 h 4070384"/>
              <a:gd name="connsiteX15" fmla="*/ 148348 w 3948045"/>
              <a:gd name="connsiteY15" fmla="*/ 3482769 h 4070384"/>
              <a:gd name="connsiteX16" fmla="*/ 0 w 3948045"/>
              <a:gd name="connsiteY16" fmla="*/ 3386407 h 4070384"/>
              <a:gd name="connsiteX17" fmla="*/ 0 w 3948045"/>
              <a:gd name="connsiteY17" fmla="*/ 3182307 h 4070384"/>
              <a:gd name="connsiteX18" fmla="*/ 120021 w 3948045"/>
              <a:gd name="connsiteY18" fmla="*/ 3272057 h 4070384"/>
              <a:gd name="connsiteX19" fmla="*/ 1340406 w 3948045"/>
              <a:gd name="connsiteY19" fmla="*/ 3644833 h 4070384"/>
              <a:gd name="connsiteX20" fmla="*/ 3523137 w 3948045"/>
              <a:gd name="connsiteY20" fmla="*/ 1462102 h 4070384"/>
              <a:gd name="connsiteX21" fmla="*/ 3024708 w 3948045"/>
              <a:gd name="connsiteY21" fmla="*/ 73682 h 40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948045" h="4070384">
                <a:moveTo>
                  <a:pt x="2957741" y="0"/>
                </a:moveTo>
                <a:lnTo>
                  <a:pt x="3172471" y="0"/>
                </a:lnTo>
                <a:lnTo>
                  <a:pt x="3253348" y="104199"/>
                </a:lnTo>
                <a:cubicBezTo>
                  <a:pt x="3482267" y="426105"/>
                  <a:pt x="3631966" y="808273"/>
                  <a:pt x="3674009" y="1222266"/>
                </a:cubicBezTo>
                <a:lnTo>
                  <a:pt x="3679243" y="1325900"/>
                </a:lnTo>
                <a:lnTo>
                  <a:pt x="3948045" y="1325900"/>
                </a:lnTo>
                <a:lnTo>
                  <a:pt x="3948045" y="1598302"/>
                </a:lnTo>
                <a:lnTo>
                  <a:pt x="3679243" y="1598302"/>
                </a:lnTo>
                <a:lnTo>
                  <a:pt x="3674009" y="1701938"/>
                </a:lnTo>
                <a:cubicBezTo>
                  <a:pt x="3561893" y="2805922"/>
                  <a:pt x="2684227" y="3683588"/>
                  <a:pt x="1580244" y="3795703"/>
                </a:cubicBezTo>
                <a:lnTo>
                  <a:pt x="1476601" y="3800937"/>
                </a:lnTo>
                <a:lnTo>
                  <a:pt x="1476601" y="4070384"/>
                </a:lnTo>
                <a:lnTo>
                  <a:pt x="1204213" y="4070384"/>
                </a:lnTo>
                <a:lnTo>
                  <a:pt x="1204213" y="3800937"/>
                </a:lnTo>
                <a:lnTo>
                  <a:pt x="1100572" y="3795703"/>
                </a:lnTo>
                <a:cubicBezTo>
                  <a:pt x="755578" y="3760667"/>
                  <a:pt x="432685" y="3650870"/>
                  <a:pt x="148348" y="3482769"/>
                </a:cubicBezTo>
                <a:lnTo>
                  <a:pt x="0" y="3386407"/>
                </a:lnTo>
                <a:lnTo>
                  <a:pt x="0" y="3182307"/>
                </a:lnTo>
                <a:lnTo>
                  <a:pt x="120021" y="3272057"/>
                </a:lnTo>
                <a:cubicBezTo>
                  <a:pt x="468387" y="3507409"/>
                  <a:pt x="888348" y="3644833"/>
                  <a:pt x="1340406" y="3644833"/>
                </a:cubicBezTo>
                <a:cubicBezTo>
                  <a:pt x="2545896" y="3644833"/>
                  <a:pt x="3523137" y="2667592"/>
                  <a:pt x="3523137" y="1462102"/>
                </a:cubicBezTo>
                <a:cubicBezTo>
                  <a:pt x="3523137" y="934700"/>
                  <a:pt x="3336087" y="450987"/>
                  <a:pt x="3024708" y="73682"/>
                </a:cubicBezTo>
                <a:close/>
              </a:path>
            </a:pathLst>
          </a:custGeom>
          <a:solidFill>
            <a:schemeClr val="accent1"/>
          </a:solidFill>
          <a:ln w="352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1451" y="4139384"/>
            <a:ext cx="4976948" cy="1712775"/>
          </a:xfrm>
        </p:spPr>
        <p:txBody>
          <a:bodyPr wrap="square"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0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F47F6D-270A-02D5-F701-ADDE062FA8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1451" y="1365536"/>
            <a:ext cx="4976948" cy="2648248"/>
          </a:xfrm>
        </p:spPr>
        <p:txBody>
          <a:bodyPr anchor="b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12C50D0B-BED3-6FD9-1A72-D1C19AD36328}"/>
              </a:ext>
            </a:extLst>
          </p:cNvPr>
          <p:cNvSpPr>
            <a:spLocks noGrp="1" noChangeAspect="1"/>
          </p:cNvSpPr>
          <p:nvPr userDrawn="1">
            <p:ph type="pic" sz="quarter" idx="16" hasCustomPrompt="1"/>
          </p:nvPr>
        </p:nvSpPr>
        <p:spPr>
          <a:xfrm>
            <a:off x="2" y="5432"/>
            <a:ext cx="4447575" cy="4609835"/>
          </a:xfrm>
          <a:custGeom>
            <a:avLst/>
            <a:gdLst>
              <a:gd name="connsiteX0" fmla="*/ 0 w 3335681"/>
              <a:gd name="connsiteY0" fmla="*/ 0 h 3457376"/>
              <a:gd name="connsiteX1" fmla="*/ 2694915 w 3335681"/>
              <a:gd name="connsiteY1" fmla="*/ 0 h 3457376"/>
              <a:gd name="connsiteX2" fmla="*/ 2751279 w 3335681"/>
              <a:gd name="connsiteY2" fmla="*/ 51227 h 3457376"/>
              <a:gd name="connsiteX3" fmla="*/ 3335681 w 3335681"/>
              <a:gd name="connsiteY3" fmla="*/ 1462100 h 3457376"/>
              <a:gd name="connsiteX4" fmla="*/ 1340407 w 3335681"/>
              <a:gd name="connsiteY4" fmla="*/ 3457376 h 3457376"/>
              <a:gd name="connsiteX5" fmla="*/ 71228 w 3335681"/>
              <a:gd name="connsiteY5" fmla="*/ 3001752 h 3457376"/>
              <a:gd name="connsiteX6" fmla="*/ 0 w 3335681"/>
              <a:gd name="connsiteY6" fmla="*/ 2937016 h 345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35681" h="3457376">
                <a:moveTo>
                  <a:pt x="0" y="0"/>
                </a:moveTo>
                <a:lnTo>
                  <a:pt x="2694915" y="0"/>
                </a:lnTo>
                <a:lnTo>
                  <a:pt x="2751279" y="51227"/>
                </a:lnTo>
                <a:cubicBezTo>
                  <a:pt x="3112352" y="412301"/>
                  <a:pt x="3335681" y="911120"/>
                  <a:pt x="3335681" y="1462100"/>
                </a:cubicBezTo>
                <a:cubicBezTo>
                  <a:pt x="3335681" y="2564061"/>
                  <a:pt x="2442366" y="3457376"/>
                  <a:pt x="1340407" y="3457376"/>
                </a:cubicBezTo>
                <a:cubicBezTo>
                  <a:pt x="858300" y="3457376"/>
                  <a:pt x="416129" y="3286390"/>
                  <a:pt x="71228" y="3001752"/>
                </a:cubicBezTo>
                <a:lnTo>
                  <a:pt x="0" y="2937016"/>
                </a:lnTo>
                <a:close/>
              </a:path>
            </a:pathLst>
          </a:custGeom>
          <a:gradFill>
            <a:gsLst>
              <a:gs pos="100000">
                <a:schemeClr val="tx2"/>
              </a:gs>
              <a:gs pos="0">
                <a:schemeClr val="accent1"/>
              </a:gs>
            </a:gsLst>
            <a:lin ang="2700000" scaled="0"/>
          </a:gra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optional image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46E19A5-8A73-FEE0-6811-335F28A442C3}"/>
              </a:ext>
            </a:extLst>
          </p:cNvPr>
          <p:cNvGrpSpPr/>
          <p:nvPr userDrawn="1"/>
        </p:nvGrpSpPr>
        <p:grpSpPr>
          <a:xfrm>
            <a:off x="2" y="-4915"/>
            <a:ext cx="5701052" cy="5832565"/>
            <a:chOff x="1" y="-3686"/>
            <a:chExt cx="4275789" cy="4374424"/>
          </a:xfrm>
          <a:solidFill>
            <a:schemeClr val="tx2"/>
          </a:solidFill>
        </p:grpSpPr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7E5BE98D-6FA2-A1F6-25BE-76291CD5A727}"/>
                </a:ext>
              </a:extLst>
            </p:cNvPr>
            <p:cNvSpPr/>
            <p:nvPr/>
          </p:nvSpPr>
          <p:spPr>
            <a:xfrm>
              <a:off x="4102064" y="1455713"/>
              <a:ext cx="173726" cy="187167"/>
            </a:xfrm>
            <a:custGeom>
              <a:avLst/>
              <a:gdLst>
                <a:gd name="connsiteX0" fmla="*/ 13509 w 173726"/>
                <a:gd name="connsiteY0" fmla="*/ 187164 h 187167"/>
                <a:gd name="connsiteX1" fmla="*/ 12536 w 173726"/>
                <a:gd name="connsiteY1" fmla="*/ 187164 h 187167"/>
                <a:gd name="connsiteX2" fmla="*/ 36 w 173726"/>
                <a:gd name="connsiteY2" fmla="*/ 172662 h 187167"/>
                <a:gd name="connsiteX3" fmla="*/ 3229 w 173726"/>
                <a:gd name="connsiteY3" fmla="*/ 108272 h 187167"/>
                <a:gd name="connsiteX4" fmla="*/ 3770 w 173726"/>
                <a:gd name="connsiteY4" fmla="*/ 93122 h 187167"/>
                <a:gd name="connsiteX5" fmla="*/ 17297 w 173726"/>
                <a:gd name="connsiteY5" fmla="*/ 80136 h 187167"/>
                <a:gd name="connsiteX6" fmla="*/ 17730 w 173726"/>
                <a:gd name="connsiteY6" fmla="*/ 80136 h 187167"/>
                <a:gd name="connsiteX7" fmla="*/ 145699 w 173726"/>
                <a:gd name="connsiteY7" fmla="*/ 84302 h 187167"/>
                <a:gd name="connsiteX8" fmla="*/ 146023 w 173726"/>
                <a:gd name="connsiteY8" fmla="*/ 76673 h 187167"/>
                <a:gd name="connsiteX9" fmla="*/ 146618 w 173726"/>
                <a:gd name="connsiteY9" fmla="*/ 27596 h 187167"/>
                <a:gd name="connsiteX10" fmla="*/ 18758 w 173726"/>
                <a:gd name="connsiteY10" fmla="*/ 27055 h 187167"/>
                <a:gd name="connsiteX11" fmla="*/ 5231 w 173726"/>
                <a:gd name="connsiteY11" fmla="*/ 13527 h 187167"/>
                <a:gd name="connsiteX12" fmla="*/ 18758 w 173726"/>
                <a:gd name="connsiteY12" fmla="*/ 0 h 187167"/>
                <a:gd name="connsiteX13" fmla="*/ 18758 w 173726"/>
                <a:gd name="connsiteY13" fmla="*/ 0 h 187167"/>
                <a:gd name="connsiteX14" fmla="*/ 160254 w 173726"/>
                <a:gd name="connsiteY14" fmla="*/ 595 h 187167"/>
                <a:gd name="connsiteX15" fmla="*/ 173727 w 173726"/>
                <a:gd name="connsiteY15" fmla="*/ 13955 h 187167"/>
                <a:gd name="connsiteX16" fmla="*/ 173727 w 173726"/>
                <a:gd name="connsiteY16" fmla="*/ 14285 h 187167"/>
                <a:gd name="connsiteX17" fmla="*/ 172969 w 173726"/>
                <a:gd name="connsiteY17" fmla="*/ 77376 h 187167"/>
                <a:gd name="connsiteX18" fmla="*/ 172158 w 173726"/>
                <a:gd name="connsiteY18" fmla="*/ 99020 h 187167"/>
                <a:gd name="connsiteX19" fmla="*/ 158197 w 173726"/>
                <a:gd name="connsiteY19" fmla="*/ 112006 h 187167"/>
                <a:gd name="connsiteX20" fmla="*/ 30500 w 173726"/>
                <a:gd name="connsiteY20" fmla="*/ 107623 h 187167"/>
                <a:gd name="connsiteX21" fmla="*/ 30500 w 173726"/>
                <a:gd name="connsiteY21" fmla="*/ 109247 h 187167"/>
                <a:gd name="connsiteX22" fmla="*/ 27253 w 173726"/>
                <a:gd name="connsiteY22" fmla="*/ 174664 h 187167"/>
                <a:gd name="connsiteX23" fmla="*/ 13509 w 173726"/>
                <a:gd name="connsiteY23" fmla="*/ 187164 h 18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3726" h="187167">
                  <a:moveTo>
                    <a:pt x="13509" y="187164"/>
                  </a:moveTo>
                  <a:lnTo>
                    <a:pt x="12536" y="187164"/>
                  </a:lnTo>
                  <a:cubicBezTo>
                    <a:pt x="5069" y="186585"/>
                    <a:pt x="-505" y="180108"/>
                    <a:pt x="36" y="172662"/>
                  </a:cubicBezTo>
                  <a:cubicBezTo>
                    <a:pt x="1606" y="151019"/>
                    <a:pt x="2417" y="129375"/>
                    <a:pt x="3229" y="108272"/>
                  </a:cubicBezTo>
                  <a:lnTo>
                    <a:pt x="3770" y="93122"/>
                  </a:lnTo>
                  <a:cubicBezTo>
                    <a:pt x="4040" y="85850"/>
                    <a:pt x="10046" y="80103"/>
                    <a:pt x="17297" y="80136"/>
                  </a:cubicBezTo>
                  <a:lnTo>
                    <a:pt x="17730" y="80136"/>
                  </a:lnTo>
                  <a:lnTo>
                    <a:pt x="145699" y="84302"/>
                  </a:lnTo>
                  <a:lnTo>
                    <a:pt x="146023" y="76673"/>
                  </a:lnTo>
                  <a:lnTo>
                    <a:pt x="146618" y="27596"/>
                  </a:lnTo>
                  <a:lnTo>
                    <a:pt x="18758" y="27055"/>
                  </a:lnTo>
                  <a:cubicBezTo>
                    <a:pt x="11291" y="27055"/>
                    <a:pt x="5231" y="21000"/>
                    <a:pt x="5231" y="13527"/>
                  </a:cubicBezTo>
                  <a:cubicBezTo>
                    <a:pt x="5231" y="6055"/>
                    <a:pt x="11291" y="0"/>
                    <a:pt x="18758" y="0"/>
                  </a:cubicBezTo>
                  <a:lnTo>
                    <a:pt x="18758" y="0"/>
                  </a:lnTo>
                  <a:lnTo>
                    <a:pt x="160254" y="595"/>
                  </a:lnTo>
                  <a:cubicBezTo>
                    <a:pt x="167667" y="563"/>
                    <a:pt x="173673" y="6547"/>
                    <a:pt x="173727" y="13955"/>
                  </a:cubicBezTo>
                  <a:cubicBezTo>
                    <a:pt x="173727" y="14068"/>
                    <a:pt x="173727" y="14177"/>
                    <a:pt x="173727" y="14285"/>
                  </a:cubicBezTo>
                  <a:lnTo>
                    <a:pt x="172969" y="77376"/>
                  </a:lnTo>
                  <a:lnTo>
                    <a:pt x="172158" y="99020"/>
                  </a:lnTo>
                  <a:cubicBezTo>
                    <a:pt x="171833" y="106422"/>
                    <a:pt x="165610" y="112190"/>
                    <a:pt x="158197" y="112006"/>
                  </a:cubicBezTo>
                  <a:lnTo>
                    <a:pt x="30500" y="107623"/>
                  </a:lnTo>
                  <a:lnTo>
                    <a:pt x="30500" y="109247"/>
                  </a:lnTo>
                  <a:cubicBezTo>
                    <a:pt x="29742" y="130890"/>
                    <a:pt x="28876" y="152804"/>
                    <a:pt x="27253" y="174664"/>
                  </a:cubicBezTo>
                  <a:cubicBezTo>
                    <a:pt x="26712" y="181829"/>
                    <a:pt x="20706" y="187326"/>
                    <a:pt x="13509" y="187164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5BF1CBEB-B35A-8B00-CAB8-0A63FEBB30F1}"/>
                </a:ext>
              </a:extLst>
            </p:cNvPr>
            <p:cNvSpPr/>
            <p:nvPr/>
          </p:nvSpPr>
          <p:spPr>
            <a:xfrm>
              <a:off x="4087139" y="1620612"/>
              <a:ext cx="182833" cy="186649"/>
            </a:xfrm>
            <a:custGeom>
              <a:avLst/>
              <a:gdLst>
                <a:gd name="connsiteX0" fmla="*/ 13554 w 182833"/>
                <a:gd name="connsiteY0" fmla="*/ 186649 h 186649"/>
                <a:gd name="connsiteX1" fmla="*/ 12039 w 182833"/>
                <a:gd name="connsiteY1" fmla="*/ 186649 h 186649"/>
                <a:gd name="connsiteX2" fmla="*/ 81 w 182833"/>
                <a:gd name="connsiteY2" fmla="*/ 171715 h 186649"/>
                <a:gd name="connsiteX3" fmla="*/ 81 w 182833"/>
                <a:gd name="connsiteY3" fmla="*/ 171715 h 186649"/>
                <a:gd name="connsiteX4" fmla="*/ 2462 w 182833"/>
                <a:gd name="connsiteY4" fmla="*/ 150721 h 186649"/>
                <a:gd name="connsiteX5" fmla="*/ 8469 w 182833"/>
                <a:gd name="connsiteY5" fmla="*/ 92553 h 186649"/>
                <a:gd name="connsiteX6" fmla="*/ 22969 w 182833"/>
                <a:gd name="connsiteY6" fmla="*/ 80092 h 186649"/>
                <a:gd name="connsiteX7" fmla="*/ 23186 w 182833"/>
                <a:gd name="connsiteY7" fmla="*/ 80108 h 186649"/>
                <a:gd name="connsiteX8" fmla="*/ 150613 w 182833"/>
                <a:gd name="connsiteY8" fmla="*/ 91796 h 186649"/>
                <a:gd name="connsiteX9" fmla="*/ 153102 w 182833"/>
                <a:gd name="connsiteY9" fmla="*/ 63389 h 186649"/>
                <a:gd name="connsiteX10" fmla="*/ 154942 w 182833"/>
                <a:gd name="connsiteY10" fmla="*/ 36334 h 186649"/>
                <a:gd name="connsiteX11" fmla="*/ 154942 w 182833"/>
                <a:gd name="connsiteY11" fmla="*/ 35089 h 186649"/>
                <a:gd name="connsiteX12" fmla="*/ 27244 w 182833"/>
                <a:gd name="connsiteY12" fmla="*/ 27081 h 186649"/>
                <a:gd name="connsiteX13" fmla="*/ 14583 w 182833"/>
                <a:gd name="connsiteY13" fmla="*/ 12715 h 186649"/>
                <a:gd name="connsiteX14" fmla="*/ 28921 w 182833"/>
                <a:gd name="connsiteY14" fmla="*/ 27 h 186649"/>
                <a:gd name="connsiteX15" fmla="*/ 170147 w 182833"/>
                <a:gd name="connsiteY15" fmla="*/ 8901 h 186649"/>
                <a:gd name="connsiteX16" fmla="*/ 179454 w 182833"/>
                <a:gd name="connsiteY16" fmla="*/ 13446 h 186649"/>
                <a:gd name="connsiteX17" fmla="*/ 182808 w 182833"/>
                <a:gd name="connsiteY17" fmla="*/ 23294 h 186649"/>
                <a:gd name="connsiteX18" fmla="*/ 181888 w 182833"/>
                <a:gd name="connsiteY18" fmla="*/ 37957 h 186649"/>
                <a:gd name="connsiteX19" fmla="*/ 180049 w 182833"/>
                <a:gd name="connsiteY19" fmla="*/ 65445 h 186649"/>
                <a:gd name="connsiteX20" fmla="*/ 176315 w 182833"/>
                <a:gd name="connsiteY20" fmla="*/ 107487 h 186649"/>
                <a:gd name="connsiteX21" fmla="*/ 161651 w 182833"/>
                <a:gd name="connsiteY21" fmla="*/ 119776 h 186649"/>
                <a:gd name="connsiteX22" fmla="*/ 161597 w 182833"/>
                <a:gd name="connsiteY22" fmla="*/ 119770 h 186649"/>
                <a:gd name="connsiteX23" fmla="*/ 34225 w 182833"/>
                <a:gd name="connsiteY23" fmla="*/ 108083 h 186649"/>
                <a:gd name="connsiteX24" fmla="*/ 29300 w 182833"/>
                <a:gd name="connsiteY24" fmla="*/ 153589 h 186649"/>
                <a:gd name="connsiteX25" fmla="*/ 26919 w 182833"/>
                <a:gd name="connsiteY25" fmla="*/ 174475 h 186649"/>
                <a:gd name="connsiteX26" fmla="*/ 13554 w 182833"/>
                <a:gd name="connsiteY26" fmla="*/ 186649 h 186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2833" h="186649">
                  <a:moveTo>
                    <a:pt x="13554" y="186649"/>
                  </a:moveTo>
                  <a:lnTo>
                    <a:pt x="12039" y="186649"/>
                  </a:lnTo>
                  <a:cubicBezTo>
                    <a:pt x="4626" y="185827"/>
                    <a:pt x="-730" y="179145"/>
                    <a:pt x="81" y="171715"/>
                  </a:cubicBezTo>
                  <a:cubicBezTo>
                    <a:pt x="81" y="171715"/>
                    <a:pt x="81" y="171715"/>
                    <a:pt x="81" y="171715"/>
                  </a:cubicBezTo>
                  <a:cubicBezTo>
                    <a:pt x="839" y="164735"/>
                    <a:pt x="1651" y="157701"/>
                    <a:pt x="2462" y="150721"/>
                  </a:cubicBezTo>
                  <a:cubicBezTo>
                    <a:pt x="4680" y="131620"/>
                    <a:pt x="7007" y="111870"/>
                    <a:pt x="8469" y="92553"/>
                  </a:cubicBezTo>
                  <a:cubicBezTo>
                    <a:pt x="9009" y="85103"/>
                    <a:pt x="15556" y="79524"/>
                    <a:pt x="22969" y="80092"/>
                  </a:cubicBezTo>
                  <a:cubicBezTo>
                    <a:pt x="23078" y="80097"/>
                    <a:pt x="23132" y="80103"/>
                    <a:pt x="23186" y="80108"/>
                  </a:cubicBezTo>
                  <a:lnTo>
                    <a:pt x="150613" y="91796"/>
                  </a:lnTo>
                  <a:lnTo>
                    <a:pt x="153102" y="63389"/>
                  </a:lnTo>
                  <a:cubicBezTo>
                    <a:pt x="153806" y="54569"/>
                    <a:pt x="154347" y="45532"/>
                    <a:pt x="154942" y="36334"/>
                  </a:cubicBezTo>
                  <a:lnTo>
                    <a:pt x="154942" y="35089"/>
                  </a:lnTo>
                  <a:lnTo>
                    <a:pt x="27244" y="27081"/>
                  </a:lnTo>
                  <a:cubicBezTo>
                    <a:pt x="19777" y="26616"/>
                    <a:pt x="14095" y="20188"/>
                    <a:pt x="14583" y="12715"/>
                  </a:cubicBezTo>
                  <a:cubicBezTo>
                    <a:pt x="15016" y="5243"/>
                    <a:pt x="21454" y="-439"/>
                    <a:pt x="28921" y="27"/>
                  </a:cubicBezTo>
                  <a:lnTo>
                    <a:pt x="170147" y="8901"/>
                  </a:lnTo>
                  <a:cubicBezTo>
                    <a:pt x="173718" y="9090"/>
                    <a:pt x="177072" y="10730"/>
                    <a:pt x="179454" y="13446"/>
                  </a:cubicBezTo>
                  <a:cubicBezTo>
                    <a:pt x="181834" y="16162"/>
                    <a:pt x="183025" y="19695"/>
                    <a:pt x="182808" y="23294"/>
                  </a:cubicBezTo>
                  <a:cubicBezTo>
                    <a:pt x="182483" y="28164"/>
                    <a:pt x="182159" y="33087"/>
                    <a:pt x="181888" y="37957"/>
                  </a:cubicBezTo>
                  <a:cubicBezTo>
                    <a:pt x="181293" y="47102"/>
                    <a:pt x="180752" y="56300"/>
                    <a:pt x="180049" y="65445"/>
                  </a:cubicBezTo>
                  <a:lnTo>
                    <a:pt x="176315" y="107487"/>
                  </a:lnTo>
                  <a:cubicBezTo>
                    <a:pt x="175665" y="114928"/>
                    <a:pt x="169118" y="120431"/>
                    <a:pt x="161651" y="119776"/>
                  </a:cubicBezTo>
                  <a:cubicBezTo>
                    <a:pt x="161651" y="119776"/>
                    <a:pt x="161597" y="119770"/>
                    <a:pt x="161597" y="119770"/>
                  </a:cubicBezTo>
                  <a:lnTo>
                    <a:pt x="34225" y="108083"/>
                  </a:lnTo>
                  <a:cubicBezTo>
                    <a:pt x="32818" y="123396"/>
                    <a:pt x="31032" y="138709"/>
                    <a:pt x="29300" y="153589"/>
                  </a:cubicBezTo>
                  <a:cubicBezTo>
                    <a:pt x="28489" y="160569"/>
                    <a:pt x="27677" y="167495"/>
                    <a:pt x="26919" y="174475"/>
                  </a:cubicBezTo>
                  <a:cubicBezTo>
                    <a:pt x="26216" y="181341"/>
                    <a:pt x="20481" y="186579"/>
                    <a:pt x="13554" y="18664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EC24B084-0D85-5600-8EE9-EB7F206624E1}"/>
                </a:ext>
              </a:extLst>
            </p:cNvPr>
            <p:cNvSpPr/>
            <p:nvPr/>
          </p:nvSpPr>
          <p:spPr>
            <a:xfrm>
              <a:off x="4062429" y="1785300"/>
              <a:ext cx="191650" cy="185103"/>
            </a:xfrm>
            <a:custGeom>
              <a:avLst/>
              <a:gdLst>
                <a:gd name="connsiteX0" fmla="*/ 13537 w 191650"/>
                <a:gd name="connsiteY0" fmla="*/ 185047 h 185103"/>
                <a:gd name="connsiteX1" fmla="*/ 11048 w 191650"/>
                <a:gd name="connsiteY1" fmla="*/ 185047 h 185103"/>
                <a:gd name="connsiteX2" fmla="*/ 226 w 191650"/>
                <a:gd name="connsiteY2" fmla="*/ 169301 h 185103"/>
                <a:gd name="connsiteX3" fmla="*/ 8991 w 191650"/>
                <a:gd name="connsiteY3" fmla="*/ 118059 h 185103"/>
                <a:gd name="connsiteX4" fmla="*/ 13537 w 191650"/>
                <a:gd name="connsiteY4" fmla="*/ 90518 h 185103"/>
                <a:gd name="connsiteX5" fmla="*/ 28904 w 191650"/>
                <a:gd name="connsiteY5" fmla="*/ 79696 h 185103"/>
                <a:gd name="connsiteX6" fmla="*/ 155249 w 191650"/>
                <a:gd name="connsiteY6" fmla="*/ 99013 h 185103"/>
                <a:gd name="connsiteX7" fmla="*/ 157413 w 191650"/>
                <a:gd name="connsiteY7" fmla="*/ 83700 h 185103"/>
                <a:gd name="connsiteX8" fmla="*/ 162824 w 191650"/>
                <a:gd name="connsiteY8" fmla="*/ 42794 h 185103"/>
                <a:gd name="connsiteX9" fmla="*/ 35830 w 191650"/>
                <a:gd name="connsiteY9" fmla="*/ 27156 h 185103"/>
                <a:gd name="connsiteX10" fmla="*/ 23980 w 191650"/>
                <a:gd name="connsiteY10" fmla="*/ 11978 h 185103"/>
                <a:gd name="connsiteX11" fmla="*/ 39131 w 191650"/>
                <a:gd name="connsiteY11" fmla="*/ 101 h 185103"/>
                <a:gd name="connsiteX12" fmla="*/ 179815 w 191650"/>
                <a:gd name="connsiteY12" fmla="*/ 17362 h 185103"/>
                <a:gd name="connsiteX13" fmla="*/ 191556 w 191650"/>
                <a:gd name="connsiteY13" fmla="*/ 32404 h 185103"/>
                <a:gd name="connsiteX14" fmla="*/ 184197 w 191650"/>
                <a:gd name="connsiteY14" fmla="*/ 87271 h 185103"/>
                <a:gd name="connsiteX15" fmla="*/ 180193 w 191650"/>
                <a:gd name="connsiteY15" fmla="*/ 116003 h 185103"/>
                <a:gd name="connsiteX16" fmla="*/ 164989 w 191650"/>
                <a:gd name="connsiteY16" fmla="*/ 127620 h 185103"/>
                <a:gd name="connsiteX17" fmla="*/ 164718 w 191650"/>
                <a:gd name="connsiteY17" fmla="*/ 127583 h 185103"/>
                <a:gd name="connsiteX18" fmla="*/ 37994 w 191650"/>
                <a:gd name="connsiteY18" fmla="*/ 108266 h 185103"/>
                <a:gd name="connsiteX19" fmla="*/ 35667 w 191650"/>
                <a:gd name="connsiteY19" fmla="*/ 122496 h 185103"/>
                <a:gd name="connsiteX20" fmla="*/ 26848 w 191650"/>
                <a:gd name="connsiteY20" fmla="*/ 174279 h 185103"/>
                <a:gd name="connsiteX21" fmla="*/ 13537 w 191650"/>
                <a:gd name="connsiteY21" fmla="*/ 185047 h 185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1650" h="185103">
                  <a:moveTo>
                    <a:pt x="13537" y="185047"/>
                  </a:moveTo>
                  <a:cubicBezTo>
                    <a:pt x="12725" y="185122"/>
                    <a:pt x="11859" y="185122"/>
                    <a:pt x="11048" y="185047"/>
                  </a:cubicBezTo>
                  <a:cubicBezTo>
                    <a:pt x="3743" y="183678"/>
                    <a:pt x="-1127" y="176633"/>
                    <a:pt x="226" y="169301"/>
                  </a:cubicBezTo>
                  <a:cubicBezTo>
                    <a:pt x="3364" y="152311"/>
                    <a:pt x="6232" y="134887"/>
                    <a:pt x="8991" y="118059"/>
                  </a:cubicBezTo>
                  <a:cubicBezTo>
                    <a:pt x="10507" y="108915"/>
                    <a:pt x="11968" y="99716"/>
                    <a:pt x="13537" y="90518"/>
                  </a:cubicBezTo>
                  <a:cubicBezTo>
                    <a:pt x="14890" y="83343"/>
                    <a:pt x="21708" y="78543"/>
                    <a:pt x="28904" y="79696"/>
                  </a:cubicBezTo>
                  <a:lnTo>
                    <a:pt x="155249" y="99013"/>
                  </a:lnTo>
                  <a:cubicBezTo>
                    <a:pt x="155952" y="93602"/>
                    <a:pt x="156710" y="88786"/>
                    <a:pt x="157413" y="83700"/>
                  </a:cubicBezTo>
                  <a:cubicBezTo>
                    <a:pt x="159307" y="70281"/>
                    <a:pt x="161309" y="56645"/>
                    <a:pt x="162824" y="42794"/>
                  </a:cubicBezTo>
                  <a:lnTo>
                    <a:pt x="35830" y="27156"/>
                  </a:lnTo>
                  <a:cubicBezTo>
                    <a:pt x="28363" y="26247"/>
                    <a:pt x="23060" y="19451"/>
                    <a:pt x="23980" y="11978"/>
                  </a:cubicBezTo>
                  <a:cubicBezTo>
                    <a:pt x="24846" y="4506"/>
                    <a:pt x="31663" y="-808"/>
                    <a:pt x="39131" y="101"/>
                  </a:cubicBezTo>
                  <a:lnTo>
                    <a:pt x="179815" y="17362"/>
                  </a:lnTo>
                  <a:cubicBezTo>
                    <a:pt x="187227" y="18293"/>
                    <a:pt x="192422" y="25013"/>
                    <a:pt x="191556" y="32404"/>
                  </a:cubicBezTo>
                  <a:cubicBezTo>
                    <a:pt x="189392" y="50802"/>
                    <a:pt x="186741" y="69307"/>
                    <a:pt x="184197" y="87271"/>
                  </a:cubicBezTo>
                  <a:cubicBezTo>
                    <a:pt x="182844" y="96832"/>
                    <a:pt x="181546" y="106410"/>
                    <a:pt x="180193" y="116003"/>
                  </a:cubicBezTo>
                  <a:cubicBezTo>
                    <a:pt x="179219" y="123411"/>
                    <a:pt x="172402" y="128611"/>
                    <a:pt x="164989" y="127620"/>
                  </a:cubicBezTo>
                  <a:cubicBezTo>
                    <a:pt x="164880" y="127610"/>
                    <a:pt x="164826" y="127599"/>
                    <a:pt x="164718" y="127583"/>
                  </a:cubicBezTo>
                  <a:lnTo>
                    <a:pt x="37994" y="108266"/>
                  </a:lnTo>
                  <a:cubicBezTo>
                    <a:pt x="37237" y="112973"/>
                    <a:pt x="36479" y="117735"/>
                    <a:pt x="35667" y="122496"/>
                  </a:cubicBezTo>
                  <a:cubicBezTo>
                    <a:pt x="32908" y="139487"/>
                    <a:pt x="30257" y="157018"/>
                    <a:pt x="26848" y="174279"/>
                  </a:cubicBezTo>
                  <a:cubicBezTo>
                    <a:pt x="25495" y="180566"/>
                    <a:pt x="19976" y="185057"/>
                    <a:pt x="13537" y="18504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09841FA7-7AB8-0134-4068-F39C9946EC45}"/>
                </a:ext>
              </a:extLst>
            </p:cNvPr>
            <p:cNvSpPr/>
            <p:nvPr/>
          </p:nvSpPr>
          <p:spPr>
            <a:xfrm>
              <a:off x="4027869" y="1948317"/>
              <a:ext cx="200027" cy="183382"/>
            </a:xfrm>
            <a:custGeom>
              <a:avLst/>
              <a:gdLst>
                <a:gd name="connsiteX0" fmla="*/ 13520 w 200027"/>
                <a:gd name="connsiteY0" fmla="*/ 183382 h 183382"/>
                <a:gd name="connsiteX1" fmla="*/ 10328 w 200027"/>
                <a:gd name="connsiteY1" fmla="*/ 182949 h 183382"/>
                <a:gd name="connsiteX2" fmla="*/ 371 w 200027"/>
                <a:gd name="connsiteY2" fmla="*/ 166809 h 183382"/>
                <a:gd name="connsiteX3" fmla="*/ 371 w 200027"/>
                <a:gd name="connsiteY3" fmla="*/ 166717 h 183382"/>
                <a:gd name="connsiteX4" fmla="*/ 9786 w 200027"/>
                <a:gd name="connsiteY4" fmla="*/ 127866 h 183382"/>
                <a:gd name="connsiteX5" fmla="*/ 18228 w 200027"/>
                <a:gd name="connsiteY5" fmla="*/ 89016 h 183382"/>
                <a:gd name="connsiteX6" fmla="*/ 34298 w 200027"/>
                <a:gd name="connsiteY6" fmla="*/ 78649 h 183382"/>
                <a:gd name="connsiteX7" fmla="*/ 34460 w 200027"/>
                <a:gd name="connsiteY7" fmla="*/ 78681 h 183382"/>
                <a:gd name="connsiteX8" fmla="*/ 159669 w 200027"/>
                <a:gd name="connsiteY8" fmla="*/ 105736 h 183382"/>
                <a:gd name="connsiteX9" fmla="*/ 169300 w 200027"/>
                <a:gd name="connsiteY9" fmla="*/ 57037 h 183382"/>
                <a:gd name="connsiteX10" fmla="*/ 170653 w 200027"/>
                <a:gd name="connsiteY10" fmla="*/ 50003 h 183382"/>
                <a:gd name="connsiteX11" fmla="*/ 44903 w 200027"/>
                <a:gd name="connsiteY11" fmla="*/ 26845 h 183382"/>
                <a:gd name="connsiteX12" fmla="*/ 34027 w 200027"/>
                <a:gd name="connsiteY12" fmla="*/ 11099 h 183382"/>
                <a:gd name="connsiteX13" fmla="*/ 49773 w 200027"/>
                <a:gd name="connsiteY13" fmla="*/ 223 h 183382"/>
                <a:gd name="connsiteX14" fmla="*/ 188942 w 200027"/>
                <a:gd name="connsiteY14" fmla="*/ 25871 h 183382"/>
                <a:gd name="connsiteX15" fmla="*/ 199818 w 200027"/>
                <a:gd name="connsiteY15" fmla="*/ 41410 h 183382"/>
                <a:gd name="connsiteX16" fmla="*/ 199764 w 200027"/>
                <a:gd name="connsiteY16" fmla="*/ 41778 h 183382"/>
                <a:gd name="connsiteX17" fmla="*/ 195922 w 200027"/>
                <a:gd name="connsiteY17" fmla="*/ 62069 h 183382"/>
                <a:gd name="connsiteX18" fmla="*/ 183152 w 200027"/>
                <a:gd name="connsiteY18" fmla="*/ 124782 h 183382"/>
                <a:gd name="connsiteX19" fmla="*/ 167082 w 200027"/>
                <a:gd name="connsiteY19" fmla="*/ 134987 h 183382"/>
                <a:gd name="connsiteX20" fmla="*/ 166920 w 200027"/>
                <a:gd name="connsiteY20" fmla="*/ 134955 h 183382"/>
                <a:gd name="connsiteX21" fmla="*/ 41765 w 200027"/>
                <a:gd name="connsiteY21" fmla="*/ 107900 h 183382"/>
                <a:gd name="connsiteX22" fmla="*/ 36083 w 200027"/>
                <a:gd name="connsiteY22" fmla="*/ 133872 h 183382"/>
                <a:gd name="connsiteX23" fmla="*/ 26561 w 200027"/>
                <a:gd name="connsiteY23" fmla="*/ 173047 h 183382"/>
                <a:gd name="connsiteX24" fmla="*/ 13520 w 200027"/>
                <a:gd name="connsiteY24" fmla="*/ 183382 h 183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0027" h="183382">
                  <a:moveTo>
                    <a:pt x="13520" y="183382"/>
                  </a:moveTo>
                  <a:cubicBezTo>
                    <a:pt x="12438" y="183377"/>
                    <a:pt x="11356" y="183231"/>
                    <a:pt x="10328" y="182949"/>
                  </a:cubicBezTo>
                  <a:cubicBezTo>
                    <a:pt x="3131" y="181245"/>
                    <a:pt x="-1360" y="174021"/>
                    <a:pt x="371" y="166809"/>
                  </a:cubicBezTo>
                  <a:cubicBezTo>
                    <a:pt x="371" y="166776"/>
                    <a:pt x="371" y="166744"/>
                    <a:pt x="371" y="166717"/>
                  </a:cubicBezTo>
                  <a:lnTo>
                    <a:pt x="9786" y="127866"/>
                  </a:lnTo>
                  <a:lnTo>
                    <a:pt x="18228" y="89016"/>
                  </a:lnTo>
                  <a:cubicBezTo>
                    <a:pt x="19797" y="81711"/>
                    <a:pt x="26993" y="77069"/>
                    <a:pt x="34298" y="78649"/>
                  </a:cubicBezTo>
                  <a:cubicBezTo>
                    <a:pt x="34352" y="78659"/>
                    <a:pt x="34406" y="78670"/>
                    <a:pt x="34460" y="78681"/>
                  </a:cubicBezTo>
                  <a:lnTo>
                    <a:pt x="159669" y="105736"/>
                  </a:lnTo>
                  <a:cubicBezTo>
                    <a:pt x="163132" y="89503"/>
                    <a:pt x="166270" y="73270"/>
                    <a:pt x="169300" y="57037"/>
                  </a:cubicBezTo>
                  <a:cubicBezTo>
                    <a:pt x="169788" y="54711"/>
                    <a:pt x="170220" y="52330"/>
                    <a:pt x="170653" y="50003"/>
                  </a:cubicBezTo>
                  <a:lnTo>
                    <a:pt x="44903" y="26845"/>
                  </a:lnTo>
                  <a:cubicBezTo>
                    <a:pt x="37544" y="25497"/>
                    <a:pt x="32674" y="18452"/>
                    <a:pt x="34027" y="11099"/>
                  </a:cubicBezTo>
                  <a:cubicBezTo>
                    <a:pt x="35380" y="3745"/>
                    <a:pt x="42414" y="-1119"/>
                    <a:pt x="49773" y="223"/>
                  </a:cubicBezTo>
                  <a:lnTo>
                    <a:pt x="188942" y="25871"/>
                  </a:lnTo>
                  <a:cubicBezTo>
                    <a:pt x="196247" y="27153"/>
                    <a:pt x="201116" y="34111"/>
                    <a:pt x="199818" y="41410"/>
                  </a:cubicBezTo>
                  <a:cubicBezTo>
                    <a:pt x="199818" y="41535"/>
                    <a:pt x="199764" y="41654"/>
                    <a:pt x="199764" y="41778"/>
                  </a:cubicBezTo>
                  <a:cubicBezTo>
                    <a:pt x="198465" y="48542"/>
                    <a:pt x="197167" y="55306"/>
                    <a:pt x="195922" y="62069"/>
                  </a:cubicBezTo>
                  <a:cubicBezTo>
                    <a:pt x="191972" y="82631"/>
                    <a:pt x="187968" y="103896"/>
                    <a:pt x="183152" y="124782"/>
                  </a:cubicBezTo>
                  <a:cubicBezTo>
                    <a:pt x="181529" y="132043"/>
                    <a:pt x="174333" y="136610"/>
                    <a:pt x="167082" y="134987"/>
                  </a:cubicBezTo>
                  <a:cubicBezTo>
                    <a:pt x="167028" y="134976"/>
                    <a:pt x="166974" y="134966"/>
                    <a:pt x="166920" y="134955"/>
                  </a:cubicBezTo>
                  <a:lnTo>
                    <a:pt x="41765" y="107900"/>
                  </a:lnTo>
                  <a:lnTo>
                    <a:pt x="36083" y="133872"/>
                  </a:lnTo>
                  <a:lnTo>
                    <a:pt x="26561" y="173047"/>
                  </a:lnTo>
                  <a:cubicBezTo>
                    <a:pt x="25100" y="179086"/>
                    <a:pt x="19743" y="183355"/>
                    <a:pt x="13520" y="18338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16422D73-F00B-88FE-0B76-A8245E042DB4}"/>
                </a:ext>
              </a:extLst>
            </p:cNvPr>
            <p:cNvSpPr/>
            <p:nvPr/>
          </p:nvSpPr>
          <p:spPr>
            <a:xfrm>
              <a:off x="3983751" y="2109226"/>
              <a:ext cx="207155" cy="181338"/>
            </a:xfrm>
            <a:custGeom>
              <a:avLst/>
              <a:gdLst>
                <a:gd name="connsiteX0" fmla="*/ 13540 w 207155"/>
                <a:gd name="connsiteY0" fmla="*/ 181339 h 181338"/>
                <a:gd name="connsiteX1" fmla="*/ 9698 w 207155"/>
                <a:gd name="connsiteY1" fmla="*/ 180798 h 181338"/>
                <a:gd name="connsiteX2" fmla="*/ 553 w 207155"/>
                <a:gd name="connsiteY2" fmla="*/ 163969 h 181338"/>
                <a:gd name="connsiteX3" fmla="*/ 14892 w 207155"/>
                <a:gd name="connsiteY3" fmla="*/ 115812 h 181338"/>
                <a:gd name="connsiteX4" fmla="*/ 22955 w 207155"/>
                <a:gd name="connsiteY4" fmla="*/ 87621 h 181338"/>
                <a:gd name="connsiteX5" fmla="*/ 39512 w 207155"/>
                <a:gd name="connsiteY5" fmla="*/ 77893 h 181338"/>
                <a:gd name="connsiteX6" fmla="*/ 39674 w 207155"/>
                <a:gd name="connsiteY6" fmla="*/ 77936 h 181338"/>
                <a:gd name="connsiteX7" fmla="*/ 162881 w 207155"/>
                <a:gd name="connsiteY7" fmla="*/ 112295 h 181338"/>
                <a:gd name="connsiteX8" fmla="*/ 165316 w 207155"/>
                <a:gd name="connsiteY8" fmla="*/ 103205 h 181338"/>
                <a:gd name="connsiteX9" fmla="*/ 177437 w 207155"/>
                <a:gd name="connsiteY9" fmla="*/ 57428 h 181338"/>
                <a:gd name="connsiteX10" fmla="*/ 52986 w 207155"/>
                <a:gd name="connsiteY10" fmla="*/ 26694 h 181338"/>
                <a:gd name="connsiteX11" fmla="*/ 43083 w 207155"/>
                <a:gd name="connsiteY11" fmla="*/ 10299 h 181338"/>
                <a:gd name="connsiteX12" fmla="*/ 59478 w 207155"/>
                <a:gd name="connsiteY12" fmla="*/ 397 h 181338"/>
                <a:gd name="connsiteX13" fmla="*/ 196862 w 207155"/>
                <a:gd name="connsiteY13" fmla="*/ 34378 h 181338"/>
                <a:gd name="connsiteX14" fmla="*/ 206818 w 207155"/>
                <a:gd name="connsiteY14" fmla="*/ 50611 h 181338"/>
                <a:gd name="connsiteX15" fmla="*/ 191342 w 207155"/>
                <a:gd name="connsiteY15" fmla="*/ 110131 h 181338"/>
                <a:gd name="connsiteX16" fmla="*/ 185336 w 207155"/>
                <a:gd name="connsiteY16" fmla="*/ 132262 h 181338"/>
                <a:gd name="connsiteX17" fmla="*/ 168671 w 207155"/>
                <a:gd name="connsiteY17" fmla="*/ 141796 h 181338"/>
                <a:gd name="connsiteX18" fmla="*/ 168617 w 207155"/>
                <a:gd name="connsiteY18" fmla="*/ 141785 h 181338"/>
                <a:gd name="connsiteX19" fmla="*/ 45410 w 207155"/>
                <a:gd name="connsiteY19" fmla="*/ 107426 h 181338"/>
                <a:gd name="connsiteX20" fmla="*/ 40703 w 207155"/>
                <a:gd name="connsiteY20" fmla="*/ 123334 h 181338"/>
                <a:gd name="connsiteX21" fmla="*/ 26418 w 207155"/>
                <a:gd name="connsiteY21" fmla="*/ 171437 h 181338"/>
                <a:gd name="connsiteX22" fmla="*/ 13540 w 207155"/>
                <a:gd name="connsiteY22" fmla="*/ 181339 h 18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7155" h="181338">
                  <a:moveTo>
                    <a:pt x="13540" y="181339"/>
                  </a:moveTo>
                  <a:cubicBezTo>
                    <a:pt x="12241" y="181344"/>
                    <a:pt x="10943" y="181160"/>
                    <a:pt x="9698" y="180798"/>
                  </a:cubicBezTo>
                  <a:cubicBezTo>
                    <a:pt x="2555" y="178660"/>
                    <a:pt x="-1557" y="171139"/>
                    <a:pt x="553" y="163969"/>
                  </a:cubicBezTo>
                  <a:lnTo>
                    <a:pt x="14892" y="115812"/>
                  </a:lnTo>
                  <a:cubicBezTo>
                    <a:pt x="17652" y="106560"/>
                    <a:pt x="20303" y="96982"/>
                    <a:pt x="22955" y="87621"/>
                  </a:cubicBezTo>
                  <a:cubicBezTo>
                    <a:pt x="24848" y="80360"/>
                    <a:pt x="32261" y="76004"/>
                    <a:pt x="39512" y="77893"/>
                  </a:cubicBezTo>
                  <a:cubicBezTo>
                    <a:pt x="39567" y="77909"/>
                    <a:pt x="39620" y="77920"/>
                    <a:pt x="39674" y="77936"/>
                  </a:cubicBezTo>
                  <a:lnTo>
                    <a:pt x="162881" y="112295"/>
                  </a:lnTo>
                  <a:lnTo>
                    <a:pt x="165316" y="103205"/>
                  </a:lnTo>
                  <a:cubicBezTo>
                    <a:pt x="169429" y="88217"/>
                    <a:pt x="173595" y="72796"/>
                    <a:pt x="177437" y="57428"/>
                  </a:cubicBezTo>
                  <a:lnTo>
                    <a:pt x="52986" y="26694"/>
                  </a:lnTo>
                  <a:cubicBezTo>
                    <a:pt x="45734" y="24903"/>
                    <a:pt x="41298" y="17561"/>
                    <a:pt x="43083" y="10299"/>
                  </a:cubicBezTo>
                  <a:cubicBezTo>
                    <a:pt x="44869" y="3038"/>
                    <a:pt x="52228" y="-1394"/>
                    <a:pt x="59478" y="397"/>
                  </a:cubicBezTo>
                  <a:lnTo>
                    <a:pt x="196862" y="34378"/>
                  </a:lnTo>
                  <a:cubicBezTo>
                    <a:pt x="204058" y="36191"/>
                    <a:pt x="208441" y="43392"/>
                    <a:pt x="206818" y="50611"/>
                  </a:cubicBezTo>
                  <a:cubicBezTo>
                    <a:pt x="202110" y="70739"/>
                    <a:pt x="196645" y="90868"/>
                    <a:pt x="191342" y="110131"/>
                  </a:cubicBezTo>
                  <a:cubicBezTo>
                    <a:pt x="189286" y="117490"/>
                    <a:pt x="187284" y="124849"/>
                    <a:pt x="185336" y="132262"/>
                  </a:cubicBezTo>
                  <a:cubicBezTo>
                    <a:pt x="183389" y="139501"/>
                    <a:pt x="175922" y="143771"/>
                    <a:pt x="168671" y="141796"/>
                  </a:cubicBezTo>
                  <a:cubicBezTo>
                    <a:pt x="168671" y="141796"/>
                    <a:pt x="168617" y="141790"/>
                    <a:pt x="168617" y="141785"/>
                  </a:cubicBezTo>
                  <a:lnTo>
                    <a:pt x="45410" y="107426"/>
                  </a:lnTo>
                  <a:cubicBezTo>
                    <a:pt x="43841" y="112837"/>
                    <a:pt x="42272" y="118139"/>
                    <a:pt x="40703" y="123334"/>
                  </a:cubicBezTo>
                  <a:lnTo>
                    <a:pt x="26418" y="171437"/>
                  </a:lnTo>
                  <a:cubicBezTo>
                    <a:pt x="24794" y="177226"/>
                    <a:pt x="19546" y="181252"/>
                    <a:pt x="13540" y="18133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44BD10FF-0AE2-7AE7-9274-F559465C4348}"/>
                </a:ext>
              </a:extLst>
            </p:cNvPr>
            <p:cNvSpPr/>
            <p:nvPr/>
          </p:nvSpPr>
          <p:spPr>
            <a:xfrm>
              <a:off x="3930025" y="2268217"/>
              <a:ext cx="214597" cy="178399"/>
            </a:xfrm>
            <a:custGeom>
              <a:avLst/>
              <a:gdLst>
                <a:gd name="connsiteX0" fmla="*/ 13535 w 214597"/>
                <a:gd name="connsiteY0" fmla="*/ 178399 h 178399"/>
                <a:gd name="connsiteX1" fmla="*/ 8611 w 214597"/>
                <a:gd name="connsiteY1" fmla="*/ 177479 h 178399"/>
                <a:gd name="connsiteX2" fmla="*/ 927 w 214597"/>
                <a:gd name="connsiteY2" fmla="*/ 159893 h 178399"/>
                <a:gd name="connsiteX3" fmla="*/ 22571 w 214597"/>
                <a:gd name="connsiteY3" fmla="*/ 100373 h 178399"/>
                <a:gd name="connsiteX4" fmla="*/ 27982 w 214597"/>
                <a:gd name="connsiteY4" fmla="*/ 84898 h 178399"/>
                <a:gd name="connsiteX5" fmla="*/ 45189 w 214597"/>
                <a:gd name="connsiteY5" fmla="*/ 76619 h 178399"/>
                <a:gd name="connsiteX6" fmla="*/ 166231 w 214597"/>
                <a:gd name="connsiteY6" fmla="*/ 118391 h 178399"/>
                <a:gd name="connsiteX7" fmla="*/ 174618 w 214597"/>
                <a:gd name="connsiteY7" fmla="*/ 92852 h 178399"/>
                <a:gd name="connsiteX8" fmla="*/ 183817 w 214597"/>
                <a:gd name="connsiteY8" fmla="*/ 64445 h 178399"/>
                <a:gd name="connsiteX9" fmla="*/ 61800 w 214597"/>
                <a:gd name="connsiteY9" fmla="*/ 26568 h 178399"/>
                <a:gd name="connsiteX10" fmla="*/ 52385 w 214597"/>
                <a:gd name="connsiteY10" fmla="*/ 9924 h 178399"/>
                <a:gd name="connsiteX11" fmla="*/ 68997 w 214597"/>
                <a:gd name="connsiteY11" fmla="*/ 493 h 178399"/>
                <a:gd name="connsiteX12" fmla="*/ 69863 w 214597"/>
                <a:gd name="connsiteY12" fmla="*/ 758 h 178399"/>
                <a:gd name="connsiteX13" fmla="*/ 205136 w 214597"/>
                <a:gd name="connsiteY13" fmla="*/ 42963 h 178399"/>
                <a:gd name="connsiteX14" fmla="*/ 213955 w 214597"/>
                <a:gd name="connsiteY14" fmla="*/ 60018 h 178399"/>
                <a:gd name="connsiteX15" fmla="*/ 213955 w 214597"/>
                <a:gd name="connsiteY15" fmla="*/ 60062 h 178399"/>
                <a:gd name="connsiteX16" fmla="*/ 200536 w 214597"/>
                <a:gd name="connsiteY16" fmla="*/ 101455 h 178399"/>
                <a:gd name="connsiteX17" fmla="*/ 187388 w 214597"/>
                <a:gd name="connsiteY17" fmla="*/ 140468 h 178399"/>
                <a:gd name="connsiteX18" fmla="*/ 170290 w 214597"/>
                <a:gd name="connsiteY18" fmla="*/ 148639 h 178399"/>
                <a:gd name="connsiteX19" fmla="*/ 49193 w 214597"/>
                <a:gd name="connsiteY19" fmla="*/ 106866 h 178399"/>
                <a:gd name="connsiteX20" fmla="*/ 48273 w 214597"/>
                <a:gd name="connsiteY20" fmla="*/ 109572 h 178399"/>
                <a:gd name="connsiteX21" fmla="*/ 26251 w 214597"/>
                <a:gd name="connsiteY21" fmla="*/ 169904 h 178399"/>
                <a:gd name="connsiteX22" fmla="*/ 13535 w 214597"/>
                <a:gd name="connsiteY22" fmla="*/ 178399 h 178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4597" h="178399">
                  <a:moveTo>
                    <a:pt x="13535" y="178399"/>
                  </a:moveTo>
                  <a:cubicBezTo>
                    <a:pt x="11858" y="178382"/>
                    <a:pt x="10180" y="178069"/>
                    <a:pt x="8611" y="177479"/>
                  </a:cubicBezTo>
                  <a:cubicBezTo>
                    <a:pt x="1631" y="174741"/>
                    <a:pt x="-1778" y="166873"/>
                    <a:pt x="927" y="159893"/>
                  </a:cubicBezTo>
                  <a:cubicBezTo>
                    <a:pt x="8611" y="140360"/>
                    <a:pt x="15753" y="120123"/>
                    <a:pt x="22571" y="100373"/>
                  </a:cubicBezTo>
                  <a:lnTo>
                    <a:pt x="27982" y="84898"/>
                  </a:lnTo>
                  <a:cubicBezTo>
                    <a:pt x="30525" y="77912"/>
                    <a:pt x="38155" y="74233"/>
                    <a:pt x="45189" y="76619"/>
                  </a:cubicBezTo>
                  <a:lnTo>
                    <a:pt x="166231" y="118391"/>
                  </a:lnTo>
                  <a:cubicBezTo>
                    <a:pt x="169099" y="109896"/>
                    <a:pt x="171642" y="101293"/>
                    <a:pt x="174618" y="92852"/>
                  </a:cubicBezTo>
                  <a:lnTo>
                    <a:pt x="183817" y="64445"/>
                  </a:lnTo>
                  <a:lnTo>
                    <a:pt x="61800" y="26568"/>
                  </a:lnTo>
                  <a:cubicBezTo>
                    <a:pt x="54604" y="24577"/>
                    <a:pt x="50383" y="17126"/>
                    <a:pt x="52385" y="9924"/>
                  </a:cubicBezTo>
                  <a:cubicBezTo>
                    <a:pt x="54387" y="2722"/>
                    <a:pt x="61800" y="-1498"/>
                    <a:pt x="68997" y="493"/>
                  </a:cubicBezTo>
                  <a:cubicBezTo>
                    <a:pt x="69322" y="574"/>
                    <a:pt x="69592" y="661"/>
                    <a:pt x="69863" y="758"/>
                  </a:cubicBezTo>
                  <a:lnTo>
                    <a:pt x="205136" y="42963"/>
                  </a:lnTo>
                  <a:cubicBezTo>
                    <a:pt x="212278" y="45236"/>
                    <a:pt x="216228" y="52871"/>
                    <a:pt x="213955" y="60018"/>
                  </a:cubicBezTo>
                  <a:cubicBezTo>
                    <a:pt x="213955" y="60035"/>
                    <a:pt x="213955" y="60045"/>
                    <a:pt x="213955" y="60062"/>
                  </a:cubicBezTo>
                  <a:lnTo>
                    <a:pt x="200536" y="101455"/>
                  </a:lnTo>
                  <a:cubicBezTo>
                    <a:pt x="196370" y="114225"/>
                    <a:pt x="192095" y="127482"/>
                    <a:pt x="187388" y="140468"/>
                  </a:cubicBezTo>
                  <a:cubicBezTo>
                    <a:pt x="184845" y="147394"/>
                    <a:pt x="177269" y="151030"/>
                    <a:pt x="170290" y="148639"/>
                  </a:cubicBezTo>
                  <a:lnTo>
                    <a:pt x="49193" y="106866"/>
                  </a:lnTo>
                  <a:lnTo>
                    <a:pt x="48273" y="109572"/>
                  </a:lnTo>
                  <a:cubicBezTo>
                    <a:pt x="41293" y="129430"/>
                    <a:pt x="34096" y="149883"/>
                    <a:pt x="26251" y="169904"/>
                  </a:cubicBezTo>
                  <a:cubicBezTo>
                    <a:pt x="24194" y="175087"/>
                    <a:pt x="19108" y="178463"/>
                    <a:pt x="13535" y="17839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A3C3A36D-00A2-518A-B2A3-557C10B79738}"/>
                </a:ext>
              </a:extLst>
            </p:cNvPr>
            <p:cNvSpPr/>
            <p:nvPr/>
          </p:nvSpPr>
          <p:spPr>
            <a:xfrm>
              <a:off x="3867212" y="2423866"/>
              <a:ext cx="220596" cy="175121"/>
            </a:xfrm>
            <a:custGeom>
              <a:avLst/>
              <a:gdLst>
                <a:gd name="connsiteX0" fmla="*/ 13527 w 220596"/>
                <a:gd name="connsiteY0" fmla="*/ 175121 h 175121"/>
                <a:gd name="connsiteX1" fmla="*/ 0 w 220596"/>
                <a:gd name="connsiteY1" fmla="*/ 161589 h 175121"/>
                <a:gd name="connsiteX2" fmla="*/ 1136 w 220596"/>
                <a:gd name="connsiteY2" fmla="*/ 156183 h 175121"/>
                <a:gd name="connsiteX3" fmla="*/ 25161 w 220596"/>
                <a:gd name="connsiteY3" fmla="*/ 101154 h 175121"/>
                <a:gd name="connsiteX4" fmla="*/ 32682 w 220596"/>
                <a:gd name="connsiteY4" fmla="*/ 83135 h 175121"/>
                <a:gd name="connsiteX5" fmla="*/ 50430 w 220596"/>
                <a:gd name="connsiteY5" fmla="*/ 75722 h 175121"/>
                <a:gd name="connsiteX6" fmla="*/ 168604 w 220596"/>
                <a:gd name="connsiteY6" fmla="*/ 124421 h 175121"/>
                <a:gd name="connsiteX7" fmla="*/ 179426 w 220596"/>
                <a:gd name="connsiteY7" fmla="*/ 98015 h 175121"/>
                <a:gd name="connsiteX8" fmla="*/ 189166 w 220596"/>
                <a:gd name="connsiteY8" fmla="*/ 72855 h 175121"/>
                <a:gd name="connsiteX9" fmla="*/ 189599 w 220596"/>
                <a:gd name="connsiteY9" fmla="*/ 71664 h 175121"/>
                <a:gd name="connsiteX10" fmla="*/ 69963 w 220596"/>
                <a:gd name="connsiteY10" fmla="*/ 26212 h 175121"/>
                <a:gd name="connsiteX11" fmla="*/ 62117 w 220596"/>
                <a:gd name="connsiteY11" fmla="*/ 8735 h 175121"/>
                <a:gd name="connsiteX12" fmla="*/ 79594 w 220596"/>
                <a:gd name="connsiteY12" fmla="*/ 889 h 175121"/>
                <a:gd name="connsiteX13" fmla="*/ 211892 w 220596"/>
                <a:gd name="connsiteY13" fmla="*/ 51157 h 175121"/>
                <a:gd name="connsiteX14" fmla="*/ 219684 w 220596"/>
                <a:gd name="connsiteY14" fmla="*/ 68688 h 175121"/>
                <a:gd name="connsiteX15" fmla="*/ 214273 w 220596"/>
                <a:gd name="connsiteY15" fmla="*/ 82432 h 175121"/>
                <a:gd name="connsiteX16" fmla="*/ 204262 w 220596"/>
                <a:gd name="connsiteY16" fmla="*/ 108188 h 175121"/>
                <a:gd name="connsiteX17" fmla="*/ 188354 w 220596"/>
                <a:gd name="connsiteY17" fmla="*/ 147201 h 175121"/>
                <a:gd name="connsiteX18" fmla="*/ 181050 w 220596"/>
                <a:gd name="connsiteY18" fmla="*/ 154560 h 175121"/>
                <a:gd name="connsiteX19" fmla="*/ 170660 w 220596"/>
                <a:gd name="connsiteY19" fmla="*/ 154560 h 175121"/>
                <a:gd name="connsiteX20" fmla="*/ 52432 w 220596"/>
                <a:gd name="connsiteY20" fmla="*/ 105861 h 175121"/>
                <a:gd name="connsiteX21" fmla="*/ 50051 w 220596"/>
                <a:gd name="connsiteY21" fmla="*/ 111813 h 175121"/>
                <a:gd name="connsiteX22" fmla="*/ 25864 w 220596"/>
                <a:gd name="connsiteY22" fmla="*/ 167167 h 175121"/>
                <a:gd name="connsiteX23" fmla="*/ 13527 w 220596"/>
                <a:gd name="connsiteY23" fmla="*/ 175121 h 175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0596" h="175121">
                  <a:moveTo>
                    <a:pt x="13527" y="175121"/>
                  </a:moveTo>
                  <a:cubicBezTo>
                    <a:pt x="6060" y="175116"/>
                    <a:pt x="0" y="169056"/>
                    <a:pt x="0" y="161589"/>
                  </a:cubicBezTo>
                  <a:cubicBezTo>
                    <a:pt x="0" y="159727"/>
                    <a:pt x="379" y="157887"/>
                    <a:pt x="1136" y="156183"/>
                  </a:cubicBezTo>
                  <a:lnTo>
                    <a:pt x="25161" y="101154"/>
                  </a:lnTo>
                  <a:lnTo>
                    <a:pt x="32682" y="83135"/>
                  </a:lnTo>
                  <a:cubicBezTo>
                    <a:pt x="35550" y="76226"/>
                    <a:pt x="43504" y="72920"/>
                    <a:pt x="50430" y="75722"/>
                  </a:cubicBezTo>
                  <a:lnTo>
                    <a:pt x="168604" y="124421"/>
                  </a:lnTo>
                  <a:lnTo>
                    <a:pt x="179426" y="98015"/>
                  </a:lnTo>
                  <a:cubicBezTo>
                    <a:pt x="182835" y="89683"/>
                    <a:pt x="185973" y="81296"/>
                    <a:pt x="189166" y="72855"/>
                  </a:cubicBezTo>
                  <a:cubicBezTo>
                    <a:pt x="189328" y="72465"/>
                    <a:pt x="189490" y="72070"/>
                    <a:pt x="189599" y="71664"/>
                  </a:cubicBezTo>
                  <a:lnTo>
                    <a:pt x="69963" y="26212"/>
                  </a:lnTo>
                  <a:cubicBezTo>
                    <a:pt x="62983" y="23550"/>
                    <a:pt x="59466" y="15726"/>
                    <a:pt x="62117" y="8735"/>
                  </a:cubicBezTo>
                  <a:cubicBezTo>
                    <a:pt x="64769" y="1744"/>
                    <a:pt x="72614" y="-1773"/>
                    <a:pt x="79594" y="889"/>
                  </a:cubicBezTo>
                  <a:lnTo>
                    <a:pt x="211892" y="51157"/>
                  </a:lnTo>
                  <a:cubicBezTo>
                    <a:pt x="218872" y="53852"/>
                    <a:pt x="222389" y="61697"/>
                    <a:pt x="219684" y="68688"/>
                  </a:cubicBezTo>
                  <a:lnTo>
                    <a:pt x="214273" y="82432"/>
                  </a:lnTo>
                  <a:cubicBezTo>
                    <a:pt x="211026" y="91035"/>
                    <a:pt x="207725" y="99639"/>
                    <a:pt x="204262" y="108188"/>
                  </a:cubicBezTo>
                  <a:lnTo>
                    <a:pt x="188354" y="147201"/>
                  </a:lnTo>
                  <a:cubicBezTo>
                    <a:pt x="187001" y="150539"/>
                    <a:pt x="184350" y="153191"/>
                    <a:pt x="181050" y="154560"/>
                  </a:cubicBezTo>
                  <a:cubicBezTo>
                    <a:pt x="177749" y="155934"/>
                    <a:pt x="173961" y="155934"/>
                    <a:pt x="170660" y="154560"/>
                  </a:cubicBezTo>
                  <a:lnTo>
                    <a:pt x="52432" y="105861"/>
                  </a:lnTo>
                  <a:lnTo>
                    <a:pt x="50051" y="111813"/>
                  </a:lnTo>
                  <a:lnTo>
                    <a:pt x="25864" y="167167"/>
                  </a:lnTo>
                  <a:cubicBezTo>
                    <a:pt x="23700" y="172015"/>
                    <a:pt x="18830" y="175126"/>
                    <a:pt x="13527" y="17512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9B7DDFE4-0E0D-45FA-A4B7-34970923B89C}"/>
                </a:ext>
              </a:extLst>
            </p:cNvPr>
            <p:cNvSpPr/>
            <p:nvPr/>
          </p:nvSpPr>
          <p:spPr>
            <a:xfrm>
              <a:off x="3795116" y="2576916"/>
              <a:ext cx="226356" cy="170601"/>
            </a:xfrm>
            <a:custGeom>
              <a:avLst/>
              <a:gdLst>
                <a:gd name="connsiteX0" fmla="*/ 13496 w 226356"/>
                <a:gd name="connsiteY0" fmla="*/ 170601 h 170601"/>
                <a:gd name="connsiteX1" fmla="*/ 7057 w 226356"/>
                <a:gd name="connsiteY1" fmla="*/ 168978 h 170601"/>
                <a:gd name="connsiteX2" fmla="*/ 1646 w 226356"/>
                <a:gd name="connsiteY2" fmla="*/ 150635 h 170601"/>
                <a:gd name="connsiteX3" fmla="*/ 26049 w 226356"/>
                <a:gd name="connsiteY3" fmla="*/ 102694 h 170601"/>
                <a:gd name="connsiteX4" fmla="*/ 37575 w 226356"/>
                <a:gd name="connsiteY4" fmla="*/ 79535 h 170601"/>
                <a:gd name="connsiteX5" fmla="*/ 55539 w 226356"/>
                <a:gd name="connsiteY5" fmla="*/ 73475 h 170601"/>
                <a:gd name="connsiteX6" fmla="*/ 170629 w 226356"/>
                <a:gd name="connsiteY6" fmla="*/ 129424 h 170601"/>
                <a:gd name="connsiteX7" fmla="*/ 193355 w 226356"/>
                <a:gd name="connsiteY7" fmla="*/ 80726 h 170601"/>
                <a:gd name="connsiteX8" fmla="*/ 194653 w 226356"/>
                <a:gd name="connsiteY8" fmla="*/ 77912 h 170601"/>
                <a:gd name="connsiteX9" fmla="*/ 78102 w 226356"/>
                <a:gd name="connsiteY9" fmla="*/ 25372 h 170601"/>
                <a:gd name="connsiteX10" fmla="*/ 72800 w 226356"/>
                <a:gd name="connsiteY10" fmla="*/ 6991 h 170601"/>
                <a:gd name="connsiteX11" fmla="*/ 88924 w 226356"/>
                <a:gd name="connsiteY11" fmla="*/ 698 h 170601"/>
                <a:gd name="connsiteX12" fmla="*/ 218407 w 226356"/>
                <a:gd name="connsiteY12" fmla="*/ 58974 h 170601"/>
                <a:gd name="connsiteX13" fmla="*/ 225117 w 226356"/>
                <a:gd name="connsiteY13" fmla="*/ 76965 h 170601"/>
                <a:gd name="connsiteX14" fmla="*/ 225117 w 226356"/>
                <a:gd name="connsiteY14" fmla="*/ 76992 h 170601"/>
                <a:gd name="connsiteX15" fmla="*/ 218083 w 226356"/>
                <a:gd name="connsiteY15" fmla="*/ 92197 h 170601"/>
                <a:gd name="connsiteX16" fmla="*/ 189243 w 226356"/>
                <a:gd name="connsiteY16" fmla="*/ 153449 h 170601"/>
                <a:gd name="connsiteX17" fmla="*/ 171224 w 226356"/>
                <a:gd name="connsiteY17" fmla="*/ 159709 h 170601"/>
                <a:gd name="connsiteX18" fmla="*/ 171170 w 226356"/>
                <a:gd name="connsiteY18" fmla="*/ 159671 h 170601"/>
                <a:gd name="connsiteX19" fmla="*/ 55917 w 226356"/>
                <a:gd name="connsiteY19" fmla="*/ 103668 h 170601"/>
                <a:gd name="connsiteX20" fmla="*/ 50506 w 226356"/>
                <a:gd name="connsiteY20" fmla="*/ 114490 h 170601"/>
                <a:gd name="connsiteX21" fmla="*/ 25616 w 226356"/>
                <a:gd name="connsiteY21" fmla="*/ 163188 h 170601"/>
                <a:gd name="connsiteX22" fmla="*/ 13496 w 226356"/>
                <a:gd name="connsiteY22" fmla="*/ 170601 h 17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6356" h="170601">
                  <a:moveTo>
                    <a:pt x="13496" y="170601"/>
                  </a:moveTo>
                  <a:cubicBezTo>
                    <a:pt x="11245" y="170617"/>
                    <a:pt x="9032" y="170055"/>
                    <a:pt x="7057" y="168978"/>
                  </a:cubicBezTo>
                  <a:cubicBezTo>
                    <a:pt x="499" y="165407"/>
                    <a:pt x="-1920" y="157193"/>
                    <a:pt x="1646" y="150635"/>
                  </a:cubicBezTo>
                  <a:cubicBezTo>
                    <a:pt x="10141" y="134943"/>
                    <a:pt x="18203" y="118548"/>
                    <a:pt x="26049" y="102694"/>
                  </a:cubicBezTo>
                  <a:cubicBezTo>
                    <a:pt x="29658" y="94973"/>
                    <a:pt x="33500" y="87257"/>
                    <a:pt x="37575" y="79535"/>
                  </a:cubicBezTo>
                  <a:cubicBezTo>
                    <a:pt x="40886" y="72929"/>
                    <a:pt x="48899" y="70229"/>
                    <a:pt x="55539" y="73475"/>
                  </a:cubicBezTo>
                  <a:lnTo>
                    <a:pt x="170629" y="129424"/>
                  </a:lnTo>
                  <a:cubicBezTo>
                    <a:pt x="178367" y="113192"/>
                    <a:pt x="185942" y="96959"/>
                    <a:pt x="193355" y="80726"/>
                  </a:cubicBezTo>
                  <a:lnTo>
                    <a:pt x="194653" y="77912"/>
                  </a:lnTo>
                  <a:lnTo>
                    <a:pt x="78102" y="25372"/>
                  </a:lnTo>
                  <a:cubicBezTo>
                    <a:pt x="71555" y="21763"/>
                    <a:pt x="69174" y="13533"/>
                    <a:pt x="72800" y="6991"/>
                  </a:cubicBezTo>
                  <a:cubicBezTo>
                    <a:pt x="75938" y="1277"/>
                    <a:pt x="82756" y="-1369"/>
                    <a:pt x="88924" y="698"/>
                  </a:cubicBezTo>
                  <a:lnTo>
                    <a:pt x="218407" y="58974"/>
                  </a:lnTo>
                  <a:cubicBezTo>
                    <a:pt x="225225" y="62085"/>
                    <a:pt x="228255" y="70142"/>
                    <a:pt x="225117" y="76965"/>
                  </a:cubicBezTo>
                  <a:cubicBezTo>
                    <a:pt x="225117" y="76976"/>
                    <a:pt x="225117" y="76982"/>
                    <a:pt x="225117" y="76992"/>
                  </a:cubicBezTo>
                  <a:lnTo>
                    <a:pt x="218083" y="92197"/>
                  </a:lnTo>
                  <a:cubicBezTo>
                    <a:pt x="208776" y="112326"/>
                    <a:pt x="199144" y="133104"/>
                    <a:pt x="189243" y="153449"/>
                  </a:cubicBezTo>
                  <a:cubicBezTo>
                    <a:pt x="185996" y="160147"/>
                    <a:pt x="177934" y="162950"/>
                    <a:pt x="171224" y="159709"/>
                  </a:cubicBezTo>
                  <a:cubicBezTo>
                    <a:pt x="171224" y="159698"/>
                    <a:pt x="171170" y="159682"/>
                    <a:pt x="171170" y="159671"/>
                  </a:cubicBezTo>
                  <a:lnTo>
                    <a:pt x="55917" y="103668"/>
                  </a:lnTo>
                  <a:lnTo>
                    <a:pt x="50506" y="114490"/>
                  </a:lnTo>
                  <a:cubicBezTo>
                    <a:pt x="42607" y="130723"/>
                    <a:pt x="34274" y="146956"/>
                    <a:pt x="25616" y="163188"/>
                  </a:cubicBezTo>
                  <a:cubicBezTo>
                    <a:pt x="23306" y="167755"/>
                    <a:pt x="18615" y="170623"/>
                    <a:pt x="13496" y="17060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2C8D42D0-DCFB-A61E-2868-98E29FCABBF4}"/>
                </a:ext>
              </a:extLst>
            </p:cNvPr>
            <p:cNvSpPr/>
            <p:nvPr/>
          </p:nvSpPr>
          <p:spPr>
            <a:xfrm>
              <a:off x="3714333" y="2724380"/>
              <a:ext cx="230678" cy="167229"/>
            </a:xfrm>
            <a:custGeom>
              <a:avLst/>
              <a:gdLst>
                <a:gd name="connsiteX0" fmla="*/ 177120 w 230678"/>
                <a:gd name="connsiteY0" fmla="*/ 167230 h 167229"/>
                <a:gd name="connsiteX1" fmla="*/ 170464 w 230678"/>
                <a:gd name="connsiteY1" fmla="*/ 165444 h 167229"/>
                <a:gd name="connsiteX2" fmla="*/ 58999 w 230678"/>
                <a:gd name="connsiteY2" fmla="*/ 102731 h 167229"/>
                <a:gd name="connsiteX3" fmla="*/ 36760 w 230678"/>
                <a:gd name="connsiteY3" fmla="*/ 140608 h 167229"/>
                <a:gd name="connsiteX4" fmla="*/ 25235 w 230678"/>
                <a:gd name="connsiteY4" fmla="*/ 160142 h 167229"/>
                <a:gd name="connsiteX5" fmla="*/ 6703 w 230678"/>
                <a:gd name="connsiteY5" fmla="*/ 164984 h 167229"/>
                <a:gd name="connsiteX6" fmla="*/ 1860 w 230678"/>
                <a:gd name="connsiteY6" fmla="*/ 146452 h 167229"/>
                <a:gd name="connsiteX7" fmla="*/ 13493 w 230678"/>
                <a:gd name="connsiteY7" fmla="*/ 126810 h 167229"/>
                <a:gd name="connsiteX8" fmla="*/ 41901 w 230678"/>
                <a:gd name="connsiteY8" fmla="*/ 77571 h 167229"/>
                <a:gd name="connsiteX9" fmla="*/ 60314 w 230678"/>
                <a:gd name="connsiteY9" fmla="*/ 72111 h 167229"/>
                <a:gd name="connsiteX10" fmla="*/ 60406 w 230678"/>
                <a:gd name="connsiteY10" fmla="*/ 72160 h 167229"/>
                <a:gd name="connsiteX11" fmla="*/ 171925 w 230678"/>
                <a:gd name="connsiteY11" fmla="*/ 134927 h 167229"/>
                <a:gd name="connsiteX12" fmla="*/ 185831 w 230678"/>
                <a:gd name="connsiteY12" fmla="*/ 109982 h 167229"/>
                <a:gd name="connsiteX13" fmla="*/ 199034 w 230678"/>
                <a:gd name="connsiteY13" fmla="*/ 85038 h 167229"/>
                <a:gd name="connsiteX14" fmla="*/ 85729 w 230678"/>
                <a:gd name="connsiteY14" fmla="*/ 25518 h 167229"/>
                <a:gd name="connsiteX15" fmla="*/ 80021 w 230678"/>
                <a:gd name="connsiteY15" fmla="*/ 7256 h 167229"/>
                <a:gd name="connsiteX16" fmla="*/ 98283 w 230678"/>
                <a:gd name="connsiteY16" fmla="*/ 1548 h 167229"/>
                <a:gd name="connsiteX17" fmla="*/ 223437 w 230678"/>
                <a:gd name="connsiteY17" fmla="*/ 67723 h 167229"/>
                <a:gd name="connsiteX18" fmla="*/ 230093 w 230678"/>
                <a:gd name="connsiteY18" fmla="*/ 75731 h 167229"/>
                <a:gd name="connsiteX19" fmla="*/ 229119 w 230678"/>
                <a:gd name="connsiteY19" fmla="*/ 86066 h 167229"/>
                <a:gd name="connsiteX20" fmla="*/ 209423 w 230678"/>
                <a:gd name="connsiteY20" fmla="*/ 123239 h 167229"/>
                <a:gd name="connsiteX21" fmla="*/ 188753 w 230678"/>
                <a:gd name="connsiteY21" fmla="*/ 160250 h 167229"/>
                <a:gd name="connsiteX22" fmla="*/ 180583 w 230678"/>
                <a:gd name="connsiteY22" fmla="*/ 166689 h 167229"/>
                <a:gd name="connsiteX23" fmla="*/ 177120 w 230678"/>
                <a:gd name="connsiteY23" fmla="*/ 167230 h 167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30678" h="167229">
                  <a:moveTo>
                    <a:pt x="177120" y="167230"/>
                  </a:moveTo>
                  <a:cubicBezTo>
                    <a:pt x="174793" y="167235"/>
                    <a:pt x="172466" y="166618"/>
                    <a:pt x="170464" y="165444"/>
                  </a:cubicBezTo>
                  <a:lnTo>
                    <a:pt x="58999" y="102731"/>
                  </a:lnTo>
                  <a:cubicBezTo>
                    <a:pt x="51695" y="115664"/>
                    <a:pt x="44119" y="128433"/>
                    <a:pt x="36760" y="140608"/>
                  </a:cubicBezTo>
                  <a:cubicBezTo>
                    <a:pt x="32918" y="147101"/>
                    <a:pt x="29023" y="153594"/>
                    <a:pt x="25235" y="160142"/>
                  </a:cubicBezTo>
                  <a:cubicBezTo>
                    <a:pt x="21453" y="166597"/>
                    <a:pt x="13158" y="168767"/>
                    <a:pt x="6703" y="164984"/>
                  </a:cubicBezTo>
                  <a:cubicBezTo>
                    <a:pt x="248" y="161202"/>
                    <a:pt x="-1922" y="152907"/>
                    <a:pt x="1860" y="146452"/>
                  </a:cubicBezTo>
                  <a:cubicBezTo>
                    <a:pt x="5702" y="139905"/>
                    <a:pt x="9597" y="133358"/>
                    <a:pt x="13493" y="126810"/>
                  </a:cubicBezTo>
                  <a:cubicBezTo>
                    <a:pt x="23017" y="110577"/>
                    <a:pt x="32865" y="94345"/>
                    <a:pt x="41901" y="77571"/>
                  </a:cubicBezTo>
                  <a:cubicBezTo>
                    <a:pt x="45477" y="70980"/>
                    <a:pt x="53724" y="68535"/>
                    <a:pt x="60314" y="72111"/>
                  </a:cubicBezTo>
                  <a:cubicBezTo>
                    <a:pt x="60347" y="72128"/>
                    <a:pt x="60374" y="72144"/>
                    <a:pt x="60406" y="72160"/>
                  </a:cubicBezTo>
                  <a:lnTo>
                    <a:pt x="171925" y="134927"/>
                  </a:lnTo>
                  <a:lnTo>
                    <a:pt x="185831" y="109982"/>
                  </a:lnTo>
                  <a:lnTo>
                    <a:pt x="199034" y="85038"/>
                  </a:lnTo>
                  <a:lnTo>
                    <a:pt x="85729" y="25518"/>
                  </a:lnTo>
                  <a:cubicBezTo>
                    <a:pt x="79112" y="22050"/>
                    <a:pt x="76552" y="13873"/>
                    <a:pt x="80021" y="7256"/>
                  </a:cubicBezTo>
                  <a:cubicBezTo>
                    <a:pt x="83489" y="638"/>
                    <a:pt x="91665" y="-1921"/>
                    <a:pt x="98283" y="1548"/>
                  </a:cubicBezTo>
                  <a:lnTo>
                    <a:pt x="223437" y="67723"/>
                  </a:lnTo>
                  <a:cubicBezTo>
                    <a:pt x="226630" y="69400"/>
                    <a:pt x="229011" y="72284"/>
                    <a:pt x="230093" y="75731"/>
                  </a:cubicBezTo>
                  <a:cubicBezTo>
                    <a:pt x="231121" y="79173"/>
                    <a:pt x="230796" y="82879"/>
                    <a:pt x="229119" y="86066"/>
                  </a:cubicBezTo>
                  <a:lnTo>
                    <a:pt x="209423" y="123239"/>
                  </a:lnTo>
                  <a:lnTo>
                    <a:pt x="188753" y="160250"/>
                  </a:lnTo>
                  <a:cubicBezTo>
                    <a:pt x="187022" y="163410"/>
                    <a:pt x="184046" y="165737"/>
                    <a:pt x="180583" y="166689"/>
                  </a:cubicBezTo>
                  <a:cubicBezTo>
                    <a:pt x="179446" y="167013"/>
                    <a:pt x="178310" y="167197"/>
                    <a:pt x="177120" y="167230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1F574E72-B0B2-5BDB-C959-47D3818585A4}"/>
                </a:ext>
              </a:extLst>
            </p:cNvPr>
            <p:cNvSpPr/>
            <p:nvPr/>
          </p:nvSpPr>
          <p:spPr>
            <a:xfrm>
              <a:off x="3625041" y="2868767"/>
              <a:ext cx="235033" cy="171428"/>
            </a:xfrm>
            <a:custGeom>
              <a:avLst/>
              <a:gdLst>
                <a:gd name="connsiteX0" fmla="*/ 176915 w 235033"/>
                <a:gd name="connsiteY0" fmla="*/ 171427 h 171428"/>
                <a:gd name="connsiteX1" fmla="*/ 169611 w 235033"/>
                <a:gd name="connsiteY1" fmla="*/ 169263 h 171428"/>
                <a:gd name="connsiteX2" fmla="*/ 61933 w 235033"/>
                <a:gd name="connsiteY2" fmla="*/ 99895 h 171428"/>
                <a:gd name="connsiteX3" fmla="*/ 36231 w 235033"/>
                <a:gd name="connsiteY3" fmla="*/ 138853 h 171428"/>
                <a:gd name="connsiteX4" fmla="*/ 24652 w 235033"/>
                <a:gd name="connsiteY4" fmla="*/ 155573 h 171428"/>
                <a:gd name="connsiteX5" fmla="*/ 5822 w 235033"/>
                <a:gd name="connsiteY5" fmla="*/ 158982 h 171428"/>
                <a:gd name="connsiteX6" fmla="*/ 2413 w 235033"/>
                <a:gd name="connsiteY6" fmla="*/ 140152 h 171428"/>
                <a:gd name="connsiteX7" fmla="*/ 13830 w 235033"/>
                <a:gd name="connsiteY7" fmla="*/ 123919 h 171428"/>
                <a:gd name="connsiteX8" fmla="*/ 46675 w 235033"/>
                <a:gd name="connsiteY8" fmla="*/ 74030 h 171428"/>
                <a:gd name="connsiteX9" fmla="*/ 65288 w 235033"/>
                <a:gd name="connsiteY9" fmla="*/ 70080 h 171428"/>
                <a:gd name="connsiteX10" fmla="*/ 172857 w 235033"/>
                <a:gd name="connsiteY10" fmla="*/ 139394 h 171428"/>
                <a:gd name="connsiteX11" fmla="*/ 180054 w 235033"/>
                <a:gd name="connsiteY11" fmla="*/ 127869 h 171428"/>
                <a:gd name="connsiteX12" fmla="*/ 187954 w 235033"/>
                <a:gd name="connsiteY12" fmla="*/ 115261 h 171428"/>
                <a:gd name="connsiteX13" fmla="*/ 195800 w 235033"/>
                <a:gd name="connsiteY13" fmla="*/ 102654 h 171428"/>
                <a:gd name="connsiteX14" fmla="*/ 202888 w 235033"/>
                <a:gd name="connsiteY14" fmla="*/ 91291 h 171428"/>
                <a:gd name="connsiteX15" fmla="*/ 93371 w 235033"/>
                <a:gd name="connsiteY15" fmla="*/ 25116 h 171428"/>
                <a:gd name="connsiteX16" fmla="*/ 88798 w 235033"/>
                <a:gd name="connsiteY16" fmla="*/ 6529 h 171428"/>
                <a:gd name="connsiteX17" fmla="*/ 107385 w 235033"/>
                <a:gd name="connsiteY17" fmla="*/ 1957 h 171428"/>
                <a:gd name="connsiteX18" fmla="*/ 228481 w 235033"/>
                <a:gd name="connsiteY18" fmla="*/ 75112 h 171428"/>
                <a:gd name="connsiteX19" fmla="*/ 233135 w 235033"/>
                <a:gd name="connsiteY19" fmla="*/ 93564 h 171428"/>
                <a:gd name="connsiteX20" fmla="*/ 218742 w 235033"/>
                <a:gd name="connsiteY20" fmla="*/ 117047 h 171428"/>
                <a:gd name="connsiteX21" fmla="*/ 210896 w 235033"/>
                <a:gd name="connsiteY21" fmla="*/ 129600 h 171428"/>
                <a:gd name="connsiteX22" fmla="*/ 203050 w 235033"/>
                <a:gd name="connsiteY22" fmla="*/ 142154 h 171428"/>
                <a:gd name="connsiteX23" fmla="*/ 188224 w 235033"/>
                <a:gd name="connsiteY23" fmla="*/ 165583 h 171428"/>
                <a:gd name="connsiteX24" fmla="*/ 176915 w 235033"/>
                <a:gd name="connsiteY24" fmla="*/ 171427 h 171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5033" h="171428">
                  <a:moveTo>
                    <a:pt x="176915" y="171427"/>
                  </a:moveTo>
                  <a:cubicBezTo>
                    <a:pt x="174324" y="171421"/>
                    <a:pt x="171786" y="170669"/>
                    <a:pt x="169611" y="169263"/>
                  </a:cubicBezTo>
                  <a:lnTo>
                    <a:pt x="61933" y="99895"/>
                  </a:lnTo>
                  <a:lnTo>
                    <a:pt x="36231" y="138853"/>
                  </a:lnTo>
                  <a:lnTo>
                    <a:pt x="24652" y="155573"/>
                  </a:lnTo>
                  <a:cubicBezTo>
                    <a:pt x="20394" y="161714"/>
                    <a:pt x="11963" y="163240"/>
                    <a:pt x="5822" y="158982"/>
                  </a:cubicBezTo>
                  <a:cubicBezTo>
                    <a:pt x="-319" y="154723"/>
                    <a:pt x="-1845" y="146293"/>
                    <a:pt x="2413" y="140152"/>
                  </a:cubicBezTo>
                  <a:lnTo>
                    <a:pt x="13830" y="123919"/>
                  </a:lnTo>
                  <a:lnTo>
                    <a:pt x="46675" y="74030"/>
                  </a:lnTo>
                  <a:cubicBezTo>
                    <a:pt x="50749" y="67835"/>
                    <a:pt x="59049" y="66071"/>
                    <a:pt x="65288" y="70080"/>
                  </a:cubicBezTo>
                  <a:lnTo>
                    <a:pt x="172857" y="139394"/>
                  </a:lnTo>
                  <a:cubicBezTo>
                    <a:pt x="175292" y="135606"/>
                    <a:pt x="177673" y="131711"/>
                    <a:pt x="180054" y="127869"/>
                  </a:cubicBezTo>
                  <a:lnTo>
                    <a:pt x="187954" y="115261"/>
                  </a:lnTo>
                  <a:lnTo>
                    <a:pt x="195800" y="102654"/>
                  </a:lnTo>
                  <a:cubicBezTo>
                    <a:pt x="198180" y="98921"/>
                    <a:pt x="200561" y="95133"/>
                    <a:pt x="202888" y="91291"/>
                  </a:cubicBezTo>
                  <a:lnTo>
                    <a:pt x="93371" y="25116"/>
                  </a:lnTo>
                  <a:cubicBezTo>
                    <a:pt x="86975" y="21247"/>
                    <a:pt x="84930" y="12925"/>
                    <a:pt x="88798" y="6529"/>
                  </a:cubicBezTo>
                  <a:cubicBezTo>
                    <a:pt x="92667" y="133"/>
                    <a:pt x="100989" y="-1912"/>
                    <a:pt x="107385" y="1957"/>
                  </a:cubicBezTo>
                  <a:lnTo>
                    <a:pt x="228481" y="75112"/>
                  </a:lnTo>
                  <a:cubicBezTo>
                    <a:pt x="234855" y="78927"/>
                    <a:pt x="236933" y="87184"/>
                    <a:pt x="233135" y="93564"/>
                  </a:cubicBezTo>
                  <a:cubicBezTo>
                    <a:pt x="228427" y="101518"/>
                    <a:pt x="223503" y="109418"/>
                    <a:pt x="218742" y="117047"/>
                  </a:cubicBezTo>
                  <a:cubicBezTo>
                    <a:pt x="216090" y="121214"/>
                    <a:pt x="213331" y="125380"/>
                    <a:pt x="210896" y="129600"/>
                  </a:cubicBezTo>
                  <a:cubicBezTo>
                    <a:pt x="208461" y="133821"/>
                    <a:pt x="205485" y="137987"/>
                    <a:pt x="203050" y="142154"/>
                  </a:cubicBezTo>
                  <a:cubicBezTo>
                    <a:pt x="198288" y="149837"/>
                    <a:pt x="193365" y="157791"/>
                    <a:pt x="188224" y="165583"/>
                  </a:cubicBezTo>
                  <a:cubicBezTo>
                    <a:pt x="185670" y="169300"/>
                    <a:pt x="181428" y="171497"/>
                    <a:pt x="176915" y="17142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538D18D8-5E9D-EDC0-BA50-E1E19677E1F3}"/>
                </a:ext>
              </a:extLst>
            </p:cNvPr>
            <p:cNvSpPr/>
            <p:nvPr/>
          </p:nvSpPr>
          <p:spPr>
            <a:xfrm>
              <a:off x="3527622" y="3006731"/>
              <a:ext cx="238025" cy="176311"/>
            </a:xfrm>
            <a:custGeom>
              <a:avLst/>
              <a:gdLst>
                <a:gd name="connsiteX0" fmla="*/ 175964 w 238025"/>
                <a:gd name="connsiteY0" fmla="*/ 176311 h 176311"/>
                <a:gd name="connsiteX1" fmla="*/ 167955 w 238025"/>
                <a:gd name="connsiteY1" fmla="*/ 173714 h 176311"/>
                <a:gd name="connsiteX2" fmla="*/ 64769 w 238025"/>
                <a:gd name="connsiteY2" fmla="*/ 97961 h 176311"/>
                <a:gd name="connsiteX3" fmla="*/ 35929 w 238025"/>
                <a:gd name="connsiteY3" fmla="*/ 135838 h 176311"/>
                <a:gd name="connsiteX4" fmla="*/ 24350 w 238025"/>
                <a:gd name="connsiteY4" fmla="*/ 150880 h 176311"/>
                <a:gd name="connsiteX5" fmla="*/ 5411 w 238025"/>
                <a:gd name="connsiteY5" fmla="*/ 153586 h 176311"/>
                <a:gd name="connsiteX6" fmla="*/ 2706 w 238025"/>
                <a:gd name="connsiteY6" fmla="*/ 134647 h 176311"/>
                <a:gd name="connsiteX7" fmla="*/ 14285 w 238025"/>
                <a:gd name="connsiteY7" fmla="*/ 119497 h 176311"/>
                <a:gd name="connsiteX8" fmla="*/ 50647 w 238025"/>
                <a:gd name="connsiteY8" fmla="*/ 70798 h 176311"/>
                <a:gd name="connsiteX9" fmla="*/ 59467 w 238025"/>
                <a:gd name="connsiteY9" fmla="*/ 65388 h 176311"/>
                <a:gd name="connsiteX10" fmla="*/ 69639 w 238025"/>
                <a:gd name="connsiteY10" fmla="*/ 67823 h 176311"/>
                <a:gd name="connsiteX11" fmla="*/ 172880 w 238025"/>
                <a:gd name="connsiteY11" fmla="*/ 143575 h 176311"/>
                <a:gd name="connsiteX12" fmla="*/ 189653 w 238025"/>
                <a:gd name="connsiteY12" fmla="*/ 120471 h 176311"/>
                <a:gd name="connsiteX13" fmla="*/ 205886 w 238025"/>
                <a:gd name="connsiteY13" fmla="*/ 97312 h 176311"/>
                <a:gd name="connsiteX14" fmla="*/ 100536 w 238025"/>
                <a:gd name="connsiteY14" fmla="*/ 25130 h 176311"/>
                <a:gd name="connsiteX15" fmla="*/ 95888 w 238025"/>
                <a:gd name="connsiteY15" fmla="*/ 6571 h 176311"/>
                <a:gd name="connsiteX16" fmla="*/ 114447 w 238025"/>
                <a:gd name="connsiteY16" fmla="*/ 1928 h 176311"/>
                <a:gd name="connsiteX17" fmla="*/ 115848 w 238025"/>
                <a:gd name="connsiteY17" fmla="*/ 2891 h 176311"/>
                <a:gd name="connsiteX18" fmla="*/ 232400 w 238025"/>
                <a:gd name="connsiteY18" fmla="*/ 83135 h 176311"/>
                <a:gd name="connsiteX19" fmla="*/ 237811 w 238025"/>
                <a:gd name="connsiteY19" fmla="*/ 91847 h 176311"/>
                <a:gd name="connsiteX20" fmla="*/ 235646 w 238025"/>
                <a:gd name="connsiteY20" fmla="*/ 102020 h 176311"/>
                <a:gd name="connsiteX21" fmla="*/ 211622 w 238025"/>
                <a:gd name="connsiteY21" fmla="*/ 136595 h 176311"/>
                <a:gd name="connsiteX22" fmla="*/ 186677 w 238025"/>
                <a:gd name="connsiteY22" fmla="*/ 170901 h 176311"/>
                <a:gd name="connsiteX23" fmla="*/ 177858 w 238025"/>
                <a:gd name="connsiteY23" fmla="*/ 176311 h 176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38025" h="176311">
                  <a:moveTo>
                    <a:pt x="175964" y="176311"/>
                  </a:moveTo>
                  <a:cubicBezTo>
                    <a:pt x="173085" y="176322"/>
                    <a:pt x="170277" y="175413"/>
                    <a:pt x="167955" y="173714"/>
                  </a:cubicBezTo>
                  <a:lnTo>
                    <a:pt x="64769" y="97961"/>
                  </a:lnTo>
                  <a:cubicBezTo>
                    <a:pt x="55246" y="110893"/>
                    <a:pt x="45452" y="123663"/>
                    <a:pt x="35929" y="135838"/>
                  </a:cubicBezTo>
                  <a:lnTo>
                    <a:pt x="24350" y="150880"/>
                  </a:lnTo>
                  <a:cubicBezTo>
                    <a:pt x="19869" y="156859"/>
                    <a:pt x="11390" y="158066"/>
                    <a:pt x="5411" y="153586"/>
                  </a:cubicBezTo>
                  <a:cubicBezTo>
                    <a:pt x="-568" y="149105"/>
                    <a:pt x="-1774" y="140626"/>
                    <a:pt x="2706" y="134647"/>
                  </a:cubicBezTo>
                  <a:lnTo>
                    <a:pt x="14285" y="119497"/>
                  </a:lnTo>
                  <a:cubicBezTo>
                    <a:pt x="26406" y="103751"/>
                    <a:pt x="38959" y="87410"/>
                    <a:pt x="50647" y="70798"/>
                  </a:cubicBezTo>
                  <a:cubicBezTo>
                    <a:pt x="52735" y="67882"/>
                    <a:pt x="55917" y="65929"/>
                    <a:pt x="59467" y="65388"/>
                  </a:cubicBezTo>
                  <a:cubicBezTo>
                    <a:pt x="63049" y="64814"/>
                    <a:pt x="66706" y="65690"/>
                    <a:pt x="69639" y="67823"/>
                  </a:cubicBezTo>
                  <a:lnTo>
                    <a:pt x="172880" y="143575"/>
                  </a:lnTo>
                  <a:lnTo>
                    <a:pt x="189653" y="120471"/>
                  </a:lnTo>
                  <a:lnTo>
                    <a:pt x="205886" y="97312"/>
                  </a:lnTo>
                  <a:lnTo>
                    <a:pt x="100536" y="25130"/>
                  </a:lnTo>
                  <a:cubicBezTo>
                    <a:pt x="94129" y="21288"/>
                    <a:pt x="92046" y="12983"/>
                    <a:pt x="95888" y="6571"/>
                  </a:cubicBezTo>
                  <a:cubicBezTo>
                    <a:pt x="99729" y="164"/>
                    <a:pt x="108040" y="-1913"/>
                    <a:pt x="114447" y="1928"/>
                  </a:cubicBezTo>
                  <a:cubicBezTo>
                    <a:pt x="114934" y="2220"/>
                    <a:pt x="115399" y="2540"/>
                    <a:pt x="115848" y="2891"/>
                  </a:cubicBezTo>
                  <a:lnTo>
                    <a:pt x="232400" y="83135"/>
                  </a:lnTo>
                  <a:cubicBezTo>
                    <a:pt x="235273" y="85218"/>
                    <a:pt x="237215" y="88346"/>
                    <a:pt x="237811" y="91847"/>
                  </a:cubicBezTo>
                  <a:cubicBezTo>
                    <a:pt x="238444" y="95391"/>
                    <a:pt x="237664" y="99038"/>
                    <a:pt x="235646" y="102020"/>
                  </a:cubicBezTo>
                  <a:lnTo>
                    <a:pt x="211622" y="136595"/>
                  </a:lnTo>
                  <a:lnTo>
                    <a:pt x="186677" y="170901"/>
                  </a:lnTo>
                  <a:cubicBezTo>
                    <a:pt x="184567" y="173795"/>
                    <a:pt x="181396" y="175743"/>
                    <a:pt x="177858" y="17631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1F628493-78FC-7704-E2C8-528423724E0B}"/>
                </a:ext>
              </a:extLst>
            </p:cNvPr>
            <p:cNvSpPr/>
            <p:nvPr/>
          </p:nvSpPr>
          <p:spPr>
            <a:xfrm>
              <a:off x="3422509" y="3140616"/>
              <a:ext cx="240843" cy="179325"/>
            </a:xfrm>
            <a:custGeom>
              <a:avLst/>
              <a:gdLst>
                <a:gd name="connsiteX0" fmla="*/ 174373 w 240843"/>
                <a:gd name="connsiteY0" fmla="*/ 179322 h 179325"/>
                <a:gd name="connsiteX1" fmla="*/ 165716 w 240843"/>
                <a:gd name="connsiteY1" fmla="*/ 176238 h 179325"/>
                <a:gd name="connsiteX2" fmla="*/ 67074 w 240843"/>
                <a:gd name="connsiteY2" fmla="*/ 94479 h 179325"/>
                <a:gd name="connsiteX3" fmla="*/ 36935 w 240843"/>
                <a:gd name="connsiteY3" fmla="*/ 130137 h 179325"/>
                <a:gd name="connsiteX4" fmla="*/ 23679 w 240843"/>
                <a:gd name="connsiteY4" fmla="*/ 145558 h 179325"/>
                <a:gd name="connsiteX5" fmla="*/ 4578 w 240843"/>
                <a:gd name="connsiteY5" fmla="*/ 146748 h 179325"/>
                <a:gd name="connsiteX6" fmla="*/ 3388 w 240843"/>
                <a:gd name="connsiteY6" fmla="*/ 127648 h 179325"/>
                <a:gd name="connsiteX7" fmla="*/ 16699 w 240843"/>
                <a:gd name="connsiteY7" fmla="*/ 112659 h 179325"/>
                <a:gd name="connsiteX8" fmla="*/ 55278 w 240843"/>
                <a:gd name="connsiteY8" fmla="*/ 67045 h 179325"/>
                <a:gd name="connsiteX9" fmla="*/ 74217 w 240843"/>
                <a:gd name="connsiteY9" fmla="*/ 65314 h 179325"/>
                <a:gd name="connsiteX10" fmla="*/ 172750 w 240843"/>
                <a:gd name="connsiteY10" fmla="*/ 146965 h 179325"/>
                <a:gd name="connsiteX11" fmla="*/ 181353 w 240843"/>
                <a:gd name="connsiteY11" fmla="*/ 136143 h 179325"/>
                <a:gd name="connsiteX12" fmla="*/ 190552 w 240843"/>
                <a:gd name="connsiteY12" fmla="*/ 124672 h 179325"/>
                <a:gd name="connsiteX13" fmla="*/ 199858 w 240843"/>
                <a:gd name="connsiteY13" fmla="*/ 113092 h 179325"/>
                <a:gd name="connsiteX14" fmla="*/ 208354 w 240843"/>
                <a:gd name="connsiteY14" fmla="*/ 102595 h 179325"/>
                <a:gd name="connsiteX15" fmla="*/ 107440 w 240843"/>
                <a:gd name="connsiteY15" fmla="*/ 23812 h 179325"/>
                <a:gd name="connsiteX16" fmla="*/ 105946 w 240843"/>
                <a:gd name="connsiteY16" fmla="*/ 4738 h 179325"/>
                <a:gd name="connsiteX17" fmla="*/ 124051 w 240843"/>
                <a:gd name="connsiteY17" fmla="*/ 2493 h 179325"/>
                <a:gd name="connsiteX18" fmla="*/ 235625 w 240843"/>
                <a:gd name="connsiteY18" fmla="*/ 89609 h 179325"/>
                <a:gd name="connsiteX19" fmla="*/ 238114 w 240843"/>
                <a:gd name="connsiteY19" fmla="*/ 108385 h 179325"/>
                <a:gd name="connsiteX20" fmla="*/ 220853 w 240843"/>
                <a:gd name="connsiteY20" fmla="*/ 130028 h 179325"/>
                <a:gd name="connsiteX21" fmla="*/ 211654 w 240843"/>
                <a:gd name="connsiteY21" fmla="*/ 141499 h 179325"/>
                <a:gd name="connsiteX22" fmla="*/ 202456 w 240843"/>
                <a:gd name="connsiteY22" fmla="*/ 152971 h 179325"/>
                <a:gd name="connsiteX23" fmla="*/ 184978 w 240843"/>
                <a:gd name="connsiteY23" fmla="*/ 174614 h 179325"/>
                <a:gd name="connsiteX24" fmla="*/ 174373 w 240843"/>
                <a:gd name="connsiteY24" fmla="*/ 179322 h 17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843" h="179325">
                  <a:moveTo>
                    <a:pt x="174373" y="179322"/>
                  </a:moveTo>
                  <a:cubicBezTo>
                    <a:pt x="171218" y="179322"/>
                    <a:pt x="168161" y="178234"/>
                    <a:pt x="165716" y="176238"/>
                  </a:cubicBezTo>
                  <a:lnTo>
                    <a:pt x="67074" y="94479"/>
                  </a:lnTo>
                  <a:lnTo>
                    <a:pt x="36935" y="130137"/>
                  </a:lnTo>
                  <a:lnTo>
                    <a:pt x="23679" y="145558"/>
                  </a:lnTo>
                  <a:cubicBezTo>
                    <a:pt x="18733" y="151163"/>
                    <a:pt x="10184" y="151694"/>
                    <a:pt x="4578" y="146748"/>
                  </a:cubicBezTo>
                  <a:cubicBezTo>
                    <a:pt x="-1028" y="141803"/>
                    <a:pt x="-1558" y="133253"/>
                    <a:pt x="3388" y="127648"/>
                  </a:cubicBezTo>
                  <a:lnTo>
                    <a:pt x="16699" y="112659"/>
                  </a:lnTo>
                  <a:lnTo>
                    <a:pt x="55278" y="67045"/>
                  </a:lnTo>
                  <a:cubicBezTo>
                    <a:pt x="60051" y="61380"/>
                    <a:pt x="68497" y="60606"/>
                    <a:pt x="74217" y="65314"/>
                  </a:cubicBezTo>
                  <a:lnTo>
                    <a:pt x="172750" y="146965"/>
                  </a:lnTo>
                  <a:lnTo>
                    <a:pt x="181353" y="136143"/>
                  </a:lnTo>
                  <a:cubicBezTo>
                    <a:pt x="184383" y="132301"/>
                    <a:pt x="187467" y="128459"/>
                    <a:pt x="190552" y="124672"/>
                  </a:cubicBezTo>
                  <a:cubicBezTo>
                    <a:pt x="193636" y="120884"/>
                    <a:pt x="196720" y="116988"/>
                    <a:pt x="199858" y="113092"/>
                  </a:cubicBezTo>
                  <a:cubicBezTo>
                    <a:pt x="202997" y="109196"/>
                    <a:pt x="205269" y="106166"/>
                    <a:pt x="208354" y="102595"/>
                  </a:cubicBezTo>
                  <a:lnTo>
                    <a:pt x="107440" y="23812"/>
                  </a:lnTo>
                  <a:cubicBezTo>
                    <a:pt x="101764" y="18958"/>
                    <a:pt x="101093" y="10420"/>
                    <a:pt x="105946" y="4738"/>
                  </a:cubicBezTo>
                  <a:cubicBezTo>
                    <a:pt x="110491" y="-580"/>
                    <a:pt x="118343" y="-1554"/>
                    <a:pt x="124051" y="2493"/>
                  </a:cubicBezTo>
                  <a:lnTo>
                    <a:pt x="235625" y="89609"/>
                  </a:lnTo>
                  <a:cubicBezTo>
                    <a:pt x="241458" y="94132"/>
                    <a:pt x="242567" y="102498"/>
                    <a:pt x="238114" y="108385"/>
                  </a:cubicBezTo>
                  <a:cubicBezTo>
                    <a:pt x="232703" y="115852"/>
                    <a:pt x="226588" y="123102"/>
                    <a:pt x="220853" y="130028"/>
                  </a:cubicBezTo>
                  <a:cubicBezTo>
                    <a:pt x="217769" y="133816"/>
                    <a:pt x="214739" y="137658"/>
                    <a:pt x="211654" y="141499"/>
                  </a:cubicBezTo>
                  <a:cubicBezTo>
                    <a:pt x="208570" y="145341"/>
                    <a:pt x="205486" y="149129"/>
                    <a:pt x="202456" y="152971"/>
                  </a:cubicBezTo>
                  <a:cubicBezTo>
                    <a:pt x="196666" y="160167"/>
                    <a:pt x="190876" y="167364"/>
                    <a:pt x="184978" y="174614"/>
                  </a:cubicBezTo>
                  <a:cubicBezTo>
                    <a:pt x="182327" y="177693"/>
                    <a:pt x="178436" y="179419"/>
                    <a:pt x="174373" y="17932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8BAFF775-DF14-555C-1FD3-966205A080E6}"/>
                </a:ext>
              </a:extLst>
            </p:cNvPr>
            <p:cNvSpPr/>
            <p:nvPr/>
          </p:nvSpPr>
          <p:spPr>
            <a:xfrm>
              <a:off x="3309886" y="3267103"/>
              <a:ext cx="242876" cy="182968"/>
            </a:xfrm>
            <a:custGeom>
              <a:avLst/>
              <a:gdLst>
                <a:gd name="connsiteX0" fmla="*/ 172502 w 242876"/>
                <a:gd name="connsiteY0" fmla="*/ 182968 h 182968"/>
                <a:gd name="connsiteX1" fmla="*/ 163303 w 242876"/>
                <a:gd name="connsiteY1" fmla="*/ 179343 h 182968"/>
                <a:gd name="connsiteX2" fmla="*/ 69802 w 242876"/>
                <a:gd name="connsiteY2" fmla="*/ 92011 h 182968"/>
                <a:gd name="connsiteX3" fmla="*/ 34902 w 242876"/>
                <a:gd name="connsiteY3" fmla="*/ 128210 h 182968"/>
                <a:gd name="connsiteX4" fmla="*/ 23323 w 242876"/>
                <a:gd name="connsiteY4" fmla="*/ 140060 h 182968"/>
                <a:gd name="connsiteX5" fmla="*/ 4200 w 242876"/>
                <a:gd name="connsiteY5" fmla="*/ 140531 h 182968"/>
                <a:gd name="connsiteX6" fmla="*/ 3729 w 242876"/>
                <a:gd name="connsiteY6" fmla="*/ 121403 h 182968"/>
                <a:gd name="connsiteX7" fmla="*/ 3951 w 242876"/>
                <a:gd name="connsiteY7" fmla="*/ 121175 h 182968"/>
                <a:gd name="connsiteX8" fmla="*/ 15531 w 242876"/>
                <a:gd name="connsiteY8" fmla="*/ 109326 h 182968"/>
                <a:gd name="connsiteX9" fmla="*/ 58818 w 242876"/>
                <a:gd name="connsiteY9" fmla="*/ 63766 h 182968"/>
                <a:gd name="connsiteX10" fmla="*/ 68287 w 242876"/>
                <a:gd name="connsiteY10" fmla="*/ 59329 h 182968"/>
                <a:gd name="connsiteX11" fmla="*/ 78081 w 242876"/>
                <a:gd name="connsiteY11" fmla="*/ 62954 h 182968"/>
                <a:gd name="connsiteX12" fmla="*/ 171582 w 242876"/>
                <a:gd name="connsiteY12" fmla="*/ 150286 h 182968"/>
                <a:gd name="connsiteX13" fmla="*/ 190953 w 242876"/>
                <a:gd name="connsiteY13" fmla="*/ 129400 h 182968"/>
                <a:gd name="connsiteX14" fmla="*/ 209675 w 242876"/>
                <a:gd name="connsiteY14" fmla="*/ 108297 h 182968"/>
                <a:gd name="connsiteX15" fmla="*/ 113847 w 242876"/>
                <a:gd name="connsiteY15" fmla="*/ 23725 h 182968"/>
                <a:gd name="connsiteX16" fmla="*/ 112630 w 242876"/>
                <a:gd name="connsiteY16" fmla="*/ 4597 h 182968"/>
                <a:gd name="connsiteX17" fmla="*/ 131757 w 242876"/>
                <a:gd name="connsiteY17" fmla="*/ 3380 h 182968"/>
                <a:gd name="connsiteX18" fmla="*/ 238298 w 242876"/>
                <a:gd name="connsiteY18" fmla="*/ 96989 h 182968"/>
                <a:gd name="connsiteX19" fmla="*/ 242844 w 242876"/>
                <a:gd name="connsiteY19" fmla="*/ 106295 h 182968"/>
                <a:gd name="connsiteX20" fmla="*/ 239489 w 242876"/>
                <a:gd name="connsiteY20" fmla="*/ 116089 h 182968"/>
                <a:gd name="connsiteX21" fmla="*/ 211244 w 242876"/>
                <a:gd name="connsiteY21" fmla="*/ 147581 h 182968"/>
                <a:gd name="connsiteX22" fmla="*/ 182403 w 242876"/>
                <a:gd name="connsiteY22" fmla="*/ 178639 h 182968"/>
                <a:gd name="connsiteX23" fmla="*/ 172934 w 242876"/>
                <a:gd name="connsiteY23" fmla="*/ 182968 h 182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2876" h="182968">
                  <a:moveTo>
                    <a:pt x="172502" y="182968"/>
                  </a:moveTo>
                  <a:cubicBezTo>
                    <a:pt x="169087" y="182968"/>
                    <a:pt x="165797" y="181675"/>
                    <a:pt x="163303" y="179343"/>
                  </a:cubicBezTo>
                  <a:lnTo>
                    <a:pt x="69802" y="92011"/>
                  </a:lnTo>
                  <a:cubicBezTo>
                    <a:pt x="58277" y="104348"/>
                    <a:pt x="46427" y="116468"/>
                    <a:pt x="34902" y="128210"/>
                  </a:cubicBezTo>
                  <a:lnTo>
                    <a:pt x="23323" y="140060"/>
                  </a:lnTo>
                  <a:cubicBezTo>
                    <a:pt x="18171" y="145470"/>
                    <a:pt x="9611" y="145682"/>
                    <a:pt x="4200" y="140531"/>
                  </a:cubicBezTo>
                  <a:cubicBezTo>
                    <a:pt x="-1211" y="135379"/>
                    <a:pt x="-1422" y="126814"/>
                    <a:pt x="3729" y="121403"/>
                  </a:cubicBezTo>
                  <a:cubicBezTo>
                    <a:pt x="3800" y="121327"/>
                    <a:pt x="3876" y="121251"/>
                    <a:pt x="3951" y="121175"/>
                  </a:cubicBezTo>
                  <a:lnTo>
                    <a:pt x="15531" y="109326"/>
                  </a:lnTo>
                  <a:cubicBezTo>
                    <a:pt x="30032" y="94500"/>
                    <a:pt x="45020" y="79241"/>
                    <a:pt x="58818" y="63766"/>
                  </a:cubicBezTo>
                  <a:cubicBezTo>
                    <a:pt x="61253" y="61076"/>
                    <a:pt x="64662" y="59480"/>
                    <a:pt x="68287" y="59329"/>
                  </a:cubicBezTo>
                  <a:cubicBezTo>
                    <a:pt x="71902" y="59193"/>
                    <a:pt x="75424" y="60497"/>
                    <a:pt x="78081" y="62954"/>
                  </a:cubicBezTo>
                  <a:lnTo>
                    <a:pt x="171582" y="150286"/>
                  </a:lnTo>
                  <a:lnTo>
                    <a:pt x="190953" y="129400"/>
                  </a:lnTo>
                  <a:lnTo>
                    <a:pt x="209675" y="108297"/>
                  </a:lnTo>
                  <a:lnTo>
                    <a:pt x="113847" y="23725"/>
                  </a:lnTo>
                  <a:cubicBezTo>
                    <a:pt x="108230" y="18779"/>
                    <a:pt x="107684" y="10214"/>
                    <a:pt x="112630" y="4597"/>
                  </a:cubicBezTo>
                  <a:cubicBezTo>
                    <a:pt x="117575" y="-1019"/>
                    <a:pt x="126141" y="-1566"/>
                    <a:pt x="131757" y="3380"/>
                  </a:cubicBezTo>
                  <a:lnTo>
                    <a:pt x="238298" y="96989"/>
                  </a:lnTo>
                  <a:cubicBezTo>
                    <a:pt x="240993" y="99364"/>
                    <a:pt x="242627" y="102713"/>
                    <a:pt x="242844" y="106295"/>
                  </a:cubicBezTo>
                  <a:cubicBezTo>
                    <a:pt x="243098" y="109877"/>
                    <a:pt x="241886" y="113416"/>
                    <a:pt x="239489" y="116089"/>
                  </a:cubicBezTo>
                  <a:lnTo>
                    <a:pt x="211244" y="147581"/>
                  </a:lnTo>
                  <a:lnTo>
                    <a:pt x="182403" y="178639"/>
                  </a:lnTo>
                  <a:cubicBezTo>
                    <a:pt x="179952" y="181291"/>
                    <a:pt x="176543" y="182855"/>
                    <a:pt x="172934" y="18296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CAA51903-0655-B717-796B-F8D05BB01ED4}"/>
                </a:ext>
              </a:extLst>
            </p:cNvPr>
            <p:cNvSpPr/>
            <p:nvPr/>
          </p:nvSpPr>
          <p:spPr>
            <a:xfrm>
              <a:off x="3189954" y="3387655"/>
              <a:ext cx="244113" cy="185731"/>
            </a:xfrm>
            <a:custGeom>
              <a:avLst/>
              <a:gdLst>
                <a:gd name="connsiteX0" fmla="*/ 170471 w 244113"/>
                <a:gd name="connsiteY0" fmla="*/ 185731 h 185731"/>
                <a:gd name="connsiteX1" fmla="*/ 160677 w 244113"/>
                <a:gd name="connsiteY1" fmla="*/ 181511 h 185731"/>
                <a:gd name="connsiteX2" fmla="*/ 72371 w 244113"/>
                <a:gd name="connsiteY2" fmla="*/ 88605 h 185731"/>
                <a:gd name="connsiteX3" fmla="*/ 38228 w 244113"/>
                <a:gd name="connsiteY3" fmla="*/ 120367 h 185731"/>
                <a:gd name="connsiteX4" fmla="*/ 23023 w 244113"/>
                <a:gd name="connsiteY4" fmla="*/ 133895 h 185731"/>
                <a:gd name="connsiteX5" fmla="*/ 3896 w 244113"/>
                <a:gd name="connsiteY5" fmla="*/ 133759 h 185731"/>
                <a:gd name="connsiteX6" fmla="*/ 4031 w 244113"/>
                <a:gd name="connsiteY6" fmla="*/ 114627 h 185731"/>
                <a:gd name="connsiteX7" fmla="*/ 5059 w 244113"/>
                <a:gd name="connsiteY7" fmla="*/ 113712 h 185731"/>
                <a:gd name="connsiteX8" fmla="*/ 19993 w 244113"/>
                <a:gd name="connsiteY8" fmla="*/ 100401 h 185731"/>
                <a:gd name="connsiteX9" fmla="*/ 63768 w 244113"/>
                <a:gd name="connsiteY9" fmla="*/ 59657 h 185731"/>
                <a:gd name="connsiteX10" fmla="*/ 82760 w 244113"/>
                <a:gd name="connsiteY10" fmla="*/ 60252 h 185731"/>
                <a:gd name="connsiteX11" fmla="*/ 170904 w 244113"/>
                <a:gd name="connsiteY11" fmla="*/ 152833 h 185731"/>
                <a:gd name="connsiteX12" fmla="*/ 180589 w 244113"/>
                <a:gd name="connsiteY12" fmla="*/ 143364 h 185731"/>
                <a:gd name="connsiteX13" fmla="*/ 191411 w 244113"/>
                <a:gd name="connsiteY13" fmla="*/ 132975 h 185731"/>
                <a:gd name="connsiteX14" fmla="*/ 202233 w 244113"/>
                <a:gd name="connsiteY14" fmla="*/ 122586 h 185731"/>
                <a:gd name="connsiteX15" fmla="*/ 211810 w 244113"/>
                <a:gd name="connsiteY15" fmla="*/ 113225 h 185731"/>
                <a:gd name="connsiteX16" fmla="*/ 120636 w 244113"/>
                <a:gd name="connsiteY16" fmla="*/ 22971 h 185731"/>
                <a:gd name="connsiteX17" fmla="*/ 120880 w 244113"/>
                <a:gd name="connsiteY17" fmla="*/ 3843 h 185731"/>
                <a:gd name="connsiteX18" fmla="*/ 139683 w 244113"/>
                <a:gd name="connsiteY18" fmla="*/ 3762 h 185731"/>
                <a:gd name="connsiteX19" fmla="*/ 240109 w 244113"/>
                <a:gd name="connsiteY19" fmla="*/ 103485 h 185731"/>
                <a:gd name="connsiteX20" fmla="*/ 240380 w 244113"/>
                <a:gd name="connsiteY20" fmla="*/ 122424 h 185731"/>
                <a:gd name="connsiteX21" fmla="*/ 220738 w 244113"/>
                <a:gd name="connsiteY21" fmla="*/ 141957 h 185731"/>
                <a:gd name="connsiteX22" fmla="*/ 209917 w 244113"/>
                <a:gd name="connsiteY22" fmla="*/ 152238 h 185731"/>
                <a:gd name="connsiteX23" fmla="*/ 199095 w 244113"/>
                <a:gd name="connsiteY23" fmla="*/ 162627 h 185731"/>
                <a:gd name="connsiteX24" fmla="*/ 179345 w 244113"/>
                <a:gd name="connsiteY24" fmla="*/ 181781 h 185731"/>
                <a:gd name="connsiteX25" fmla="*/ 170471 w 244113"/>
                <a:gd name="connsiteY25" fmla="*/ 185731 h 18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4113" h="185731">
                  <a:moveTo>
                    <a:pt x="170471" y="185731"/>
                  </a:moveTo>
                  <a:cubicBezTo>
                    <a:pt x="166764" y="185737"/>
                    <a:pt x="163220" y="184211"/>
                    <a:pt x="160677" y="181511"/>
                  </a:cubicBezTo>
                  <a:lnTo>
                    <a:pt x="72371" y="88605"/>
                  </a:lnTo>
                  <a:lnTo>
                    <a:pt x="38228" y="120367"/>
                  </a:lnTo>
                  <a:lnTo>
                    <a:pt x="23023" y="133895"/>
                  </a:lnTo>
                  <a:cubicBezTo>
                    <a:pt x="17704" y="139138"/>
                    <a:pt x="9139" y="139078"/>
                    <a:pt x="3896" y="133759"/>
                  </a:cubicBezTo>
                  <a:cubicBezTo>
                    <a:pt x="-1353" y="128435"/>
                    <a:pt x="-1288" y="119870"/>
                    <a:pt x="4031" y="114627"/>
                  </a:cubicBezTo>
                  <a:cubicBezTo>
                    <a:pt x="4355" y="114307"/>
                    <a:pt x="4702" y="113999"/>
                    <a:pt x="5059" y="113712"/>
                  </a:cubicBezTo>
                  <a:lnTo>
                    <a:pt x="19993" y="100401"/>
                  </a:lnTo>
                  <a:lnTo>
                    <a:pt x="63768" y="59657"/>
                  </a:lnTo>
                  <a:cubicBezTo>
                    <a:pt x="69184" y="54597"/>
                    <a:pt x="77668" y="54863"/>
                    <a:pt x="82760" y="60252"/>
                  </a:cubicBezTo>
                  <a:lnTo>
                    <a:pt x="170904" y="152833"/>
                  </a:lnTo>
                  <a:lnTo>
                    <a:pt x="180589" y="143364"/>
                  </a:lnTo>
                  <a:lnTo>
                    <a:pt x="191411" y="132975"/>
                  </a:lnTo>
                  <a:cubicBezTo>
                    <a:pt x="194874" y="129566"/>
                    <a:pt x="198445" y="126049"/>
                    <a:pt x="202233" y="122586"/>
                  </a:cubicBezTo>
                  <a:lnTo>
                    <a:pt x="211810" y="113225"/>
                  </a:lnTo>
                  <a:lnTo>
                    <a:pt x="120636" y="22971"/>
                  </a:lnTo>
                  <a:cubicBezTo>
                    <a:pt x="115420" y="17619"/>
                    <a:pt x="115528" y="9059"/>
                    <a:pt x="120880" y="3843"/>
                  </a:cubicBezTo>
                  <a:cubicBezTo>
                    <a:pt x="126101" y="-1249"/>
                    <a:pt x="134418" y="-1286"/>
                    <a:pt x="139683" y="3762"/>
                  </a:cubicBezTo>
                  <a:lnTo>
                    <a:pt x="240109" y="103485"/>
                  </a:lnTo>
                  <a:cubicBezTo>
                    <a:pt x="245342" y="108669"/>
                    <a:pt x="245461" y="117088"/>
                    <a:pt x="240380" y="122424"/>
                  </a:cubicBezTo>
                  <a:cubicBezTo>
                    <a:pt x="233941" y="129133"/>
                    <a:pt x="227231" y="135680"/>
                    <a:pt x="220738" y="141957"/>
                  </a:cubicBezTo>
                  <a:cubicBezTo>
                    <a:pt x="217221" y="145366"/>
                    <a:pt x="213650" y="148775"/>
                    <a:pt x="209917" y="152238"/>
                  </a:cubicBezTo>
                  <a:lnTo>
                    <a:pt x="199095" y="162627"/>
                  </a:lnTo>
                  <a:cubicBezTo>
                    <a:pt x="192547" y="169066"/>
                    <a:pt x="186000" y="175451"/>
                    <a:pt x="179345" y="181781"/>
                  </a:cubicBezTo>
                  <a:cubicBezTo>
                    <a:pt x="176980" y="184151"/>
                    <a:pt x="173815" y="185558"/>
                    <a:pt x="170471" y="18573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E5611BDA-76DB-AF8A-B51A-44E1AAE9A4BA}"/>
                </a:ext>
              </a:extLst>
            </p:cNvPr>
            <p:cNvSpPr/>
            <p:nvPr/>
          </p:nvSpPr>
          <p:spPr>
            <a:xfrm>
              <a:off x="3063858" y="3501284"/>
              <a:ext cx="244267" cy="187679"/>
            </a:xfrm>
            <a:custGeom>
              <a:avLst/>
              <a:gdLst>
                <a:gd name="connsiteX0" fmla="*/ 167246 w 244267"/>
                <a:gd name="connsiteY0" fmla="*/ 187679 h 187679"/>
                <a:gd name="connsiteX1" fmla="*/ 166110 w 244267"/>
                <a:gd name="connsiteY1" fmla="*/ 187679 h 187679"/>
                <a:gd name="connsiteX2" fmla="*/ 156911 w 244267"/>
                <a:gd name="connsiteY2" fmla="*/ 182918 h 187679"/>
                <a:gd name="connsiteX3" fmla="*/ 74449 w 244267"/>
                <a:gd name="connsiteY3" fmla="*/ 85142 h 187679"/>
                <a:gd name="connsiteX4" fmla="*/ 33921 w 244267"/>
                <a:gd name="connsiteY4" fmla="*/ 118203 h 187679"/>
                <a:gd name="connsiteX5" fmla="*/ 22558 w 244267"/>
                <a:gd name="connsiteY5" fmla="*/ 127294 h 187679"/>
                <a:gd name="connsiteX6" fmla="*/ 3457 w 244267"/>
                <a:gd name="connsiteY6" fmla="*/ 126249 h 187679"/>
                <a:gd name="connsiteX7" fmla="*/ 4496 w 244267"/>
                <a:gd name="connsiteY7" fmla="*/ 107149 h 187679"/>
                <a:gd name="connsiteX8" fmla="*/ 5622 w 244267"/>
                <a:gd name="connsiteY8" fmla="*/ 106245 h 187679"/>
                <a:gd name="connsiteX9" fmla="*/ 16931 w 244267"/>
                <a:gd name="connsiteY9" fmla="*/ 97101 h 187679"/>
                <a:gd name="connsiteX10" fmla="*/ 67198 w 244267"/>
                <a:gd name="connsiteY10" fmla="*/ 55761 h 187679"/>
                <a:gd name="connsiteX11" fmla="*/ 77100 w 244267"/>
                <a:gd name="connsiteY11" fmla="*/ 52515 h 187679"/>
                <a:gd name="connsiteX12" fmla="*/ 86353 w 244267"/>
                <a:gd name="connsiteY12" fmla="*/ 57276 h 187679"/>
                <a:gd name="connsiteX13" fmla="*/ 168815 w 244267"/>
                <a:gd name="connsiteY13" fmla="*/ 155106 h 187679"/>
                <a:gd name="connsiteX14" fmla="*/ 190459 w 244267"/>
                <a:gd name="connsiteY14" fmla="*/ 136655 h 187679"/>
                <a:gd name="connsiteX15" fmla="*/ 211562 w 244267"/>
                <a:gd name="connsiteY15" fmla="*/ 117933 h 187679"/>
                <a:gd name="connsiteX16" fmla="*/ 126285 w 244267"/>
                <a:gd name="connsiteY16" fmla="*/ 22538 h 187679"/>
                <a:gd name="connsiteX17" fmla="*/ 127368 w 244267"/>
                <a:gd name="connsiteY17" fmla="*/ 3438 h 187679"/>
                <a:gd name="connsiteX18" fmla="*/ 146468 w 244267"/>
                <a:gd name="connsiteY18" fmla="*/ 4520 h 187679"/>
                <a:gd name="connsiteX19" fmla="*/ 240834 w 244267"/>
                <a:gd name="connsiteY19" fmla="*/ 109979 h 187679"/>
                <a:gd name="connsiteX20" fmla="*/ 244243 w 244267"/>
                <a:gd name="connsiteY20" fmla="*/ 119772 h 187679"/>
                <a:gd name="connsiteX21" fmla="*/ 239752 w 244267"/>
                <a:gd name="connsiteY21" fmla="*/ 129079 h 187679"/>
                <a:gd name="connsiteX22" fmla="*/ 208369 w 244267"/>
                <a:gd name="connsiteY22" fmla="*/ 157000 h 187679"/>
                <a:gd name="connsiteX23" fmla="*/ 175903 w 244267"/>
                <a:gd name="connsiteY23" fmla="*/ 184433 h 187679"/>
                <a:gd name="connsiteX24" fmla="*/ 167246 w 244267"/>
                <a:gd name="connsiteY24" fmla="*/ 187679 h 187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4267" h="187679">
                  <a:moveTo>
                    <a:pt x="167246" y="187679"/>
                  </a:moveTo>
                  <a:lnTo>
                    <a:pt x="166110" y="187679"/>
                  </a:lnTo>
                  <a:cubicBezTo>
                    <a:pt x="162533" y="187371"/>
                    <a:pt x="159227" y="185656"/>
                    <a:pt x="156911" y="182918"/>
                  </a:cubicBezTo>
                  <a:lnTo>
                    <a:pt x="74449" y="85142"/>
                  </a:lnTo>
                  <a:cubicBezTo>
                    <a:pt x="60975" y="96451"/>
                    <a:pt x="47394" y="107435"/>
                    <a:pt x="33921" y="118203"/>
                  </a:cubicBezTo>
                  <a:lnTo>
                    <a:pt x="22558" y="127294"/>
                  </a:lnTo>
                  <a:cubicBezTo>
                    <a:pt x="16996" y="132283"/>
                    <a:pt x="8441" y="131812"/>
                    <a:pt x="3457" y="126249"/>
                  </a:cubicBezTo>
                  <a:cubicBezTo>
                    <a:pt x="-1531" y="120687"/>
                    <a:pt x="-1066" y="112138"/>
                    <a:pt x="4496" y="107149"/>
                  </a:cubicBezTo>
                  <a:cubicBezTo>
                    <a:pt x="4859" y="106829"/>
                    <a:pt x="5232" y="106527"/>
                    <a:pt x="5622" y="106245"/>
                  </a:cubicBezTo>
                  <a:lnTo>
                    <a:pt x="16931" y="97101"/>
                  </a:lnTo>
                  <a:cubicBezTo>
                    <a:pt x="33596" y="83736"/>
                    <a:pt x="50803" y="70046"/>
                    <a:pt x="67198" y="55761"/>
                  </a:cubicBezTo>
                  <a:cubicBezTo>
                    <a:pt x="69941" y="53413"/>
                    <a:pt x="73502" y="52244"/>
                    <a:pt x="77100" y="52515"/>
                  </a:cubicBezTo>
                  <a:cubicBezTo>
                    <a:pt x="80698" y="52801"/>
                    <a:pt x="84031" y="54517"/>
                    <a:pt x="86353" y="57276"/>
                  </a:cubicBezTo>
                  <a:lnTo>
                    <a:pt x="168815" y="155106"/>
                  </a:lnTo>
                  <a:lnTo>
                    <a:pt x="190459" y="136655"/>
                  </a:lnTo>
                  <a:lnTo>
                    <a:pt x="211562" y="117933"/>
                  </a:lnTo>
                  <a:lnTo>
                    <a:pt x="126285" y="22538"/>
                  </a:lnTo>
                  <a:cubicBezTo>
                    <a:pt x="121307" y="16965"/>
                    <a:pt x="121794" y="8416"/>
                    <a:pt x="127368" y="3438"/>
                  </a:cubicBezTo>
                  <a:cubicBezTo>
                    <a:pt x="132941" y="-1541"/>
                    <a:pt x="141495" y="-1054"/>
                    <a:pt x="146468" y="4520"/>
                  </a:cubicBezTo>
                  <a:lnTo>
                    <a:pt x="240834" y="109979"/>
                  </a:lnTo>
                  <a:cubicBezTo>
                    <a:pt x="243231" y="112657"/>
                    <a:pt x="244460" y="116185"/>
                    <a:pt x="244243" y="119772"/>
                  </a:cubicBezTo>
                  <a:cubicBezTo>
                    <a:pt x="244027" y="123344"/>
                    <a:pt x="242414" y="126688"/>
                    <a:pt x="239752" y="129079"/>
                  </a:cubicBezTo>
                  <a:lnTo>
                    <a:pt x="208369" y="157000"/>
                  </a:lnTo>
                  <a:lnTo>
                    <a:pt x="175903" y="184433"/>
                  </a:lnTo>
                  <a:cubicBezTo>
                    <a:pt x="173490" y="186500"/>
                    <a:pt x="170422" y="187647"/>
                    <a:pt x="167246" y="18767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369F4C9A-6412-42E2-4BFA-44D2569FFEEF}"/>
                </a:ext>
              </a:extLst>
            </p:cNvPr>
            <p:cNvSpPr/>
            <p:nvPr/>
          </p:nvSpPr>
          <p:spPr>
            <a:xfrm>
              <a:off x="2932113" y="3607147"/>
              <a:ext cx="243655" cy="189804"/>
            </a:xfrm>
            <a:custGeom>
              <a:avLst/>
              <a:gdLst>
                <a:gd name="connsiteX0" fmla="*/ 163231 w 243655"/>
                <a:gd name="connsiteY0" fmla="*/ 189764 h 189804"/>
                <a:gd name="connsiteX1" fmla="*/ 161338 w 243655"/>
                <a:gd name="connsiteY1" fmla="*/ 189764 h 189804"/>
                <a:gd name="connsiteX2" fmla="*/ 152355 w 243655"/>
                <a:gd name="connsiteY2" fmla="*/ 184353 h 189804"/>
                <a:gd name="connsiteX3" fmla="*/ 75737 w 243655"/>
                <a:gd name="connsiteY3" fmla="*/ 81545 h 189804"/>
                <a:gd name="connsiteX4" fmla="*/ 54093 w 243655"/>
                <a:gd name="connsiteY4" fmla="*/ 97237 h 189804"/>
                <a:gd name="connsiteX5" fmla="*/ 21140 w 243655"/>
                <a:gd name="connsiteY5" fmla="*/ 120774 h 189804"/>
                <a:gd name="connsiteX6" fmla="*/ 2338 w 243655"/>
                <a:gd name="connsiteY6" fmla="*/ 117176 h 189804"/>
                <a:gd name="connsiteX7" fmla="*/ 5936 w 243655"/>
                <a:gd name="connsiteY7" fmla="*/ 98373 h 189804"/>
                <a:gd name="connsiteX8" fmla="*/ 38401 w 243655"/>
                <a:gd name="connsiteY8" fmla="*/ 75431 h 189804"/>
                <a:gd name="connsiteX9" fmla="*/ 70867 w 243655"/>
                <a:gd name="connsiteY9" fmla="*/ 51785 h 189804"/>
                <a:gd name="connsiteX10" fmla="*/ 89643 w 243655"/>
                <a:gd name="connsiteY10" fmla="*/ 54653 h 189804"/>
                <a:gd name="connsiteX11" fmla="*/ 166099 w 243655"/>
                <a:gd name="connsiteY11" fmla="*/ 157081 h 189804"/>
                <a:gd name="connsiteX12" fmla="*/ 188663 w 243655"/>
                <a:gd name="connsiteY12" fmla="*/ 139875 h 189804"/>
                <a:gd name="connsiteX13" fmla="*/ 199971 w 243655"/>
                <a:gd name="connsiteY13" fmla="*/ 131217 h 189804"/>
                <a:gd name="connsiteX14" fmla="*/ 211172 w 243655"/>
                <a:gd name="connsiteY14" fmla="*/ 122614 h 189804"/>
                <a:gd name="connsiteX15" fmla="*/ 131631 w 243655"/>
                <a:gd name="connsiteY15" fmla="*/ 22241 h 189804"/>
                <a:gd name="connsiteX16" fmla="*/ 133265 w 243655"/>
                <a:gd name="connsiteY16" fmla="*/ 3179 h 189804"/>
                <a:gd name="connsiteX17" fmla="*/ 152328 w 243655"/>
                <a:gd name="connsiteY17" fmla="*/ 4818 h 189804"/>
                <a:gd name="connsiteX18" fmla="*/ 152842 w 243655"/>
                <a:gd name="connsiteY18" fmla="*/ 5468 h 189804"/>
                <a:gd name="connsiteX19" fmla="*/ 240716 w 243655"/>
                <a:gd name="connsiteY19" fmla="*/ 116392 h 189804"/>
                <a:gd name="connsiteX20" fmla="*/ 238714 w 243655"/>
                <a:gd name="connsiteY20" fmla="*/ 135221 h 189804"/>
                <a:gd name="connsiteX21" fmla="*/ 216366 w 243655"/>
                <a:gd name="connsiteY21" fmla="*/ 152699 h 189804"/>
                <a:gd name="connsiteX22" fmla="*/ 204841 w 243655"/>
                <a:gd name="connsiteY22" fmla="*/ 161356 h 189804"/>
                <a:gd name="connsiteX23" fmla="*/ 171293 w 243655"/>
                <a:gd name="connsiteY23" fmla="*/ 186950 h 189804"/>
                <a:gd name="connsiteX24" fmla="*/ 163231 w 243655"/>
                <a:gd name="connsiteY24" fmla="*/ 189764 h 18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3655" h="189804">
                  <a:moveTo>
                    <a:pt x="163231" y="189764"/>
                  </a:moveTo>
                  <a:cubicBezTo>
                    <a:pt x="162603" y="189818"/>
                    <a:pt x="161965" y="189818"/>
                    <a:pt x="161338" y="189764"/>
                  </a:cubicBezTo>
                  <a:cubicBezTo>
                    <a:pt x="157734" y="189255"/>
                    <a:pt x="154493" y="187302"/>
                    <a:pt x="152355" y="184353"/>
                  </a:cubicBezTo>
                  <a:lnTo>
                    <a:pt x="75737" y="81545"/>
                  </a:lnTo>
                  <a:lnTo>
                    <a:pt x="54093" y="97237"/>
                  </a:lnTo>
                  <a:cubicBezTo>
                    <a:pt x="43650" y="104920"/>
                    <a:pt x="32449" y="113091"/>
                    <a:pt x="21140" y="120774"/>
                  </a:cubicBezTo>
                  <a:cubicBezTo>
                    <a:pt x="14956" y="124973"/>
                    <a:pt x="6536" y="123361"/>
                    <a:pt x="2338" y="117176"/>
                  </a:cubicBezTo>
                  <a:cubicBezTo>
                    <a:pt x="-1861" y="110991"/>
                    <a:pt x="-249" y="102572"/>
                    <a:pt x="5936" y="98373"/>
                  </a:cubicBezTo>
                  <a:cubicBezTo>
                    <a:pt x="16757" y="90960"/>
                    <a:pt x="27579" y="82952"/>
                    <a:pt x="38401" y="75431"/>
                  </a:cubicBezTo>
                  <a:lnTo>
                    <a:pt x="70867" y="51785"/>
                  </a:lnTo>
                  <a:cubicBezTo>
                    <a:pt x="76857" y="47446"/>
                    <a:pt x="85222" y="48722"/>
                    <a:pt x="89643" y="54653"/>
                  </a:cubicBezTo>
                  <a:lnTo>
                    <a:pt x="166099" y="157081"/>
                  </a:lnTo>
                  <a:lnTo>
                    <a:pt x="188663" y="139875"/>
                  </a:lnTo>
                  <a:lnTo>
                    <a:pt x="199971" y="131217"/>
                  </a:lnTo>
                  <a:lnTo>
                    <a:pt x="211172" y="122614"/>
                  </a:lnTo>
                  <a:lnTo>
                    <a:pt x="131631" y="22241"/>
                  </a:lnTo>
                  <a:cubicBezTo>
                    <a:pt x="126821" y="16528"/>
                    <a:pt x="127552" y="7994"/>
                    <a:pt x="133265" y="3179"/>
                  </a:cubicBezTo>
                  <a:cubicBezTo>
                    <a:pt x="138979" y="-1632"/>
                    <a:pt x="147513" y="-901"/>
                    <a:pt x="152328" y="4818"/>
                  </a:cubicBezTo>
                  <a:cubicBezTo>
                    <a:pt x="152507" y="5029"/>
                    <a:pt x="152675" y="5246"/>
                    <a:pt x="152842" y="5468"/>
                  </a:cubicBezTo>
                  <a:lnTo>
                    <a:pt x="240716" y="116392"/>
                  </a:lnTo>
                  <a:cubicBezTo>
                    <a:pt x="245315" y="122159"/>
                    <a:pt x="244422" y="130552"/>
                    <a:pt x="238714" y="135221"/>
                  </a:cubicBezTo>
                  <a:cubicBezTo>
                    <a:pt x="231355" y="141282"/>
                    <a:pt x="223725" y="147126"/>
                    <a:pt x="216366" y="152699"/>
                  </a:cubicBezTo>
                  <a:lnTo>
                    <a:pt x="204841" y="161356"/>
                  </a:lnTo>
                  <a:lnTo>
                    <a:pt x="171293" y="186950"/>
                  </a:lnTo>
                  <a:cubicBezTo>
                    <a:pt x="168989" y="188752"/>
                    <a:pt x="166153" y="189742"/>
                    <a:pt x="163231" y="189764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41EFE07E-D028-5C09-FF5F-21687EAF4853}"/>
                </a:ext>
              </a:extLst>
            </p:cNvPr>
            <p:cNvSpPr/>
            <p:nvPr/>
          </p:nvSpPr>
          <p:spPr>
            <a:xfrm>
              <a:off x="2794196" y="3706290"/>
              <a:ext cx="242261" cy="190042"/>
            </a:xfrm>
            <a:custGeom>
              <a:avLst/>
              <a:gdLst>
                <a:gd name="connsiteX0" fmla="*/ 158786 w 242261"/>
                <a:gd name="connsiteY0" fmla="*/ 189965 h 190042"/>
                <a:gd name="connsiteX1" fmla="*/ 156081 w 242261"/>
                <a:gd name="connsiteY1" fmla="*/ 189965 h 190042"/>
                <a:gd name="connsiteX2" fmla="*/ 147477 w 242261"/>
                <a:gd name="connsiteY2" fmla="*/ 184175 h 190042"/>
                <a:gd name="connsiteX3" fmla="*/ 77135 w 242261"/>
                <a:gd name="connsiteY3" fmla="*/ 77256 h 190042"/>
                <a:gd name="connsiteX4" fmla="*/ 28437 w 242261"/>
                <a:gd name="connsiteY4" fmla="*/ 108152 h 190042"/>
                <a:gd name="connsiteX5" fmla="*/ 20699 w 242261"/>
                <a:gd name="connsiteY5" fmla="*/ 112968 h 190042"/>
                <a:gd name="connsiteX6" fmla="*/ 2059 w 242261"/>
                <a:gd name="connsiteY6" fmla="*/ 108666 h 190042"/>
                <a:gd name="connsiteX7" fmla="*/ 6361 w 242261"/>
                <a:gd name="connsiteY7" fmla="*/ 90026 h 190042"/>
                <a:gd name="connsiteX8" fmla="*/ 14098 w 242261"/>
                <a:gd name="connsiteY8" fmla="*/ 85156 h 190042"/>
                <a:gd name="connsiteX9" fmla="*/ 73618 w 242261"/>
                <a:gd name="connsiteY9" fmla="*/ 47279 h 190042"/>
                <a:gd name="connsiteX10" fmla="*/ 83845 w 242261"/>
                <a:gd name="connsiteY10" fmla="*/ 45223 h 190042"/>
                <a:gd name="connsiteX11" fmla="*/ 92448 w 242261"/>
                <a:gd name="connsiteY11" fmla="*/ 51067 h 190042"/>
                <a:gd name="connsiteX12" fmla="*/ 162790 w 242261"/>
                <a:gd name="connsiteY12" fmla="*/ 158041 h 190042"/>
                <a:gd name="connsiteX13" fmla="*/ 163927 w 242261"/>
                <a:gd name="connsiteY13" fmla="*/ 157283 h 190042"/>
                <a:gd name="connsiteX14" fmla="*/ 186382 w 242261"/>
                <a:gd name="connsiteY14" fmla="*/ 142349 h 190042"/>
                <a:gd name="connsiteX15" fmla="*/ 209757 w 242261"/>
                <a:gd name="connsiteY15" fmla="*/ 126116 h 190042"/>
                <a:gd name="connsiteX16" fmla="*/ 136439 w 242261"/>
                <a:gd name="connsiteY16" fmla="*/ 21307 h 190042"/>
                <a:gd name="connsiteX17" fmla="*/ 139767 w 242261"/>
                <a:gd name="connsiteY17" fmla="*/ 2449 h 190042"/>
                <a:gd name="connsiteX18" fmla="*/ 158624 w 242261"/>
                <a:gd name="connsiteY18" fmla="*/ 5777 h 190042"/>
                <a:gd name="connsiteX19" fmla="*/ 239788 w 242261"/>
                <a:gd name="connsiteY19" fmla="*/ 121788 h 190042"/>
                <a:gd name="connsiteX20" fmla="*/ 236606 w 242261"/>
                <a:gd name="connsiteY20" fmla="*/ 140498 h 190042"/>
                <a:gd name="connsiteX21" fmla="*/ 236433 w 242261"/>
                <a:gd name="connsiteY21" fmla="*/ 140618 h 190042"/>
                <a:gd name="connsiteX22" fmla="*/ 201803 w 242261"/>
                <a:gd name="connsiteY22" fmla="*/ 164588 h 190042"/>
                <a:gd name="connsiteX23" fmla="*/ 178861 w 242261"/>
                <a:gd name="connsiteY23" fmla="*/ 179847 h 190042"/>
                <a:gd name="connsiteX24" fmla="*/ 166524 w 242261"/>
                <a:gd name="connsiteY24" fmla="*/ 188017 h 190042"/>
                <a:gd name="connsiteX25" fmla="*/ 158786 w 242261"/>
                <a:gd name="connsiteY25" fmla="*/ 189965 h 19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2261" h="190042">
                  <a:moveTo>
                    <a:pt x="158786" y="189965"/>
                  </a:moveTo>
                  <a:cubicBezTo>
                    <a:pt x="157888" y="190068"/>
                    <a:pt x="156979" y="190068"/>
                    <a:pt x="156081" y="189965"/>
                  </a:cubicBezTo>
                  <a:cubicBezTo>
                    <a:pt x="152563" y="189246"/>
                    <a:pt x="149469" y="187162"/>
                    <a:pt x="147477" y="184175"/>
                  </a:cubicBezTo>
                  <a:lnTo>
                    <a:pt x="77135" y="77256"/>
                  </a:lnTo>
                  <a:cubicBezTo>
                    <a:pt x="60902" y="88077"/>
                    <a:pt x="44670" y="98142"/>
                    <a:pt x="28437" y="108152"/>
                  </a:cubicBezTo>
                  <a:lnTo>
                    <a:pt x="20699" y="112968"/>
                  </a:lnTo>
                  <a:cubicBezTo>
                    <a:pt x="14363" y="116929"/>
                    <a:pt x="6020" y="115002"/>
                    <a:pt x="2059" y="108666"/>
                  </a:cubicBezTo>
                  <a:cubicBezTo>
                    <a:pt x="-1902" y="102330"/>
                    <a:pt x="24" y="93986"/>
                    <a:pt x="6361" y="90026"/>
                  </a:cubicBezTo>
                  <a:lnTo>
                    <a:pt x="14098" y="85156"/>
                  </a:lnTo>
                  <a:cubicBezTo>
                    <a:pt x="33740" y="72927"/>
                    <a:pt x="54085" y="60319"/>
                    <a:pt x="73618" y="47279"/>
                  </a:cubicBezTo>
                  <a:cubicBezTo>
                    <a:pt x="76627" y="45288"/>
                    <a:pt x="80301" y="44552"/>
                    <a:pt x="83845" y="45223"/>
                  </a:cubicBezTo>
                  <a:cubicBezTo>
                    <a:pt x="87373" y="45953"/>
                    <a:pt x="90468" y="48053"/>
                    <a:pt x="92448" y="51067"/>
                  </a:cubicBezTo>
                  <a:lnTo>
                    <a:pt x="162790" y="158041"/>
                  </a:lnTo>
                  <a:lnTo>
                    <a:pt x="163927" y="157283"/>
                  </a:lnTo>
                  <a:cubicBezTo>
                    <a:pt x="171448" y="152359"/>
                    <a:pt x="178969" y="147435"/>
                    <a:pt x="186382" y="142349"/>
                  </a:cubicBezTo>
                  <a:lnTo>
                    <a:pt x="209757" y="126116"/>
                  </a:lnTo>
                  <a:lnTo>
                    <a:pt x="136439" y="21307"/>
                  </a:lnTo>
                  <a:cubicBezTo>
                    <a:pt x="132148" y="15182"/>
                    <a:pt x="133642" y="6740"/>
                    <a:pt x="139767" y="2449"/>
                  </a:cubicBezTo>
                  <a:cubicBezTo>
                    <a:pt x="145892" y="-1841"/>
                    <a:pt x="154333" y="-348"/>
                    <a:pt x="158624" y="5777"/>
                  </a:cubicBezTo>
                  <a:lnTo>
                    <a:pt x="239788" y="121788"/>
                  </a:lnTo>
                  <a:cubicBezTo>
                    <a:pt x="244073" y="127832"/>
                    <a:pt x="242650" y="136208"/>
                    <a:pt x="236606" y="140498"/>
                  </a:cubicBezTo>
                  <a:cubicBezTo>
                    <a:pt x="236546" y="140536"/>
                    <a:pt x="236493" y="140580"/>
                    <a:pt x="236433" y="140618"/>
                  </a:cubicBezTo>
                  <a:lnTo>
                    <a:pt x="201803" y="164588"/>
                  </a:lnTo>
                  <a:cubicBezTo>
                    <a:pt x="194173" y="169999"/>
                    <a:pt x="186544" y="174869"/>
                    <a:pt x="178861" y="179847"/>
                  </a:cubicBezTo>
                  <a:lnTo>
                    <a:pt x="166524" y="188017"/>
                  </a:lnTo>
                  <a:cubicBezTo>
                    <a:pt x="164192" y="189413"/>
                    <a:pt x="161503" y="190090"/>
                    <a:pt x="158786" y="189965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FCFB1A59-8450-84E8-FDE9-497226BB16DE}"/>
                </a:ext>
              </a:extLst>
            </p:cNvPr>
            <p:cNvSpPr/>
            <p:nvPr/>
          </p:nvSpPr>
          <p:spPr>
            <a:xfrm>
              <a:off x="2651428" y="3796095"/>
              <a:ext cx="239939" cy="191230"/>
            </a:xfrm>
            <a:custGeom>
              <a:avLst/>
              <a:gdLst>
                <a:gd name="connsiteX0" fmla="*/ 154107 w 239939"/>
                <a:gd name="connsiteY0" fmla="*/ 191227 h 191230"/>
                <a:gd name="connsiteX1" fmla="*/ 150644 w 239939"/>
                <a:gd name="connsiteY1" fmla="*/ 190794 h 191230"/>
                <a:gd name="connsiteX2" fmla="*/ 142366 w 239939"/>
                <a:gd name="connsiteY2" fmla="*/ 184409 h 191230"/>
                <a:gd name="connsiteX3" fmla="*/ 78517 w 239939"/>
                <a:gd name="connsiteY3" fmla="*/ 73323 h 191230"/>
                <a:gd name="connsiteX4" fmla="*/ 48919 w 239939"/>
                <a:gd name="connsiteY4" fmla="*/ 89826 h 191230"/>
                <a:gd name="connsiteX5" fmla="*/ 19700 w 239939"/>
                <a:gd name="connsiteY5" fmla="*/ 105788 h 191230"/>
                <a:gd name="connsiteX6" fmla="*/ 1492 w 239939"/>
                <a:gd name="connsiteY6" fmla="*/ 99917 h 191230"/>
                <a:gd name="connsiteX7" fmla="*/ 7363 w 239939"/>
                <a:gd name="connsiteY7" fmla="*/ 81710 h 191230"/>
                <a:gd name="connsiteX8" fmla="*/ 35662 w 239939"/>
                <a:gd name="connsiteY8" fmla="*/ 66234 h 191230"/>
                <a:gd name="connsiteX9" fmla="*/ 77002 w 239939"/>
                <a:gd name="connsiteY9" fmla="*/ 43184 h 191230"/>
                <a:gd name="connsiteX10" fmla="*/ 95345 w 239939"/>
                <a:gd name="connsiteY10" fmla="*/ 48216 h 191230"/>
                <a:gd name="connsiteX11" fmla="*/ 158977 w 239939"/>
                <a:gd name="connsiteY11" fmla="*/ 159086 h 191230"/>
                <a:gd name="connsiteX12" fmla="*/ 183434 w 239939"/>
                <a:gd name="connsiteY12" fmla="*/ 144638 h 191230"/>
                <a:gd name="connsiteX13" fmla="*/ 193932 w 239939"/>
                <a:gd name="connsiteY13" fmla="*/ 138470 h 191230"/>
                <a:gd name="connsiteX14" fmla="*/ 207838 w 239939"/>
                <a:gd name="connsiteY14" fmla="*/ 130191 h 191230"/>
                <a:gd name="connsiteX15" fmla="*/ 140851 w 239939"/>
                <a:gd name="connsiteY15" fmla="*/ 21053 h 191230"/>
                <a:gd name="connsiteX16" fmla="*/ 144568 w 239939"/>
                <a:gd name="connsiteY16" fmla="*/ 2288 h 191230"/>
                <a:gd name="connsiteX17" fmla="*/ 163333 w 239939"/>
                <a:gd name="connsiteY17" fmla="*/ 6005 h 191230"/>
                <a:gd name="connsiteX18" fmla="*/ 163901 w 239939"/>
                <a:gd name="connsiteY18" fmla="*/ 6931 h 191230"/>
                <a:gd name="connsiteX19" fmla="*/ 237922 w 239939"/>
                <a:gd name="connsiteY19" fmla="*/ 127540 h 191230"/>
                <a:gd name="connsiteX20" fmla="*/ 233702 w 239939"/>
                <a:gd name="connsiteY20" fmla="*/ 145991 h 191230"/>
                <a:gd name="connsiteX21" fmla="*/ 207676 w 239939"/>
                <a:gd name="connsiteY21" fmla="*/ 161737 h 191230"/>
                <a:gd name="connsiteX22" fmla="*/ 197286 w 239939"/>
                <a:gd name="connsiteY22" fmla="*/ 167906 h 191230"/>
                <a:gd name="connsiteX23" fmla="*/ 160979 w 239939"/>
                <a:gd name="connsiteY23" fmla="*/ 189549 h 191230"/>
                <a:gd name="connsiteX24" fmla="*/ 154107 w 239939"/>
                <a:gd name="connsiteY24" fmla="*/ 191227 h 19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9939" h="191230">
                  <a:moveTo>
                    <a:pt x="154107" y="191227"/>
                  </a:moveTo>
                  <a:cubicBezTo>
                    <a:pt x="152939" y="191227"/>
                    <a:pt x="151775" y="191064"/>
                    <a:pt x="150644" y="190794"/>
                  </a:cubicBezTo>
                  <a:cubicBezTo>
                    <a:pt x="147138" y="189874"/>
                    <a:pt x="144151" y="187547"/>
                    <a:pt x="142366" y="184409"/>
                  </a:cubicBezTo>
                  <a:lnTo>
                    <a:pt x="78517" y="73323"/>
                  </a:lnTo>
                  <a:lnTo>
                    <a:pt x="48919" y="89826"/>
                  </a:lnTo>
                  <a:cubicBezTo>
                    <a:pt x="39450" y="95237"/>
                    <a:pt x="29656" y="100648"/>
                    <a:pt x="19700" y="105788"/>
                  </a:cubicBezTo>
                  <a:cubicBezTo>
                    <a:pt x="13050" y="109197"/>
                    <a:pt x="4901" y="106567"/>
                    <a:pt x="1492" y="99917"/>
                  </a:cubicBezTo>
                  <a:cubicBezTo>
                    <a:pt x="-1917" y="93267"/>
                    <a:pt x="713" y="85118"/>
                    <a:pt x="7363" y="81710"/>
                  </a:cubicBezTo>
                  <a:cubicBezTo>
                    <a:pt x="16832" y="76840"/>
                    <a:pt x="26410" y="71429"/>
                    <a:pt x="35662" y="66234"/>
                  </a:cubicBezTo>
                  <a:lnTo>
                    <a:pt x="77002" y="43184"/>
                  </a:lnTo>
                  <a:cubicBezTo>
                    <a:pt x="83468" y="39586"/>
                    <a:pt x="91622" y="41820"/>
                    <a:pt x="95345" y="48216"/>
                  </a:cubicBezTo>
                  <a:lnTo>
                    <a:pt x="158977" y="159086"/>
                  </a:lnTo>
                  <a:lnTo>
                    <a:pt x="183434" y="144638"/>
                  </a:lnTo>
                  <a:lnTo>
                    <a:pt x="193932" y="138470"/>
                  </a:lnTo>
                  <a:lnTo>
                    <a:pt x="207838" y="130191"/>
                  </a:lnTo>
                  <a:lnTo>
                    <a:pt x="140851" y="21053"/>
                  </a:lnTo>
                  <a:cubicBezTo>
                    <a:pt x="136695" y="14847"/>
                    <a:pt x="138362" y="6444"/>
                    <a:pt x="144568" y="2288"/>
                  </a:cubicBezTo>
                  <a:cubicBezTo>
                    <a:pt x="150774" y="-1868"/>
                    <a:pt x="159177" y="-206"/>
                    <a:pt x="163333" y="6005"/>
                  </a:cubicBezTo>
                  <a:cubicBezTo>
                    <a:pt x="163533" y="6303"/>
                    <a:pt x="163722" y="6617"/>
                    <a:pt x="163901" y="6931"/>
                  </a:cubicBezTo>
                  <a:lnTo>
                    <a:pt x="237922" y="127540"/>
                  </a:lnTo>
                  <a:cubicBezTo>
                    <a:pt x="241802" y="133811"/>
                    <a:pt x="239919" y="142030"/>
                    <a:pt x="233702" y="145991"/>
                  </a:cubicBezTo>
                  <a:cubicBezTo>
                    <a:pt x="225044" y="151402"/>
                    <a:pt x="216225" y="156813"/>
                    <a:pt x="207676" y="161737"/>
                  </a:cubicBezTo>
                  <a:lnTo>
                    <a:pt x="197286" y="167906"/>
                  </a:lnTo>
                  <a:lnTo>
                    <a:pt x="160979" y="189549"/>
                  </a:lnTo>
                  <a:cubicBezTo>
                    <a:pt x="158874" y="190685"/>
                    <a:pt x="156504" y="191281"/>
                    <a:pt x="154107" y="19122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DF4C71A-906C-7CED-D9AC-D500A8858BD3}"/>
                </a:ext>
              </a:extLst>
            </p:cNvPr>
            <p:cNvSpPr/>
            <p:nvPr/>
          </p:nvSpPr>
          <p:spPr>
            <a:xfrm>
              <a:off x="2504141" y="3878824"/>
              <a:ext cx="236706" cy="190218"/>
            </a:xfrm>
            <a:custGeom>
              <a:avLst/>
              <a:gdLst>
                <a:gd name="connsiteX0" fmla="*/ 148319 w 236706"/>
                <a:gd name="connsiteY0" fmla="*/ 190202 h 190218"/>
                <a:gd name="connsiteX1" fmla="*/ 144044 w 236706"/>
                <a:gd name="connsiteY1" fmla="*/ 189499 h 190218"/>
                <a:gd name="connsiteX2" fmla="*/ 136198 w 236706"/>
                <a:gd name="connsiteY2" fmla="*/ 182681 h 190218"/>
                <a:gd name="connsiteX3" fmla="*/ 79222 w 236706"/>
                <a:gd name="connsiteY3" fmla="*/ 68078 h 190218"/>
                <a:gd name="connsiteX4" fmla="*/ 78410 w 236706"/>
                <a:gd name="connsiteY4" fmla="*/ 68457 h 190218"/>
                <a:gd name="connsiteX5" fmla="*/ 55143 w 236706"/>
                <a:gd name="connsiteY5" fmla="*/ 79874 h 190218"/>
                <a:gd name="connsiteX6" fmla="*/ 18836 w 236706"/>
                <a:gd name="connsiteY6" fmla="*/ 96810 h 190218"/>
                <a:gd name="connsiteX7" fmla="*/ 1088 w 236706"/>
                <a:gd name="connsiteY7" fmla="*/ 89667 h 190218"/>
                <a:gd name="connsiteX8" fmla="*/ 7419 w 236706"/>
                <a:gd name="connsiteY8" fmla="*/ 72298 h 190218"/>
                <a:gd name="connsiteX9" fmla="*/ 43672 w 236706"/>
                <a:gd name="connsiteY9" fmla="*/ 55362 h 190218"/>
                <a:gd name="connsiteX10" fmla="*/ 66289 w 236706"/>
                <a:gd name="connsiteY10" fmla="*/ 44540 h 190218"/>
                <a:gd name="connsiteX11" fmla="*/ 79384 w 236706"/>
                <a:gd name="connsiteY11" fmla="*/ 38047 h 190218"/>
                <a:gd name="connsiteX12" fmla="*/ 97456 w 236706"/>
                <a:gd name="connsiteY12" fmla="*/ 44162 h 190218"/>
                <a:gd name="connsiteX13" fmla="*/ 154434 w 236706"/>
                <a:gd name="connsiteY13" fmla="*/ 158765 h 190218"/>
                <a:gd name="connsiteX14" fmla="*/ 155678 w 236706"/>
                <a:gd name="connsiteY14" fmla="*/ 158170 h 190218"/>
                <a:gd name="connsiteX15" fmla="*/ 179594 w 236706"/>
                <a:gd name="connsiteY15" fmla="*/ 146049 h 190218"/>
                <a:gd name="connsiteX16" fmla="*/ 204863 w 236706"/>
                <a:gd name="connsiteY16" fmla="*/ 132738 h 190218"/>
                <a:gd name="connsiteX17" fmla="*/ 144586 w 236706"/>
                <a:gd name="connsiteY17" fmla="*/ 19921 h 190218"/>
                <a:gd name="connsiteX18" fmla="*/ 150132 w 236706"/>
                <a:gd name="connsiteY18" fmla="*/ 1605 h 190218"/>
                <a:gd name="connsiteX19" fmla="*/ 168448 w 236706"/>
                <a:gd name="connsiteY19" fmla="*/ 7151 h 190218"/>
                <a:gd name="connsiteX20" fmla="*/ 235110 w 236706"/>
                <a:gd name="connsiteY20" fmla="*/ 131981 h 190218"/>
                <a:gd name="connsiteX21" fmla="*/ 236138 w 236706"/>
                <a:gd name="connsiteY21" fmla="*/ 142316 h 190218"/>
                <a:gd name="connsiteX22" fmla="*/ 229483 w 236706"/>
                <a:gd name="connsiteY22" fmla="*/ 150324 h 190218"/>
                <a:gd name="connsiteX23" fmla="*/ 192256 w 236706"/>
                <a:gd name="connsiteY23" fmla="*/ 169966 h 190218"/>
                <a:gd name="connsiteX24" fmla="*/ 167636 w 236706"/>
                <a:gd name="connsiteY24" fmla="*/ 182411 h 190218"/>
                <a:gd name="connsiteX25" fmla="*/ 154434 w 236706"/>
                <a:gd name="connsiteY25" fmla="*/ 189012 h 190218"/>
                <a:gd name="connsiteX26" fmla="*/ 148319 w 236706"/>
                <a:gd name="connsiteY26" fmla="*/ 190202 h 19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6706" h="190218">
                  <a:moveTo>
                    <a:pt x="148319" y="190202"/>
                  </a:moveTo>
                  <a:cubicBezTo>
                    <a:pt x="146869" y="190202"/>
                    <a:pt x="145424" y="189932"/>
                    <a:pt x="144044" y="189499"/>
                  </a:cubicBezTo>
                  <a:cubicBezTo>
                    <a:pt x="140635" y="188363"/>
                    <a:pt x="137822" y="185874"/>
                    <a:pt x="136198" y="182681"/>
                  </a:cubicBezTo>
                  <a:lnTo>
                    <a:pt x="79222" y="68078"/>
                  </a:lnTo>
                  <a:lnTo>
                    <a:pt x="78410" y="68457"/>
                  </a:lnTo>
                  <a:cubicBezTo>
                    <a:pt x="70672" y="72353"/>
                    <a:pt x="62989" y="76194"/>
                    <a:pt x="55143" y="79874"/>
                  </a:cubicBezTo>
                  <a:lnTo>
                    <a:pt x="18836" y="96810"/>
                  </a:lnTo>
                  <a:cubicBezTo>
                    <a:pt x="11964" y="99732"/>
                    <a:pt x="4015" y="96539"/>
                    <a:pt x="1088" y="89667"/>
                  </a:cubicBezTo>
                  <a:cubicBezTo>
                    <a:pt x="-1710" y="83120"/>
                    <a:pt x="1061" y="75518"/>
                    <a:pt x="7419" y="72298"/>
                  </a:cubicBezTo>
                  <a:lnTo>
                    <a:pt x="43672" y="55362"/>
                  </a:lnTo>
                  <a:cubicBezTo>
                    <a:pt x="51247" y="51791"/>
                    <a:pt x="58768" y="48057"/>
                    <a:pt x="66289" y="44540"/>
                  </a:cubicBezTo>
                  <a:lnTo>
                    <a:pt x="79384" y="38047"/>
                  </a:lnTo>
                  <a:cubicBezTo>
                    <a:pt x="86067" y="34801"/>
                    <a:pt x="94118" y="37522"/>
                    <a:pt x="97456" y="44162"/>
                  </a:cubicBezTo>
                  <a:lnTo>
                    <a:pt x="154434" y="158765"/>
                  </a:lnTo>
                  <a:lnTo>
                    <a:pt x="155678" y="158170"/>
                  </a:lnTo>
                  <a:cubicBezTo>
                    <a:pt x="163578" y="154274"/>
                    <a:pt x="171911" y="150216"/>
                    <a:pt x="179594" y="146049"/>
                  </a:cubicBezTo>
                  <a:lnTo>
                    <a:pt x="204863" y="132738"/>
                  </a:lnTo>
                  <a:lnTo>
                    <a:pt x="144586" y="19921"/>
                  </a:lnTo>
                  <a:cubicBezTo>
                    <a:pt x="141058" y="13330"/>
                    <a:pt x="143541" y="5133"/>
                    <a:pt x="150132" y="1605"/>
                  </a:cubicBezTo>
                  <a:cubicBezTo>
                    <a:pt x="156722" y="-1923"/>
                    <a:pt x="164920" y="560"/>
                    <a:pt x="168448" y="7151"/>
                  </a:cubicBezTo>
                  <a:lnTo>
                    <a:pt x="235110" y="131981"/>
                  </a:lnTo>
                  <a:cubicBezTo>
                    <a:pt x="236793" y="135173"/>
                    <a:pt x="237161" y="138853"/>
                    <a:pt x="236138" y="142316"/>
                  </a:cubicBezTo>
                  <a:cubicBezTo>
                    <a:pt x="235072" y="145779"/>
                    <a:pt x="232675" y="148646"/>
                    <a:pt x="229483" y="150324"/>
                  </a:cubicBezTo>
                  <a:lnTo>
                    <a:pt x="192256" y="169966"/>
                  </a:lnTo>
                  <a:cubicBezTo>
                    <a:pt x="184085" y="174294"/>
                    <a:pt x="175753" y="178461"/>
                    <a:pt x="167636" y="182411"/>
                  </a:cubicBezTo>
                  <a:lnTo>
                    <a:pt x="154434" y="189012"/>
                  </a:lnTo>
                  <a:cubicBezTo>
                    <a:pt x="152513" y="189878"/>
                    <a:pt x="150424" y="190311"/>
                    <a:pt x="148319" y="19020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D94242B3-60B7-DC54-A6AE-8177036B9BE6}"/>
                </a:ext>
              </a:extLst>
            </p:cNvPr>
            <p:cNvSpPr/>
            <p:nvPr/>
          </p:nvSpPr>
          <p:spPr>
            <a:xfrm>
              <a:off x="2352191" y="3951607"/>
              <a:ext cx="233054" cy="190088"/>
            </a:xfrm>
            <a:custGeom>
              <a:avLst/>
              <a:gdLst>
                <a:gd name="connsiteX0" fmla="*/ 142757 w 233054"/>
                <a:gd name="connsiteY0" fmla="*/ 190088 h 190088"/>
                <a:gd name="connsiteX1" fmla="*/ 130312 w 233054"/>
                <a:gd name="connsiteY1" fmla="*/ 181863 h 190088"/>
                <a:gd name="connsiteX2" fmla="*/ 80261 w 233054"/>
                <a:gd name="connsiteY2" fmla="*/ 63905 h 190088"/>
                <a:gd name="connsiteX3" fmla="*/ 75120 w 233054"/>
                <a:gd name="connsiteY3" fmla="*/ 66016 h 190088"/>
                <a:gd name="connsiteX4" fmla="*/ 18197 w 233054"/>
                <a:gd name="connsiteY4" fmla="*/ 89012 h 190088"/>
                <a:gd name="connsiteX5" fmla="*/ 834 w 233054"/>
                <a:gd name="connsiteY5" fmla="*/ 81004 h 190088"/>
                <a:gd name="connsiteX6" fmla="*/ 8404 w 233054"/>
                <a:gd name="connsiteY6" fmla="*/ 63797 h 190088"/>
                <a:gd name="connsiteX7" fmla="*/ 64840 w 233054"/>
                <a:gd name="connsiteY7" fmla="*/ 40963 h 190088"/>
                <a:gd name="connsiteX8" fmla="*/ 82371 w 233054"/>
                <a:gd name="connsiteY8" fmla="*/ 33766 h 190088"/>
                <a:gd name="connsiteX9" fmla="*/ 99956 w 233054"/>
                <a:gd name="connsiteY9" fmla="*/ 41017 h 190088"/>
                <a:gd name="connsiteX10" fmla="*/ 149845 w 233054"/>
                <a:gd name="connsiteY10" fmla="*/ 158705 h 190088"/>
                <a:gd name="connsiteX11" fmla="*/ 176900 w 233054"/>
                <a:gd name="connsiteY11" fmla="*/ 146747 h 190088"/>
                <a:gd name="connsiteX12" fmla="*/ 201627 w 233054"/>
                <a:gd name="connsiteY12" fmla="*/ 135925 h 190088"/>
                <a:gd name="connsiteX13" fmla="*/ 148168 w 233054"/>
                <a:gd name="connsiteY13" fmla="*/ 19536 h 190088"/>
                <a:gd name="connsiteX14" fmla="*/ 154282 w 233054"/>
                <a:gd name="connsiteY14" fmla="*/ 1409 h 190088"/>
                <a:gd name="connsiteX15" fmla="*/ 172409 w 233054"/>
                <a:gd name="connsiteY15" fmla="*/ 7524 h 190088"/>
                <a:gd name="connsiteX16" fmla="*/ 172733 w 233054"/>
                <a:gd name="connsiteY16" fmla="*/ 8227 h 190088"/>
                <a:gd name="connsiteX17" fmla="*/ 231821 w 233054"/>
                <a:gd name="connsiteY17" fmla="*/ 136845 h 190088"/>
                <a:gd name="connsiteX18" fmla="*/ 225327 w 233054"/>
                <a:gd name="connsiteY18" fmla="*/ 154700 h 190088"/>
                <a:gd name="connsiteX19" fmla="*/ 187721 w 233054"/>
                <a:gd name="connsiteY19" fmla="*/ 171637 h 190088"/>
                <a:gd name="connsiteX20" fmla="*/ 147951 w 233054"/>
                <a:gd name="connsiteY20" fmla="*/ 189006 h 190088"/>
                <a:gd name="connsiteX21" fmla="*/ 142757 w 233054"/>
                <a:gd name="connsiteY21" fmla="*/ 190088 h 1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33054" h="190088">
                  <a:moveTo>
                    <a:pt x="142757" y="190088"/>
                  </a:moveTo>
                  <a:cubicBezTo>
                    <a:pt x="137346" y="190034"/>
                    <a:pt x="132470" y="186842"/>
                    <a:pt x="130312" y="181863"/>
                  </a:cubicBezTo>
                  <a:lnTo>
                    <a:pt x="80261" y="63905"/>
                  </a:lnTo>
                  <a:lnTo>
                    <a:pt x="75120" y="66016"/>
                  </a:lnTo>
                  <a:cubicBezTo>
                    <a:pt x="56561" y="73645"/>
                    <a:pt x="37244" y="81599"/>
                    <a:pt x="18197" y="89012"/>
                  </a:cubicBezTo>
                  <a:cubicBezTo>
                    <a:pt x="11185" y="91609"/>
                    <a:pt x="3409" y="87984"/>
                    <a:pt x="834" y="81004"/>
                  </a:cubicBezTo>
                  <a:cubicBezTo>
                    <a:pt x="-1677" y="74132"/>
                    <a:pt x="1667" y="66557"/>
                    <a:pt x="8404" y="63797"/>
                  </a:cubicBezTo>
                  <a:cubicBezTo>
                    <a:pt x="27234" y="56492"/>
                    <a:pt x="46280" y="48593"/>
                    <a:pt x="64840" y="40963"/>
                  </a:cubicBezTo>
                  <a:lnTo>
                    <a:pt x="82371" y="33766"/>
                  </a:lnTo>
                  <a:cubicBezTo>
                    <a:pt x="89226" y="31007"/>
                    <a:pt x="97051" y="34199"/>
                    <a:pt x="99956" y="41017"/>
                  </a:cubicBezTo>
                  <a:lnTo>
                    <a:pt x="149845" y="158705"/>
                  </a:lnTo>
                  <a:lnTo>
                    <a:pt x="176900" y="146747"/>
                  </a:lnTo>
                  <a:cubicBezTo>
                    <a:pt x="185070" y="143229"/>
                    <a:pt x="193132" y="139604"/>
                    <a:pt x="201627" y="135925"/>
                  </a:cubicBezTo>
                  <a:lnTo>
                    <a:pt x="148168" y="19536"/>
                  </a:lnTo>
                  <a:cubicBezTo>
                    <a:pt x="144851" y="12826"/>
                    <a:pt x="147589" y="4726"/>
                    <a:pt x="154282" y="1409"/>
                  </a:cubicBezTo>
                  <a:cubicBezTo>
                    <a:pt x="160981" y="-1908"/>
                    <a:pt x="169097" y="830"/>
                    <a:pt x="172409" y="7524"/>
                  </a:cubicBezTo>
                  <a:cubicBezTo>
                    <a:pt x="172522" y="7740"/>
                    <a:pt x="172630" y="8011"/>
                    <a:pt x="172733" y="8227"/>
                  </a:cubicBezTo>
                  <a:lnTo>
                    <a:pt x="231821" y="136845"/>
                  </a:lnTo>
                  <a:cubicBezTo>
                    <a:pt x="234905" y="143554"/>
                    <a:pt x="232010" y="151508"/>
                    <a:pt x="225327" y="154700"/>
                  </a:cubicBezTo>
                  <a:cubicBezTo>
                    <a:pt x="212882" y="160653"/>
                    <a:pt x="200113" y="166226"/>
                    <a:pt x="187721" y="171637"/>
                  </a:cubicBezTo>
                  <a:lnTo>
                    <a:pt x="147951" y="189006"/>
                  </a:lnTo>
                  <a:cubicBezTo>
                    <a:pt x="146306" y="189710"/>
                    <a:pt x="144542" y="190088"/>
                    <a:pt x="142757" y="19008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8F7C4857-F987-97C6-388C-66FFB676EA08}"/>
                </a:ext>
              </a:extLst>
            </p:cNvPr>
            <p:cNvSpPr/>
            <p:nvPr/>
          </p:nvSpPr>
          <p:spPr>
            <a:xfrm>
              <a:off x="2196023" y="4016216"/>
              <a:ext cx="229775" cy="188252"/>
            </a:xfrm>
            <a:custGeom>
              <a:avLst/>
              <a:gdLst>
                <a:gd name="connsiteX0" fmla="*/ 137192 w 229775"/>
                <a:gd name="connsiteY0" fmla="*/ 188246 h 188252"/>
                <a:gd name="connsiteX1" fmla="*/ 124422 w 229775"/>
                <a:gd name="connsiteY1" fmla="*/ 179264 h 188252"/>
                <a:gd name="connsiteX2" fmla="*/ 81622 w 229775"/>
                <a:gd name="connsiteY2" fmla="*/ 58600 h 188252"/>
                <a:gd name="connsiteX3" fmla="*/ 56569 w 229775"/>
                <a:gd name="connsiteY3" fmla="*/ 67420 h 188252"/>
                <a:gd name="connsiteX4" fmla="*/ 18206 w 229775"/>
                <a:gd name="connsiteY4" fmla="*/ 79866 h 188252"/>
                <a:gd name="connsiteX5" fmla="*/ 837 w 229775"/>
                <a:gd name="connsiteY5" fmla="*/ 71857 h 188252"/>
                <a:gd name="connsiteX6" fmla="*/ 8856 w 229775"/>
                <a:gd name="connsiteY6" fmla="*/ 54488 h 188252"/>
                <a:gd name="connsiteX7" fmla="*/ 9819 w 229775"/>
                <a:gd name="connsiteY7" fmla="*/ 54163 h 188252"/>
                <a:gd name="connsiteX8" fmla="*/ 47695 w 229775"/>
                <a:gd name="connsiteY8" fmla="*/ 41773 h 188252"/>
                <a:gd name="connsiteX9" fmla="*/ 85139 w 229775"/>
                <a:gd name="connsiteY9" fmla="*/ 28570 h 188252"/>
                <a:gd name="connsiteX10" fmla="*/ 102400 w 229775"/>
                <a:gd name="connsiteY10" fmla="*/ 36848 h 188252"/>
                <a:gd name="connsiteX11" fmla="*/ 145525 w 229775"/>
                <a:gd name="connsiteY11" fmla="*/ 157350 h 188252"/>
                <a:gd name="connsiteX12" fmla="*/ 193195 w 229775"/>
                <a:gd name="connsiteY12" fmla="*/ 139602 h 188252"/>
                <a:gd name="connsiteX13" fmla="*/ 198606 w 229775"/>
                <a:gd name="connsiteY13" fmla="*/ 137491 h 188252"/>
                <a:gd name="connsiteX14" fmla="*/ 152289 w 229775"/>
                <a:gd name="connsiteY14" fmla="*/ 18451 h 188252"/>
                <a:gd name="connsiteX15" fmla="*/ 160026 w 229775"/>
                <a:gd name="connsiteY15" fmla="*/ 920 h 188252"/>
                <a:gd name="connsiteX16" fmla="*/ 177558 w 229775"/>
                <a:gd name="connsiteY16" fmla="*/ 8658 h 188252"/>
                <a:gd name="connsiteX17" fmla="*/ 228745 w 229775"/>
                <a:gd name="connsiteY17" fmla="*/ 140576 h 188252"/>
                <a:gd name="connsiteX18" fmla="*/ 228745 w 229775"/>
                <a:gd name="connsiteY18" fmla="*/ 150965 h 188252"/>
                <a:gd name="connsiteX19" fmla="*/ 221170 w 229775"/>
                <a:gd name="connsiteY19" fmla="*/ 158107 h 188252"/>
                <a:gd name="connsiteX20" fmla="*/ 202989 w 229775"/>
                <a:gd name="connsiteY20" fmla="*/ 165033 h 188252"/>
                <a:gd name="connsiteX21" fmla="*/ 141791 w 229775"/>
                <a:gd name="connsiteY21" fmla="*/ 187542 h 188252"/>
                <a:gd name="connsiteX22" fmla="*/ 137192 w 229775"/>
                <a:gd name="connsiteY22" fmla="*/ 188246 h 188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9775" h="188252">
                  <a:moveTo>
                    <a:pt x="137192" y="188246"/>
                  </a:moveTo>
                  <a:cubicBezTo>
                    <a:pt x="131462" y="188246"/>
                    <a:pt x="126349" y="184675"/>
                    <a:pt x="124422" y="179264"/>
                  </a:cubicBezTo>
                  <a:lnTo>
                    <a:pt x="81622" y="58600"/>
                  </a:lnTo>
                  <a:lnTo>
                    <a:pt x="56569" y="67420"/>
                  </a:lnTo>
                  <a:lnTo>
                    <a:pt x="18206" y="79866"/>
                  </a:lnTo>
                  <a:cubicBezTo>
                    <a:pt x="11194" y="82463"/>
                    <a:pt x="3418" y="78837"/>
                    <a:pt x="837" y="71857"/>
                  </a:cubicBezTo>
                  <a:cubicBezTo>
                    <a:pt x="-1744" y="64823"/>
                    <a:pt x="1843" y="57085"/>
                    <a:pt x="8856" y="54488"/>
                  </a:cubicBezTo>
                  <a:cubicBezTo>
                    <a:pt x="9175" y="54380"/>
                    <a:pt x="9494" y="54272"/>
                    <a:pt x="9819" y="54163"/>
                  </a:cubicBezTo>
                  <a:lnTo>
                    <a:pt x="47695" y="41773"/>
                  </a:lnTo>
                  <a:lnTo>
                    <a:pt x="85139" y="28570"/>
                  </a:lnTo>
                  <a:cubicBezTo>
                    <a:pt x="92190" y="26135"/>
                    <a:pt x="99900" y="29814"/>
                    <a:pt x="102400" y="36848"/>
                  </a:cubicBezTo>
                  <a:lnTo>
                    <a:pt x="145525" y="157350"/>
                  </a:lnTo>
                  <a:cubicBezTo>
                    <a:pt x="161758" y="151939"/>
                    <a:pt x="177612" y="145554"/>
                    <a:pt x="193195" y="139602"/>
                  </a:cubicBezTo>
                  <a:lnTo>
                    <a:pt x="198606" y="137491"/>
                  </a:lnTo>
                  <a:lnTo>
                    <a:pt x="152289" y="18451"/>
                  </a:lnTo>
                  <a:cubicBezTo>
                    <a:pt x="149583" y="11471"/>
                    <a:pt x="153046" y="3626"/>
                    <a:pt x="160026" y="920"/>
                  </a:cubicBezTo>
                  <a:cubicBezTo>
                    <a:pt x="167006" y="-1785"/>
                    <a:pt x="174852" y="1677"/>
                    <a:pt x="177558" y="8658"/>
                  </a:cubicBezTo>
                  <a:lnTo>
                    <a:pt x="228745" y="140576"/>
                  </a:lnTo>
                  <a:cubicBezTo>
                    <a:pt x="230119" y="143877"/>
                    <a:pt x="230119" y="147664"/>
                    <a:pt x="228745" y="150965"/>
                  </a:cubicBezTo>
                  <a:cubicBezTo>
                    <a:pt x="227295" y="154266"/>
                    <a:pt x="224562" y="156863"/>
                    <a:pt x="221170" y="158107"/>
                  </a:cubicBezTo>
                  <a:lnTo>
                    <a:pt x="202989" y="165033"/>
                  </a:lnTo>
                  <a:cubicBezTo>
                    <a:pt x="183077" y="172608"/>
                    <a:pt x="162461" y="180509"/>
                    <a:pt x="141791" y="187542"/>
                  </a:cubicBezTo>
                  <a:cubicBezTo>
                    <a:pt x="140309" y="188030"/>
                    <a:pt x="138756" y="188300"/>
                    <a:pt x="137192" y="188246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B42AB689-A90D-1A45-F296-F1E852D6BAAA}"/>
                </a:ext>
              </a:extLst>
            </p:cNvPr>
            <p:cNvSpPr/>
            <p:nvPr/>
          </p:nvSpPr>
          <p:spPr>
            <a:xfrm>
              <a:off x="2037794" y="4071323"/>
              <a:ext cx="224536" cy="186314"/>
            </a:xfrm>
            <a:custGeom>
              <a:avLst/>
              <a:gdLst>
                <a:gd name="connsiteX0" fmla="*/ 130226 w 224536"/>
                <a:gd name="connsiteY0" fmla="*/ 186274 h 186314"/>
                <a:gd name="connsiteX1" fmla="*/ 117240 w 224536"/>
                <a:gd name="connsiteY1" fmla="*/ 176534 h 186314"/>
                <a:gd name="connsiteX2" fmla="*/ 81907 w 224536"/>
                <a:gd name="connsiteY2" fmla="*/ 53544 h 186314"/>
                <a:gd name="connsiteX3" fmla="*/ 42894 w 224536"/>
                <a:gd name="connsiteY3" fmla="*/ 64366 h 186314"/>
                <a:gd name="connsiteX4" fmla="*/ 17517 w 224536"/>
                <a:gd name="connsiteY4" fmla="*/ 71184 h 186314"/>
                <a:gd name="connsiteX5" fmla="*/ 602 w 224536"/>
                <a:gd name="connsiteY5" fmla="*/ 62256 h 186314"/>
                <a:gd name="connsiteX6" fmla="*/ 9547 w 224536"/>
                <a:gd name="connsiteY6" fmla="*/ 45319 h 186314"/>
                <a:gd name="connsiteX7" fmla="*/ 10375 w 224536"/>
                <a:gd name="connsiteY7" fmla="*/ 45103 h 186314"/>
                <a:gd name="connsiteX8" fmla="*/ 35860 w 224536"/>
                <a:gd name="connsiteY8" fmla="*/ 38231 h 186314"/>
                <a:gd name="connsiteX9" fmla="*/ 87372 w 224536"/>
                <a:gd name="connsiteY9" fmla="*/ 24001 h 186314"/>
                <a:gd name="connsiteX10" fmla="*/ 97653 w 224536"/>
                <a:gd name="connsiteY10" fmla="*/ 25137 h 186314"/>
                <a:gd name="connsiteX11" fmla="*/ 104146 w 224536"/>
                <a:gd name="connsiteY11" fmla="*/ 33253 h 186314"/>
                <a:gd name="connsiteX12" fmla="*/ 139587 w 224536"/>
                <a:gd name="connsiteY12" fmla="*/ 156081 h 186314"/>
                <a:gd name="connsiteX13" fmla="*/ 151924 w 224536"/>
                <a:gd name="connsiteY13" fmla="*/ 152456 h 186314"/>
                <a:gd name="connsiteX14" fmla="*/ 193913 w 224536"/>
                <a:gd name="connsiteY14" fmla="*/ 139740 h 186314"/>
                <a:gd name="connsiteX15" fmla="*/ 154846 w 224536"/>
                <a:gd name="connsiteY15" fmla="*/ 17778 h 186314"/>
                <a:gd name="connsiteX16" fmla="*/ 163455 w 224536"/>
                <a:gd name="connsiteY16" fmla="*/ 679 h 186314"/>
                <a:gd name="connsiteX17" fmla="*/ 180537 w 224536"/>
                <a:gd name="connsiteY17" fmla="*/ 9283 h 186314"/>
                <a:gd name="connsiteX18" fmla="*/ 180602 w 224536"/>
                <a:gd name="connsiteY18" fmla="*/ 9499 h 186314"/>
                <a:gd name="connsiteX19" fmla="*/ 223890 w 224536"/>
                <a:gd name="connsiteY19" fmla="*/ 144285 h 186314"/>
                <a:gd name="connsiteX20" fmla="*/ 215340 w 224536"/>
                <a:gd name="connsiteY20" fmla="*/ 161222 h 186314"/>
                <a:gd name="connsiteX21" fmla="*/ 159716 w 224536"/>
                <a:gd name="connsiteY21" fmla="*/ 178374 h 186314"/>
                <a:gd name="connsiteX22" fmla="*/ 134393 w 224536"/>
                <a:gd name="connsiteY22" fmla="*/ 185949 h 186314"/>
                <a:gd name="connsiteX23" fmla="*/ 130226 w 224536"/>
                <a:gd name="connsiteY23" fmla="*/ 186274 h 186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4536" h="186314">
                  <a:moveTo>
                    <a:pt x="130226" y="186274"/>
                  </a:moveTo>
                  <a:cubicBezTo>
                    <a:pt x="124210" y="186274"/>
                    <a:pt x="118907" y="182324"/>
                    <a:pt x="117240" y="176534"/>
                  </a:cubicBezTo>
                  <a:lnTo>
                    <a:pt x="81907" y="53544"/>
                  </a:lnTo>
                  <a:cubicBezTo>
                    <a:pt x="68813" y="57224"/>
                    <a:pt x="55664" y="60740"/>
                    <a:pt x="42894" y="64366"/>
                  </a:cubicBezTo>
                  <a:cubicBezTo>
                    <a:pt x="34399" y="66639"/>
                    <a:pt x="25958" y="68857"/>
                    <a:pt x="17517" y="71184"/>
                  </a:cubicBezTo>
                  <a:cubicBezTo>
                    <a:pt x="10380" y="73402"/>
                    <a:pt x="2805" y="69398"/>
                    <a:pt x="602" y="62256"/>
                  </a:cubicBezTo>
                  <a:cubicBezTo>
                    <a:pt x="-1594" y="55113"/>
                    <a:pt x="2404" y="47538"/>
                    <a:pt x="9547" y="45319"/>
                  </a:cubicBezTo>
                  <a:cubicBezTo>
                    <a:pt x="9817" y="45265"/>
                    <a:pt x="10093" y="45157"/>
                    <a:pt x="10375" y="45103"/>
                  </a:cubicBezTo>
                  <a:lnTo>
                    <a:pt x="35860" y="38231"/>
                  </a:lnTo>
                  <a:cubicBezTo>
                    <a:pt x="52796" y="33686"/>
                    <a:pt x="70328" y="28978"/>
                    <a:pt x="87372" y="24001"/>
                  </a:cubicBezTo>
                  <a:cubicBezTo>
                    <a:pt x="90813" y="23026"/>
                    <a:pt x="94509" y="23405"/>
                    <a:pt x="97653" y="25137"/>
                  </a:cubicBezTo>
                  <a:cubicBezTo>
                    <a:pt x="100829" y="26868"/>
                    <a:pt x="103172" y="29790"/>
                    <a:pt x="104146" y="33253"/>
                  </a:cubicBezTo>
                  <a:lnTo>
                    <a:pt x="139587" y="156081"/>
                  </a:lnTo>
                  <a:lnTo>
                    <a:pt x="151924" y="152456"/>
                  </a:lnTo>
                  <a:cubicBezTo>
                    <a:pt x="165776" y="148398"/>
                    <a:pt x="179953" y="144177"/>
                    <a:pt x="193913" y="139740"/>
                  </a:cubicBezTo>
                  <a:lnTo>
                    <a:pt x="154846" y="17778"/>
                  </a:lnTo>
                  <a:cubicBezTo>
                    <a:pt x="152503" y="10690"/>
                    <a:pt x="156356" y="3060"/>
                    <a:pt x="163455" y="679"/>
                  </a:cubicBezTo>
                  <a:cubicBezTo>
                    <a:pt x="170549" y="-1647"/>
                    <a:pt x="178194" y="2194"/>
                    <a:pt x="180537" y="9283"/>
                  </a:cubicBezTo>
                  <a:cubicBezTo>
                    <a:pt x="180559" y="9391"/>
                    <a:pt x="180581" y="9445"/>
                    <a:pt x="180602" y="9499"/>
                  </a:cubicBezTo>
                  <a:lnTo>
                    <a:pt x="223890" y="144285"/>
                  </a:lnTo>
                  <a:cubicBezTo>
                    <a:pt x="226141" y="151319"/>
                    <a:pt x="222337" y="158840"/>
                    <a:pt x="215340" y="161222"/>
                  </a:cubicBezTo>
                  <a:cubicBezTo>
                    <a:pt x="196835" y="167444"/>
                    <a:pt x="177951" y="173017"/>
                    <a:pt x="159716" y="178374"/>
                  </a:cubicBezTo>
                  <a:cubicBezTo>
                    <a:pt x="151275" y="180863"/>
                    <a:pt x="142834" y="183352"/>
                    <a:pt x="134393" y="185949"/>
                  </a:cubicBezTo>
                  <a:cubicBezTo>
                    <a:pt x="133029" y="186274"/>
                    <a:pt x="131622" y="186382"/>
                    <a:pt x="130226" y="186274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A5CE4C5C-F31A-70E9-246D-5A3B77EA5FA4}"/>
                </a:ext>
              </a:extLst>
            </p:cNvPr>
            <p:cNvSpPr/>
            <p:nvPr/>
          </p:nvSpPr>
          <p:spPr>
            <a:xfrm>
              <a:off x="1877204" y="4116602"/>
              <a:ext cx="218336" cy="183957"/>
            </a:xfrm>
            <a:custGeom>
              <a:avLst/>
              <a:gdLst>
                <a:gd name="connsiteX0" fmla="*/ 122752 w 218336"/>
                <a:gd name="connsiteY0" fmla="*/ 183958 h 183957"/>
                <a:gd name="connsiteX1" fmla="*/ 109550 w 218336"/>
                <a:gd name="connsiteY1" fmla="*/ 173136 h 183957"/>
                <a:gd name="connsiteX2" fmla="*/ 81521 w 218336"/>
                <a:gd name="connsiteY2" fmla="*/ 48144 h 183957"/>
                <a:gd name="connsiteX3" fmla="*/ 80223 w 218336"/>
                <a:gd name="connsiteY3" fmla="*/ 48469 h 183957"/>
                <a:gd name="connsiteX4" fmla="*/ 15833 w 218336"/>
                <a:gd name="connsiteY4" fmla="*/ 61725 h 183957"/>
                <a:gd name="connsiteX5" fmla="*/ 200 w 218336"/>
                <a:gd name="connsiteY5" fmla="*/ 50687 h 183957"/>
                <a:gd name="connsiteX6" fmla="*/ 11017 w 218336"/>
                <a:gd name="connsiteY6" fmla="*/ 35103 h 183957"/>
                <a:gd name="connsiteX7" fmla="*/ 74433 w 218336"/>
                <a:gd name="connsiteY7" fmla="*/ 22009 h 183957"/>
                <a:gd name="connsiteX8" fmla="*/ 88934 w 218336"/>
                <a:gd name="connsiteY8" fmla="*/ 18870 h 183957"/>
                <a:gd name="connsiteX9" fmla="*/ 105124 w 218336"/>
                <a:gd name="connsiteY9" fmla="*/ 28935 h 183957"/>
                <a:gd name="connsiteX10" fmla="*/ 105167 w 218336"/>
                <a:gd name="connsiteY10" fmla="*/ 29097 h 183957"/>
                <a:gd name="connsiteX11" fmla="*/ 133141 w 218336"/>
                <a:gd name="connsiteY11" fmla="*/ 154035 h 183957"/>
                <a:gd name="connsiteX12" fmla="*/ 140554 w 218336"/>
                <a:gd name="connsiteY12" fmla="*/ 152412 h 183957"/>
                <a:gd name="connsiteX13" fmla="*/ 188333 w 218336"/>
                <a:gd name="connsiteY13" fmla="*/ 140779 h 183957"/>
                <a:gd name="connsiteX14" fmla="*/ 156733 w 218336"/>
                <a:gd name="connsiteY14" fmla="*/ 16868 h 183957"/>
                <a:gd name="connsiteX15" fmla="*/ 166527 w 218336"/>
                <a:gd name="connsiteY15" fmla="*/ 420 h 183957"/>
                <a:gd name="connsiteX16" fmla="*/ 182976 w 218336"/>
                <a:gd name="connsiteY16" fmla="*/ 10213 h 183957"/>
                <a:gd name="connsiteX17" fmla="*/ 217931 w 218336"/>
                <a:gd name="connsiteY17" fmla="*/ 147326 h 183957"/>
                <a:gd name="connsiteX18" fmla="*/ 216415 w 218336"/>
                <a:gd name="connsiteY18" fmla="*/ 157607 h 183957"/>
                <a:gd name="connsiteX19" fmla="*/ 208029 w 218336"/>
                <a:gd name="connsiteY19" fmla="*/ 163829 h 183957"/>
                <a:gd name="connsiteX20" fmla="*/ 146669 w 218336"/>
                <a:gd name="connsiteY20" fmla="*/ 178763 h 183957"/>
                <a:gd name="connsiteX21" fmla="*/ 125837 w 218336"/>
                <a:gd name="connsiteY21" fmla="*/ 183363 h 183957"/>
                <a:gd name="connsiteX22" fmla="*/ 122752 w 218336"/>
                <a:gd name="connsiteY22" fmla="*/ 183958 h 18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8336" h="183957">
                  <a:moveTo>
                    <a:pt x="122752" y="183958"/>
                  </a:moveTo>
                  <a:cubicBezTo>
                    <a:pt x="116346" y="183958"/>
                    <a:pt x="110832" y="179413"/>
                    <a:pt x="109550" y="173136"/>
                  </a:cubicBezTo>
                  <a:lnTo>
                    <a:pt x="81521" y="48144"/>
                  </a:lnTo>
                  <a:lnTo>
                    <a:pt x="80223" y="48469"/>
                  </a:lnTo>
                  <a:cubicBezTo>
                    <a:pt x="59228" y="53068"/>
                    <a:pt x="37476" y="57829"/>
                    <a:pt x="15833" y="61725"/>
                  </a:cubicBezTo>
                  <a:cubicBezTo>
                    <a:pt x="8468" y="63024"/>
                    <a:pt x="1472" y="58045"/>
                    <a:pt x="200" y="50687"/>
                  </a:cubicBezTo>
                  <a:cubicBezTo>
                    <a:pt x="-1060" y="43436"/>
                    <a:pt x="3755" y="36456"/>
                    <a:pt x="11017" y="35103"/>
                  </a:cubicBezTo>
                  <a:cubicBezTo>
                    <a:pt x="32174" y="31262"/>
                    <a:pt x="53655" y="26554"/>
                    <a:pt x="74433" y="22009"/>
                  </a:cubicBezTo>
                  <a:lnTo>
                    <a:pt x="88934" y="18870"/>
                  </a:lnTo>
                  <a:cubicBezTo>
                    <a:pt x="96179" y="17193"/>
                    <a:pt x="103430" y="21684"/>
                    <a:pt x="105124" y="28935"/>
                  </a:cubicBezTo>
                  <a:cubicBezTo>
                    <a:pt x="105140" y="28989"/>
                    <a:pt x="105156" y="29043"/>
                    <a:pt x="105167" y="29097"/>
                  </a:cubicBezTo>
                  <a:lnTo>
                    <a:pt x="133141" y="154035"/>
                  </a:lnTo>
                  <a:lnTo>
                    <a:pt x="140554" y="152412"/>
                  </a:lnTo>
                  <a:lnTo>
                    <a:pt x="188333" y="140779"/>
                  </a:lnTo>
                  <a:lnTo>
                    <a:pt x="156733" y="16868"/>
                  </a:lnTo>
                  <a:cubicBezTo>
                    <a:pt x="154893" y="9618"/>
                    <a:pt x="159281" y="2259"/>
                    <a:pt x="166527" y="420"/>
                  </a:cubicBezTo>
                  <a:cubicBezTo>
                    <a:pt x="173772" y="-1421"/>
                    <a:pt x="181136" y="2963"/>
                    <a:pt x="182976" y="10213"/>
                  </a:cubicBezTo>
                  <a:lnTo>
                    <a:pt x="217931" y="147326"/>
                  </a:lnTo>
                  <a:cubicBezTo>
                    <a:pt x="218802" y="150843"/>
                    <a:pt x="218261" y="154523"/>
                    <a:pt x="216415" y="157607"/>
                  </a:cubicBezTo>
                  <a:cubicBezTo>
                    <a:pt x="214576" y="160745"/>
                    <a:pt x="211551" y="162963"/>
                    <a:pt x="208029" y="163829"/>
                  </a:cubicBezTo>
                  <a:lnTo>
                    <a:pt x="146669" y="178763"/>
                  </a:lnTo>
                  <a:lnTo>
                    <a:pt x="125837" y="183363"/>
                  </a:lnTo>
                  <a:cubicBezTo>
                    <a:pt x="124836" y="183688"/>
                    <a:pt x="123802" y="183904"/>
                    <a:pt x="122752" y="18395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FFA4F946-6AF1-2F06-5912-B52641B03873}"/>
                </a:ext>
              </a:extLst>
            </p:cNvPr>
            <p:cNvSpPr/>
            <p:nvPr/>
          </p:nvSpPr>
          <p:spPr>
            <a:xfrm>
              <a:off x="1714252" y="4152648"/>
              <a:ext cx="211875" cy="180792"/>
            </a:xfrm>
            <a:custGeom>
              <a:avLst/>
              <a:gdLst>
                <a:gd name="connsiteX0" fmla="*/ 115369 w 211875"/>
                <a:gd name="connsiteY0" fmla="*/ 180702 h 180792"/>
                <a:gd name="connsiteX1" fmla="*/ 102004 w 211875"/>
                <a:gd name="connsiteY1" fmla="*/ 169339 h 180792"/>
                <a:gd name="connsiteX2" fmla="*/ 81605 w 211875"/>
                <a:gd name="connsiteY2" fmla="*/ 43102 h 180792"/>
                <a:gd name="connsiteX3" fmla="*/ 40048 w 211875"/>
                <a:gd name="connsiteY3" fmla="*/ 49108 h 180792"/>
                <a:gd name="connsiteX4" fmla="*/ 15483 w 211875"/>
                <a:gd name="connsiteY4" fmla="*/ 52571 h 180792"/>
                <a:gd name="connsiteX5" fmla="*/ 143 w 211875"/>
                <a:gd name="connsiteY5" fmla="*/ 41100 h 180792"/>
                <a:gd name="connsiteX6" fmla="*/ 11587 w 211875"/>
                <a:gd name="connsiteY6" fmla="*/ 25788 h 180792"/>
                <a:gd name="connsiteX7" fmla="*/ 36369 w 211875"/>
                <a:gd name="connsiteY7" fmla="*/ 22325 h 180792"/>
                <a:gd name="connsiteX8" fmla="*/ 90478 w 211875"/>
                <a:gd name="connsiteY8" fmla="*/ 14154 h 180792"/>
                <a:gd name="connsiteX9" fmla="*/ 106186 w 211875"/>
                <a:gd name="connsiteY9" fmla="*/ 25084 h 180792"/>
                <a:gd name="connsiteX10" fmla="*/ 106224 w 211875"/>
                <a:gd name="connsiteY10" fmla="*/ 25301 h 180792"/>
                <a:gd name="connsiteX11" fmla="*/ 126623 w 211875"/>
                <a:gd name="connsiteY11" fmla="*/ 151646 h 180792"/>
                <a:gd name="connsiteX12" fmla="*/ 154760 w 211875"/>
                <a:gd name="connsiteY12" fmla="*/ 146938 h 180792"/>
                <a:gd name="connsiteX13" fmla="*/ 181328 w 211875"/>
                <a:gd name="connsiteY13" fmla="*/ 142014 h 180792"/>
                <a:gd name="connsiteX14" fmla="*/ 182518 w 211875"/>
                <a:gd name="connsiteY14" fmla="*/ 142014 h 180792"/>
                <a:gd name="connsiteX15" fmla="*/ 158439 w 211875"/>
                <a:gd name="connsiteY15" fmla="*/ 16318 h 180792"/>
                <a:gd name="connsiteX16" fmla="*/ 168893 w 211875"/>
                <a:gd name="connsiteY16" fmla="*/ 302 h 180792"/>
                <a:gd name="connsiteX17" fmla="*/ 184915 w 211875"/>
                <a:gd name="connsiteY17" fmla="*/ 10745 h 180792"/>
                <a:gd name="connsiteX18" fmla="*/ 185007 w 211875"/>
                <a:gd name="connsiteY18" fmla="*/ 11232 h 180792"/>
                <a:gd name="connsiteX19" fmla="*/ 211629 w 211875"/>
                <a:gd name="connsiteY19" fmla="*/ 150185 h 180792"/>
                <a:gd name="connsiteX20" fmla="*/ 200899 w 211875"/>
                <a:gd name="connsiteY20" fmla="*/ 166038 h 180792"/>
                <a:gd name="connsiteX21" fmla="*/ 200807 w 211875"/>
                <a:gd name="connsiteY21" fmla="*/ 166038 h 180792"/>
                <a:gd name="connsiteX22" fmla="*/ 186468 w 211875"/>
                <a:gd name="connsiteY22" fmla="*/ 168798 h 180792"/>
                <a:gd name="connsiteX23" fmla="*/ 159414 w 211875"/>
                <a:gd name="connsiteY23" fmla="*/ 173830 h 180792"/>
                <a:gd name="connsiteX24" fmla="*/ 117804 w 211875"/>
                <a:gd name="connsiteY24" fmla="*/ 180756 h 180792"/>
                <a:gd name="connsiteX25" fmla="*/ 115369 w 211875"/>
                <a:gd name="connsiteY25" fmla="*/ 180702 h 180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1875" h="180792">
                  <a:moveTo>
                    <a:pt x="115369" y="180702"/>
                  </a:moveTo>
                  <a:cubicBezTo>
                    <a:pt x="108730" y="180702"/>
                    <a:pt x="103064" y="175887"/>
                    <a:pt x="102004" y="169339"/>
                  </a:cubicBezTo>
                  <a:lnTo>
                    <a:pt x="81605" y="43102"/>
                  </a:lnTo>
                  <a:cubicBezTo>
                    <a:pt x="67644" y="45321"/>
                    <a:pt x="53684" y="47269"/>
                    <a:pt x="40048" y="49108"/>
                  </a:cubicBezTo>
                  <a:lnTo>
                    <a:pt x="15483" y="52571"/>
                  </a:lnTo>
                  <a:cubicBezTo>
                    <a:pt x="8086" y="53654"/>
                    <a:pt x="1220" y="48513"/>
                    <a:pt x="143" y="41100"/>
                  </a:cubicBezTo>
                  <a:cubicBezTo>
                    <a:pt x="-934" y="33741"/>
                    <a:pt x="4191" y="26869"/>
                    <a:pt x="11587" y="25788"/>
                  </a:cubicBezTo>
                  <a:lnTo>
                    <a:pt x="36369" y="22325"/>
                  </a:lnTo>
                  <a:cubicBezTo>
                    <a:pt x="54171" y="19890"/>
                    <a:pt x="72568" y="17346"/>
                    <a:pt x="90478" y="14154"/>
                  </a:cubicBezTo>
                  <a:cubicBezTo>
                    <a:pt x="97832" y="12855"/>
                    <a:pt x="104866" y="17725"/>
                    <a:pt x="106186" y="25084"/>
                  </a:cubicBezTo>
                  <a:cubicBezTo>
                    <a:pt x="106197" y="25138"/>
                    <a:pt x="106213" y="25247"/>
                    <a:pt x="106224" y="25301"/>
                  </a:cubicBezTo>
                  <a:lnTo>
                    <a:pt x="126623" y="151646"/>
                  </a:lnTo>
                  <a:lnTo>
                    <a:pt x="154760" y="146938"/>
                  </a:lnTo>
                  <a:cubicBezTo>
                    <a:pt x="163580" y="145423"/>
                    <a:pt x="172454" y="143745"/>
                    <a:pt x="181328" y="142014"/>
                  </a:cubicBezTo>
                  <a:lnTo>
                    <a:pt x="182518" y="142014"/>
                  </a:lnTo>
                  <a:lnTo>
                    <a:pt x="158439" y="16318"/>
                  </a:lnTo>
                  <a:cubicBezTo>
                    <a:pt x="156903" y="9014"/>
                    <a:pt x="161583" y="1817"/>
                    <a:pt x="168893" y="302"/>
                  </a:cubicBezTo>
                  <a:cubicBezTo>
                    <a:pt x="176204" y="-1267"/>
                    <a:pt x="183378" y="3440"/>
                    <a:pt x="184915" y="10745"/>
                  </a:cubicBezTo>
                  <a:cubicBezTo>
                    <a:pt x="184948" y="10908"/>
                    <a:pt x="184980" y="11070"/>
                    <a:pt x="185007" y="11232"/>
                  </a:cubicBezTo>
                  <a:lnTo>
                    <a:pt x="211629" y="150185"/>
                  </a:lnTo>
                  <a:cubicBezTo>
                    <a:pt x="213041" y="157543"/>
                    <a:pt x="208236" y="164632"/>
                    <a:pt x="200899" y="166038"/>
                  </a:cubicBezTo>
                  <a:cubicBezTo>
                    <a:pt x="200866" y="166038"/>
                    <a:pt x="200839" y="166038"/>
                    <a:pt x="200807" y="166038"/>
                  </a:cubicBezTo>
                  <a:cubicBezTo>
                    <a:pt x="195991" y="166904"/>
                    <a:pt x="191230" y="167878"/>
                    <a:pt x="186468" y="168798"/>
                  </a:cubicBezTo>
                  <a:cubicBezTo>
                    <a:pt x="177378" y="170530"/>
                    <a:pt x="168287" y="172315"/>
                    <a:pt x="159414" y="173830"/>
                  </a:cubicBezTo>
                  <a:lnTo>
                    <a:pt x="117804" y="180756"/>
                  </a:lnTo>
                  <a:cubicBezTo>
                    <a:pt x="116992" y="180811"/>
                    <a:pt x="116175" y="180811"/>
                    <a:pt x="115369" y="18070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11EA3F7D-EFBC-CF09-631B-70A6348D1214}"/>
                </a:ext>
              </a:extLst>
            </p:cNvPr>
            <p:cNvSpPr/>
            <p:nvPr/>
          </p:nvSpPr>
          <p:spPr>
            <a:xfrm>
              <a:off x="1550882" y="4178861"/>
              <a:ext cx="204385" cy="177377"/>
            </a:xfrm>
            <a:custGeom>
              <a:avLst/>
              <a:gdLst>
                <a:gd name="connsiteX0" fmla="*/ 106725 w 204385"/>
                <a:gd name="connsiteY0" fmla="*/ 177215 h 177377"/>
                <a:gd name="connsiteX1" fmla="*/ 93252 w 204385"/>
                <a:gd name="connsiteY1" fmla="*/ 165040 h 177377"/>
                <a:gd name="connsiteX2" fmla="*/ 80428 w 204385"/>
                <a:gd name="connsiteY2" fmla="*/ 37505 h 177377"/>
                <a:gd name="connsiteX3" fmla="*/ 64845 w 204385"/>
                <a:gd name="connsiteY3" fmla="*/ 38912 h 177377"/>
                <a:gd name="connsiteX4" fmla="*/ 13658 w 204385"/>
                <a:gd name="connsiteY4" fmla="*/ 43186 h 177377"/>
                <a:gd name="connsiteX5" fmla="*/ 0 w 204385"/>
                <a:gd name="connsiteY5" fmla="*/ 29659 h 177377"/>
                <a:gd name="connsiteX6" fmla="*/ 11872 w 204385"/>
                <a:gd name="connsiteY6" fmla="*/ 16132 h 177377"/>
                <a:gd name="connsiteX7" fmla="*/ 62410 w 204385"/>
                <a:gd name="connsiteY7" fmla="*/ 11965 h 177377"/>
                <a:gd name="connsiteX8" fmla="*/ 91413 w 204385"/>
                <a:gd name="connsiteY8" fmla="*/ 9422 h 177377"/>
                <a:gd name="connsiteX9" fmla="*/ 106022 w 204385"/>
                <a:gd name="connsiteY9" fmla="*/ 21542 h 177377"/>
                <a:gd name="connsiteX10" fmla="*/ 118846 w 204385"/>
                <a:gd name="connsiteY10" fmla="*/ 148699 h 177377"/>
                <a:gd name="connsiteX11" fmla="*/ 125068 w 204385"/>
                <a:gd name="connsiteY11" fmla="*/ 147996 h 177377"/>
                <a:gd name="connsiteX12" fmla="*/ 175174 w 204385"/>
                <a:gd name="connsiteY12" fmla="*/ 142260 h 177377"/>
                <a:gd name="connsiteX13" fmla="*/ 158941 w 204385"/>
                <a:gd name="connsiteY13" fmla="*/ 15374 h 177377"/>
                <a:gd name="connsiteX14" fmla="*/ 170737 w 204385"/>
                <a:gd name="connsiteY14" fmla="*/ 115 h 177377"/>
                <a:gd name="connsiteX15" fmla="*/ 185995 w 204385"/>
                <a:gd name="connsiteY15" fmla="*/ 11912 h 177377"/>
                <a:gd name="connsiteX16" fmla="*/ 204284 w 204385"/>
                <a:gd name="connsiteY16" fmla="*/ 152216 h 177377"/>
                <a:gd name="connsiteX17" fmla="*/ 201579 w 204385"/>
                <a:gd name="connsiteY17" fmla="*/ 162226 h 177377"/>
                <a:gd name="connsiteX18" fmla="*/ 192597 w 204385"/>
                <a:gd name="connsiteY18" fmla="*/ 167637 h 177377"/>
                <a:gd name="connsiteX19" fmla="*/ 128531 w 204385"/>
                <a:gd name="connsiteY19" fmla="*/ 175159 h 177377"/>
                <a:gd name="connsiteX20" fmla="*/ 108727 w 204385"/>
                <a:gd name="connsiteY20" fmla="*/ 177377 h 177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4385" h="177377">
                  <a:moveTo>
                    <a:pt x="106725" y="177215"/>
                  </a:moveTo>
                  <a:cubicBezTo>
                    <a:pt x="99761" y="177269"/>
                    <a:pt x="93923" y="171966"/>
                    <a:pt x="93252" y="165040"/>
                  </a:cubicBezTo>
                  <a:lnTo>
                    <a:pt x="80428" y="37505"/>
                  </a:lnTo>
                  <a:lnTo>
                    <a:pt x="64845" y="38912"/>
                  </a:lnTo>
                  <a:cubicBezTo>
                    <a:pt x="48125" y="40427"/>
                    <a:pt x="30810" y="42050"/>
                    <a:pt x="13658" y="43186"/>
                  </a:cubicBezTo>
                  <a:cubicBezTo>
                    <a:pt x="6158" y="43240"/>
                    <a:pt x="43" y="37180"/>
                    <a:pt x="0" y="29659"/>
                  </a:cubicBezTo>
                  <a:cubicBezTo>
                    <a:pt x="-37" y="22787"/>
                    <a:pt x="5059" y="16997"/>
                    <a:pt x="11872" y="16132"/>
                  </a:cubicBezTo>
                  <a:cubicBezTo>
                    <a:pt x="28700" y="15050"/>
                    <a:pt x="45799" y="13480"/>
                    <a:pt x="62410" y="11965"/>
                  </a:cubicBezTo>
                  <a:lnTo>
                    <a:pt x="91413" y="9422"/>
                  </a:lnTo>
                  <a:cubicBezTo>
                    <a:pt x="98788" y="8773"/>
                    <a:pt x="105308" y="14184"/>
                    <a:pt x="106022" y="21542"/>
                  </a:cubicBezTo>
                  <a:lnTo>
                    <a:pt x="118846" y="148699"/>
                  </a:lnTo>
                  <a:lnTo>
                    <a:pt x="125068" y="147996"/>
                  </a:lnTo>
                  <a:cubicBezTo>
                    <a:pt x="141301" y="146156"/>
                    <a:pt x="158400" y="144317"/>
                    <a:pt x="175174" y="142260"/>
                  </a:cubicBezTo>
                  <a:lnTo>
                    <a:pt x="158941" y="15374"/>
                  </a:lnTo>
                  <a:cubicBezTo>
                    <a:pt x="157983" y="7907"/>
                    <a:pt x="163264" y="1090"/>
                    <a:pt x="170737" y="115"/>
                  </a:cubicBezTo>
                  <a:cubicBezTo>
                    <a:pt x="178209" y="-859"/>
                    <a:pt x="185038" y="4444"/>
                    <a:pt x="185995" y="11912"/>
                  </a:cubicBezTo>
                  <a:lnTo>
                    <a:pt x="204284" y="152216"/>
                  </a:lnTo>
                  <a:cubicBezTo>
                    <a:pt x="204717" y="155788"/>
                    <a:pt x="203749" y="159359"/>
                    <a:pt x="201579" y="162226"/>
                  </a:cubicBezTo>
                  <a:cubicBezTo>
                    <a:pt x="199436" y="165149"/>
                    <a:pt x="196200" y="167096"/>
                    <a:pt x="192597" y="167637"/>
                  </a:cubicBezTo>
                  <a:cubicBezTo>
                    <a:pt x="170953" y="170397"/>
                    <a:pt x="149309" y="173048"/>
                    <a:pt x="128531" y="175159"/>
                  </a:cubicBezTo>
                  <a:lnTo>
                    <a:pt x="108727" y="177377"/>
                  </a:ln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8B426082-51BE-9095-BF3A-8C0AEFB10FB6}"/>
                </a:ext>
              </a:extLst>
            </p:cNvPr>
            <p:cNvSpPr/>
            <p:nvPr/>
          </p:nvSpPr>
          <p:spPr>
            <a:xfrm>
              <a:off x="1385276" y="4195450"/>
              <a:ext cx="197423" cy="172908"/>
            </a:xfrm>
            <a:custGeom>
              <a:avLst/>
              <a:gdLst>
                <a:gd name="connsiteX0" fmla="*/ 99344 w 197423"/>
                <a:gd name="connsiteY0" fmla="*/ 172908 h 172908"/>
                <a:gd name="connsiteX1" fmla="*/ 85817 w 197423"/>
                <a:gd name="connsiteY1" fmla="*/ 159922 h 172908"/>
                <a:gd name="connsiteX2" fmla="*/ 80406 w 197423"/>
                <a:gd name="connsiteY2" fmla="*/ 32007 h 172908"/>
                <a:gd name="connsiteX3" fmla="*/ 53838 w 197423"/>
                <a:gd name="connsiteY3" fmla="*/ 33036 h 172908"/>
                <a:gd name="connsiteX4" fmla="*/ 27812 w 197423"/>
                <a:gd name="connsiteY4" fmla="*/ 33469 h 172908"/>
                <a:gd name="connsiteX5" fmla="*/ 13527 w 197423"/>
                <a:gd name="connsiteY5" fmla="*/ 33469 h 172908"/>
                <a:gd name="connsiteX6" fmla="*/ 13527 w 197423"/>
                <a:gd name="connsiteY6" fmla="*/ 33469 h 172908"/>
                <a:gd name="connsiteX7" fmla="*/ 0 w 197423"/>
                <a:gd name="connsiteY7" fmla="*/ 19941 h 172908"/>
                <a:gd name="connsiteX8" fmla="*/ 13527 w 197423"/>
                <a:gd name="connsiteY8" fmla="*/ 6414 h 172908"/>
                <a:gd name="connsiteX9" fmla="*/ 27974 w 197423"/>
                <a:gd name="connsiteY9" fmla="*/ 6414 h 172908"/>
                <a:gd name="connsiteX10" fmla="*/ 53460 w 197423"/>
                <a:gd name="connsiteY10" fmla="*/ 5981 h 172908"/>
                <a:gd name="connsiteX11" fmla="*/ 93338 w 197423"/>
                <a:gd name="connsiteY11" fmla="*/ 4466 h 172908"/>
                <a:gd name="connsiteX12" fmla="*/ 107353 w 197423"/>
                <a:gd name="connsiteY12" fmla="*/ 17452 h 172908"/>
                <a:gd name="connsiteX13" fmla="*/ 112763 w 197423"/>
                <a:gd name="connsiteY13" fmla="*/ 145421 h 172908"/>
                <a:gd name="connsiteX14" fmla="*/ 162328 w 197423"/>
                <a:gd name="connsiteY14" fmla="*/ 142553 h 172908"/>
                <a:gd name="connsiteX15" fmla="*/ 169416 w 197423"/>
                <a:gd name="connsiteY15" fmla="*/ 142120 h 172908"/>
                <a:gd name="connsiteX16" fmla="*/ 160488 w 197423"/>
                <a:gd name="connsiteY16" fmla="*/ 14530 h 172908"/>
                <a:gd name="connsiteX17" fmla="*/ 173068 w 197423"/>
                <a:gd name="connsiteY17" fmla="*/ 29 h 172908"/>
                <a:gd name="connsiteX18" fmla="*/ 187542 w 197423"/>
                <a:gd name="connsiteY18" fmla="*/ 12637 h 172908"/>
                <a:gd name="connsiteX19" fmla="*/ 197390 w 197423"/>
                <a:gd name="connsiteY19" fmla="*/ 153807 h 172908"/>
                <a:gd name="connsiteX20" fmla="*/ 184843 w 197423"/>
                <a:gd name="connsiteY20" fmla="*/ 168255 h 172908"/>
                <a:gd name="connsiteX21" fmla="*/ 184729 w 197423"/>
                <a:gd name="connsiteY21" fmla="*/ 168255 h 172908"/>
                <a:gd name="connsiteX22" fmla="*/ 164167 w 197423"/>
                <a:gd name="connsiteY22" fmla="*/ 169553 h 172908"/>
                <a:gd name="connsiteX23" fmla="*/ 100210 w 197423"/>
                <a:gd name="connsiteY23" fmla="*/ 172908 h 172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7423" h="172908">
                  <a:moveTo>
                    <a:pt x="99344" y="172908"/>
                  </a:moveTo>
                  <a:cubicBezTo>
                    <a:pt x="92077" y="172908"/>
                    <a:pt x="86109" y="167172"/>
                    <a:pt x="85817" y="159922"/>
                  </a:cubicBezTo>
                  <a:lnTo>
                    <a:pt x="80406" y="32007"/>
                  </a:lnTo>
                  <a:lnTo>
                    <a:pt x="53838" y="33036"/>
                  </a:lnTo>
                  <a:cubicBezTo>
                    <a:pt x="45073" y="33036"/>
                    <a:pt x="36415" y="33360"/>
                    <a:pt x="27812" y="33469"/>
                  </a:cubicBezTo>
                  <a:lnTo>
                    <a:pt x="13527" y="33469"/>
                  </a:lnTo>
                  <a:lnTo>
                    <a:pt x="13527" y="33469"/>
                  </a:lnTo>
                  <a:cubicBezTo>
                    <a:pt x="6055" y="33469"/>
                    <a:pt x="0" y="27408"/>
                    <a:pt x="0" y="19941"/>
                  </a:cubicBezTo>
                  <a:cubicBezTo>
                    <a:pt x="0" y="12474"/>
                    <a:pt x="6055" y="6414"/>
                    <a:pt x="13527" y="6414"/>
                  </a:cubicBezTo>
                  <a:lnTo>
                    <a:pt x="27974" y="6414"/>
                  </a:lnTo>
                  <a:cubicBezTo>
                    <a:pt x="36470" y="6414"/>
                    <a:pt x="44965" y="6414"/>
                    <a:pt x="53460" y="5981"/>
                  </a:cubicBezTo>
                  <a:lnTo>
                    <a:pt x="93338" y="4466"/>
                  </a:lnTo>
                  <a:cubicBezTo>
                    <a:pt x="100778" y="4195"/>
                    <a:pt x="107028" y="10039"/>
                    <a:pt x="107353" y="17452"/>
                  </a:cubicBezTo>
                  <a:lnTo>
                    <a:pt x="112763" y="145421"/>
                  </a:lnTo>
                  <a:cubicBezTo>
                    <a:pt x="129375" y="144717"/>
                    <a:pt x="146095" y="143635"/>
                    <a:pt x="162328" y="142553"/>
                  </a:cubicBezTo>
                  <a:lnTo>
                    <a:pt x="169416" y="142120"/>
                  </a:lnTo>
                  <a:lnTo>
                    <a:pt x="160488" y="14530"/>
                  </a:lnTo>
                  <a:cubicBezTo>
                    <a:pt x="159963" y="7063"/>
                    <a:pt x="165596" y="570"/>
                    <a:pt x="173068" y="29"/>
                  </a:cubicBezTo>
                  <a:cubicBezTo>
                    <a:pt x="180541" y="-458"/>
                    <a:pt x="187018" y="5170"/>
                    <a:pt x="187542" y="12637"/>
                  </a:cubicBezTo>
                  <a:lnTo>
                    <a:pt x="197390" y="153807"/>
                  </a:lnTo>
                  <a:cubicBezTo>
                    <a:pt x="197910" y="161275"/>
                    <a:pt x="192293" y="167714"/>
                    <a:pt x="184843" y="168255"/>
                  </a:cubicBezTo>
                  <a:cubicBezTo>
                    <a:pt x="184805" y="168255"/>
                    <a:pt x="184767" y="168255"/>
                    <a:pt x="184729" y="168255"/>
                  </a:cubicBezTo>
                  <a:lnTo>
                    <a:pt x="164167" y="169553"/>
                  </a:lnTo>
                  <a:cubicBezTo>
                    <a:pt x="143227" y="170906"/>
                    <a:pt x="121637" y="172313"/>
                    <a:pt x="100210" y="17290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E9D9BC05-C90A-E232-CA52-C832D83BB753}"/>
                </a:ext>
              </a:extLst>
            </p:cNvPr>
            <p:cNvSpPr/>
            <p:nvPr/>
          </p:nvSpPr>
          <p:spPr>
            <a:xfrm>
              <a:off x="1220152" y="4199312"/>
              <a:ext cx="188661" cy="171426"/>
            </a:xfrm>
            <a:custGeom>
              <a:avLst/>
              <a:gdLst>
                <a:gd name="connsiteX0" fmla="*/ 146835 w 188661"/>
                <a:gd name="connsiteY0" fmla="*/ 171427 h 171426"/>
                <a:gd name="connsiteX1" fmla="*/ 101708 w 188661"/>
                <a:gd name="connsiteY1" fmla="*/ 170994 h 171426"/>
                <a:gd name="connsiteX2" fmla="*/ 90886 w 188661"/>
                <a:gd name="connsiteY2" fmla="*/ 170994 h 171426"/>
                <a:gd name="connsiteX3" fmla="*/ 81363 w 188661"/>
                <a:gd name="connsiteY3" fmla="*/ 166882 h 171426"/>
                <a:gd name="connsiteX4" fmla="*/ 77575 w 188661"/>
                <a:gd name="connsiteY4" fmla="*/ 157197 h 171426"/>
                <a:gd name="connsiteX5" fmla="*/ 79794 w 188661"/>
                <a:gd name="connsiteY5" fmla="*/ 29337 h 171426"/>
                <a:gd name="connsiteX6" fmla="*/ 73409 w 188661"/>
                <a:gd name="connsiteY6" fmla="*/ 29337 h 171426"/>
                <a:gd name="connsiteX7" fmla="*/ 13023 w 188661"/>
                <a:gd name="connsiteY7" fmla="*/ 27064 h 171426"/>
                <a:gd name="connsiteX8" fmla="*/ 10 w 188661"/>
                <a:gd name="connsiteY8" fmla="*/ 13050 h 171426"/>
                <a:gd name="connsiteX9" fmla="*/ 14051 w 188661"/>
                <a:gd name="connsiteY9" fmla="*/ 9 h 171426"/>
                <a:gd name="connsiteX10" fmla="*/ 74058 w 188661"/>
                <a:gd name="connsiteY10" fmla="*/ 2228 h 171426"/>
                <a:gd name="connsiteX11" fmla="*/ 93754 w 188661"/>
                <a:gd name="connsiteY11" fmla="*/ 2228 h 171426"/>
                <a:gd name="connsiteX12" fmla="*/ 103277 w 188661"/>
                <a:gd name="connsiteY12" fmla="*/ 6340 h 171426"/>
                <a:gd name="connsiteX13" fmla="*/ 107119 w 188661"/>
                <a:gd name="connsiteY13" fmla="*/ 15971 h 171426"/>
                <a:gd name="connsiteX14" fmla="*/ 104846 w 188661"/>
                <a:gd name="connsiteY14" fmla="*/ 143885 h 171426"/>
                <a:gd name="connsiteX15" fmla="*/ 161553 w 188661"/>
                <a:gd name="connsiteY15" fmla="*/ 144210 h 171426"/>
                <a:gd name="connsiteX16" fmla="*/ 160146 w 188661"/>
                <a:gd name="connsiteY16" fmla="*/ 16134 h 171426"/>
                <a:gd name="connsiteX17" fmla="*/ 173565 w 188661"/>
                <a:gd name="connsiteY17" fmla="*/ 2444 h 171426"/>
                <a:gd name="connsiteX18" fmla="*/ 173565 w 188661"/>
                <a:gd name="connsiteY18" fmla="*/ 2444 h 171426"/>
                <a:gd name="connsiteX19" fmla="*/ 187092 w 188661"/>
                <a:gd name="connsiteY19" fmla="*/ 15863 h 171426"/>
                <a:gd name="connsiteX20" fmla="*/ 188662 w 188661"/>
                <a:gd name="connsiteY20" fmla="*/ 157359 h 171426"/>
                <a:gd name="connsiteX21" fmla="*/ 175405 w 188661"/>
                <a:gd name="connsiteY21" fmla="*/ 170994 h 171426"/>
                <a:gd name="connsiteX22" fmla="*/ 146835 w 188661"/>
                <a:gd name="connsiteY22" fmla="*/ 171427 h 171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8661" h="171426">
                  <a:moveTo>
                    <a:pt x="146835" y="171427"/>
                  </a:moveTo>
                  <a:cubicBezTo>
                    <a:pt x="131631" y="171427"/>
                    <a:pt x="116534" y="171427"/>
                    <a:pt x="101708" y="170994"/>
                  </a:cubicBezTo>
                  <a:lnTo>
                    <a:pt x="90886" y="170994"/>
                  </a:lnTo>
                  <a:cubicBezTo>
                    <a:pt x="87299" y="170940"/>
                    <a:pt x="83879" y="169425"/>
                    <a:pt x="81363" y="166882"/>
                  </a:cubicBezTo>
                  <a:cubicBezTo>
                    <a:pt x="78852" y="164285"/>
                    <a:pt x="77483" y="160822"/>
                    <a:pt x="77575" y="157197"/>
                  </a:cubicBezTo>
                  <a:lnTo>
                    <a:pt x="79794" y="29337"/>
                  </a:lnTo>
                  <a:lnTo>
                    <a:pt x="73409" y="29337"/>
                  </a:lnTo>
                  <a:lnTo>
                    <a:pt x="13023" y="27064"/>
                  </a:lnTo>
                  <a:cubicBezTo>
                    <a:pt x="5550" y="26793"/>
                    <a:pt x="-272" y="20517"/>
                    <a:pt x="10" y="13050"/>
                  </a:cubicBezTo>
                  <a:cubicBezTo>
                    <a:pt x="291" y="5528"/>
                    <a:pt x="6579" y="-262"/>
                    <a:pt x="14051" y="9"/>
                  </a:cubicBezTo>
                  <a:lnTo>
                    <a:pt x="74058" y="2228"/>
                  </a:lnTo>
                  <a:lnTo>
                    <a:pt x="93754" y="2228"/>
                  </a:lnTo>
                  <a:cubicBezTo>
                    <a:pt x="97352" y="2282"/>
                    <a:pt x="100777" y="3742"/>
                    <a:pt x="103277" y="6340"/>
                  </a:cubicBezTo>
                  <a:cubicBezTo>
                    <a:pt x="105804" y="8883"/>
                    <a:pt x="107189" y="12400"/>
                    <a:pt x="107119" y="15971"/>
                  </a:cubicBezTo>
                  <a:lnTo>
                    <a:pt x="104846" y="143885"/>
                  </a:lnTo>
                  <a:cubicBezTo>
                    <a:pt x="123514" y="144156"/>
                    <a:pt x="142723" y="144372"/>
                    <a:pt x="161553" y="144210"/>
                  </a:cubicBezTo>
                  <a:lnTo>
                    <a:pt x="160146" y="16134"/>
                  </a:lnTo>
                  <a:cubicBezTo>
                    <a:pt x="160114" y="8666"/>
                    <a:pt x="166098" y="2552"/>
                    <a:pt x="173565" y="2444"/>
                  </a:cubicBezTo>
                  <a:lnTo>
                    <a:pt x="173565" y="2444"/>
                  </a:lnTo>
                  <a:cubicBezTo>
                    <a:pt x="180994" y="2444"/>
                    <a:pt x="187033" y="8450"/>
                    <a:pt x="187092" y="15863"/>
                  </a:cubicBezTo>
                  <a:lnTo>
                    <a:pt x="188662" y="157359"/>
                  </a:lnTo>
                  <a:cubicBezTo>
                    <a:pt x="188721" y="164771"/>
                    <a:pt x="182812" y="170832"/>
                    <a:pt x="175405" y="170994"/>
                  </a:cubicBezTo>
                  <a:cubicBezTo>
                    <a:pt x="165990" y="171319"/>
                    <a:pt x="156358" y="171427"/>
                    <a:pt x="146835" y="17142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1903C700-F826-30EA-EB6C-336641D3CA85}"/>
                </a:ext>
              </a:extLst>
            </p:cNvPr>
            <p:cNvSpPr/>
            <p:nvPr/>
          </p:nvSpPr>
          <p:spPr>
            <a:xfrm>
              <a:off x="1055935" y="4186525"/>
              <a:ext cx="186399" cy="180859"/>
            </a:xfrm>
            <a:custGeom>
              <a:avLst/>
              <a:gdLst>
                <a:gd name="connsiteX0" fmla="*/ 166093 w 186399"/>
                <a:gd name="connsiteY0" fmla="*/ 180860 h 180859"/>
                <a:gd name="connsiteX1" fmla="*/ 165552 w 186399"/>
                <a:gd name="connsiteY1" fmla="*/ 180860 h 180859"/>
                <a:gd name="connsiteX2" fmla="*/ 97861 w 186399"/>
                <a:gd name="connsiteY2" fmla="*/ 176748 h 180859"/>
                <a:gd name="connsiteX3" fmla="*/ 81629 w 186399"/>
                <a:gd name="connsiteY3" fmla="*/ 175665 h 180859"/>
                <a:gd name="connsiteX4" fmla="*/ 69010 w 186399"/>
                <a:gd name="connsiteY4" fmla="*/ 161272 h 180859"/>
                <a:gd name="connsiteX5" fmla="*/ 69021 w 186399"/>
                <a:gd name="connsiteY5" fmla="*/ 161110 h 180859"/>
                <a:gd name="connsiteX6" fmla="*/ 78869 w 186399"/>
                <a:gd name="connsiteY6" fmla="*/ 33304 h 180859"/>
                <a:gd name="connsiteX7" fmla="*/ 63340 w 186399"/>
                <a:gd name="connsiteY7" fmla="*/ 31952 h 180859"/>
                <a:gd name="connsiteX8" fmla="*/ 12098 w 186399"/>
                <a:gd name="connsiteY8" fmla="*/ 27136 h 180859"/>
                <a:gd name="connsiteX9" fmla="*/ 86 w 186399"/>
                <a:gd name="connsiteY9" fmla="*/ 12093 h 180859"/>
                <a:gd name="connsiteX10" fmla="*/ 15129 w 186399"/>
                <a:gd name="connsiteY10" fmla="*/ 81 h 180859"/>
                <a:gd name="connsiteX11" fmla="*/ 65612 w 186399"/>
                <a:gd name="connsiteY11" fmla="*/ 4843 h 180859"/>
                <a:gd name="connsiteX12" fmla="*/ 94615 w 186399"/>
                <a:gd name="connsiteY12" fmla="*/ 7440 h 180859"/>
                <a:gd name="connsiteX13" fmla="*/ 106844 w 186399"/>
                <a:gd name="connsiteY13" fmla="*/ 21941 h 180859"/>
                <a:gd name="connsiteX14" fmla="*/ 96617 w 186399"/>
                <a:gd name="connsiteY14" fmla="*/ 149368 h 180859"/>
                <a:gd name="connsiteX15" fmla="*/ 99485 w 186399"/>
                <a:gd name="connsiteY15" fmla="*/ 149368 h 180859"/>
                <a:gd name="connsiteX16" fmla="*/ 153215 w 186399"/>
                <a:gd name="connsiteY16" fmla="*/ 152723 h 180859"/>
                <a:gd name="connsiteX17" fmla="*/ 159330 w 186399"/>
                <a:gd name="connsiteY17" fmla="*/ 24971 h 180859"/>
                <a:gd name="connsiteX18" fmla="*/ 173506 w 186399"/>
                <a:gd name="connsiteY18" fmla="*/ 12093 h 180859"/>
                <a:gd name="connsiteX19" fmla="*/ 186384 w 186399"/>
                <a:gd name="connsiteY19" fmla="*/ 26270 h 180859"/>
                <a:gd name="connsiteX20" fmla="*/ 179567 w 186399"/>
                <a:gd name="connsiteY20" fmla="*/ 167657 h 180859"/>
                <a:gd name="connsiteX21" fmla="*/ 166093 w 186399"/>
                <a:gd name="connsiteY21" fmla="*/ 180535 h 18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6399" h="180859">
                  <a:moveTo>
                    <a:pt x="166093" y="180860"/>
                  </a:moveTo>
                  <a:lnTo>
                    <a:pt x="165552" y="180860"/>
                  </a:lnTo>
                  <a:cubicBezTo>
                    <a:pt x="142934" y="179724"/>
                    <a:pt x="120046" y="178208"/>
                    <a:pt x="97861" y="176748"/>
                  </a:cubicBezTo>
                  <a:lnTo>
                    <a:pt x="81629" y="175665"/>
                  </a:lnTo>
                  <a:cubicBezTo>
                    <a:pt x="74172" y="175179"/>
                    <a:pt x="68523" y="168739"/>
                    <a:pt x="69010" y="161272"/>
                  </a:cubicBezTo>
                  <a:cubicBezTo>
                    <a:pt x="69010" y="161218"/>
                    <a:pt x="69016" y="161165"/>
                    <a:pt x="69021" y="161110"/>
                  </a:cubicBezTo>
                  <a:lnTo>
                    <a:pt x="78869" y="33304"/>
                  </a:lnTo>
                  <a:lnTo>
                    <a:pt x="63340" y="31952"/>
                  </a:lnTo>
                  <a:cubicBezTo>
                    <a:pt x="46566" y="30545"/>
                    <a:pt x="29197" y="29030"/>
                    <a:pt x="12098" y="27136"/>
                  </a:cubicBezTo>
                  <a:cubicBezTo>
                    <a:pt x="4626" y="26324"/>
                    <a:pt x="-753" y="19561"/>
                    <a:pt x="86" y="12093"/>
                  </a:cubicBezTo>
                  <a:cubicBezTo>
                    <a:pt x="925" y="4626"/>
                    <a:pt x="7656" y="-730"/>
                    <a:pt x="15129" y="81"/>
                  </a:cubicBezTo>
                  <a:cubicBezTo>
                    <a:pt x="31902" y="1975"/>
                    <a:pt x="49055" y="3436"/>
                    <a:pt x="65612" y="4843"/>
                  </a:cubicBezTo>
                  <a:cubicBezTo>
                    <a:pt x="75298" y="5708"/>
                    <a:pt x="84983" y="6520"/>
                    <a:pt x="94615" y="7440"/>
                  </a:cubicBezTo>
                  <a:cubicBezTo>
                    <a:pt x="101963" y="8144"/>
                    <a:pt x="107406" y="14582"/>
                    <a:pt x="106844" y="21941"/>
                  </a:cubicBezTo>
                  <a:lnTo>
                    <a:pt x="96617" y="149368"/>
                  </a:lnTo>
                  <a:lnTo>
                    <a:pt x="99485" y="149368"/>
                  </a:lnTo>
                  <a:cubicBezTo>
                    <a:pt x="117124" y="150559"/>
                    <a:pt x="135197" y="151749"/>
                    <a:pt x="153215" y="152723"/>
                  </a:cubicBezTo>
                  <a:lnTo>
                    <a:pt x="159330" y="24971"/>
                  </a:lnTo>
                  <a:cubicBezTo>
                    <a:pt x="159687" y="17504"/>
                    <a:pt x="166034" y="11715"/>
                    <a:pt x="173506" y="12093"/>
                  </a:cubicBezTo>
                  <a:cubicBezTo>
                    <a:pt x="180979" y="12472"/>
                    <a:pt x="186741" y="18803"/>
                    <a:pt x="186384" y="26270"/>
                  </a:cubicBezTo>
                  <a:lnTo>
                    <a:pt x="179567" y="167657"/>
                  </a:lnTo>
                  <a:cubicBezTo>
                    <a:pt x="179193" y="174854"/>
                    <a:pt x="173284" y="180481"/>
                    <a:pt x="166093" y="180535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AA929CFE-F5AB-8731-058A-9E7765E34212}"/>
                </a:ext>
              </a:extLst>
            </p:cNvPr>
            <p:cNvSpPr/>
            <p:nvPr/>
          </p:nvSpPr>
          <p:spPr>
            <a:xfrm>
              <a:off x="891720" y="4164291"/>
              <a:ext cx="186241" cy="189552"/>
            </a:xfrm>
            <a:custGeom>
              <a:avLst/>
              <a:gdLst>
                <a:gd name="connsiteX0" fmla="*/ 157376 w 186241"/>
                <a:gd name="connsiteY0" fmla="*/ 189512 h 189552"/>
                <a:gd name="connsiteX1" fmla="*/ 155807 w 186241"/>
                <a:gd name="connsiteY1" fmla="*/ 189512 h 189552"/>
                <a:gd name="connsiteX2" fmla="*/ 137734 w 186241"/>
                <a:gd name="connsiteY2" fmla="*/ 187456 h 189552"/>
                <a:gd name="connsiteX3" fmla="*/ 71829 w 186241"/>
                <a:gd name="connsiteY3" fmla="*/ 179177 h 189552"/>
                <a:gd name="connsiteX4" fmla="*/ 60412 w 186241"/>
                <a:gd name="connsiteY4" fmla="*/ 163972 h 189552"/>
                <a:gd name="connsiteX5" fmla="*/ 77835 w 186241"/>
                <a:gd name="connsiteY5" fmla="*/ 37140 h 189552"/>
                <a:gd name="connsiteX6" fmla="*/ 51538 w 186241"/>
                <a:gd name="connsiteY6" fmla="*/ 33461 h 189552"/>
                <a:gd name="connsiteX7" fmla="*/ 11714 w 186241"/>
                <a:gd name="connsiteY7" fmla="*/ 26914 h 189552"/>
                <a:gd name="connsiteX8" fmla="*/ 124 w 186241"/>
                <a:gd name="connsiteY8" fmla="*/ 11709 h 189552"/>
                <a:gd name="connsiteX9" fmla="*/ 15344 w 186241"/>
                <a:gd name="connsiteY9" fmla="*/ 130 h 189552"/>
                <a:gd name="connsiteX10" fmla="*/ 16151 w 186241"/>
                <a:gd name="connsiteY10" fmla="*/ 237 h 189552"/>
                <a:gd name="connsiteX11" fmla="*/ 55650 w 186241"/>
                <a:gd name="connsiteY11" fmla="*/ 6731 h 189552"/>
                <a:gd name="connsiteX12" fmla="*/ 94934 w 186241"/>
                <a:gd name="connsiteY12" fmla="*/ 12142 h 189552"/>
                <a:gd name="connsiteX13" fmla="*/ 106459 w 186241"/>
                <a:gd name="connsiteY13" fmla="*/ 27400 h 189552"/>
                <a:gd name="connsiteX14" fmla="*/ 89036 w 186241"/>
                <a:gd name="connsiteY14" fmla="*/ 154287 h 189552"/>
                <a:gd name="connsiteX15" fmla="*/ 140764 w 186241"/>
                <a:gd name="connsiteY15" fmla="*/ 160563 h 189552"/>
                <a:gd name="connsiteX16" fmla="*/ 145364 w 186241"/>
                <a:gd name="connsiteY16" fmla="*/ 161051 h 189552"/>
                <a:gd name="connsiteX17" fmla="*/ 159107 w 186241"/>
                <a:gd name="connsiteY17" fmla="*/ 33894 h 189552"/>
                <a:gd name="connsiteX18" fmla="*/ 174096 w 186241"/>
                <a:gd name="connsiteY18" fmla="*/ 21827 h 189552"/>
                <a:gd name="connsiteX19" fmla="*/ 186162 w 186241"/>
                <a:gd name="connsiteY19" fmla="*/ 36815 h 189552"/>
                <a:gd name="connsiteX20" fmla="*/ 171011 w 186241"/>
                <a:gd name="connsiteY20" fmla="*/ 177499 h 189552"/>
                <a:gd name="connsiteX21" fmla="*/ 165979 w 186241"/>
                <a:gd name="connsiteY21" fmla="*/ 186590 h 189552"/>
                <a:gd name="connsiteX22" fmla="*/ 157376 w 186241"/>
                <a:gd name="connsiteY22" fmla="*/ 189512 h 18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6241" h="189552">
                  <a:moveTo>
                    <a:pt x="157376" y="189512"/>
                  </a:moveTo>
                  <a:cubicBezTo>
                    <a:pt x="156856" y="189566"/>
                    <a:pt x="156326" y="189566"/>
                    <a:pt x="155807" y="189512"/>
                  </a:cubicBezTo>
                  <a:lnTo>
                    <a:pt x="137734" y="187456"/>
                  </a:lnTo>
                  <a:cubicBezTo>
                    <a:pt x="116091" y="185021"/>
                    <a:pt x="93798" y="182532"/>
                    <a:pt x="71829" y="179177"/>
                  </a:cubicBezTo>
                  <a:cubicBezTo>
                    <a:pt x="64503" y="178094"/>
                    <a:pt x="59411" y="171331"/>
                    <a:pt x="60412" y="163972"/>
                  </a:cubicBezTo>
                  <a:lnTo>
                    <a:pt x="77835" y="37140"/>
                  </a:lnTo>
                  <a:lnTo>
                    <a:pt x="51538" y="33461"/>
                  </a:lnTo>
                  <a:lnTo>
                    <a:pt x="11714" y="26914"/>
                  </a:lnTo>
                  <a:cubicBezTo>
                    <a:pt x="4312" y="25885"/>
                    <a:pt x="-877" y="19122"/>
                    <a:pt x="124" y="11709"/>
                  </a:cubicBezTo>
                  <a:cubicBezTo>
                    <a:pt x="1130" y="4296"/>
                    <a:pt x="7942" y="-899"/>
                    <a:pt x="15344" y="130"/>
                  </a:cubicBezTo>
                  <a:cubicBezTo>
                    <a:pt x="15615" y="130"/>
                    <a:pt x="15886" y="183"/>
                    <a:pt x="16151" y="237"/>
                  </a:cubicBezTo>
                  <a:lnTo>
                    <a:pt x="55650" y="6731"/>
                  </a:lnTo>
                  <a:lnTo>
                    <a:pt x="94934" y="12142"/>
                  </a:lnTo>
                  <a:cubicBezTo>
                    <a:pt x="102331" y="13170"/>
                    <a:pt x="107487" y="19987"/>
                    <a:pt x="106459" y="27400"/>
                  </a:cubicBezTo>
                  <a:lnTo>
                    <a:pt x="89036" y="154287"/>
                  </a:lnTo>
                  <a:cubicBezTo>
                    <a:pt x="106297" y="156613"/>
                    <a:pt x="123774" y="158615"/>
                    <a:pt x="140764" y="160563"/>
                  </a:cubicBezTo>
                  <a:lnTo>
                    <a:pt x="145364" y="161051"/>
                  </a:lnTo>
                  <a:lnTo>
                    <a:pt x="159107" y="33894"/>
                  </a:lnTo>
                  <a:cubicBezTo>
                    <a:pt x="159914" y="26427"/>
                    <a:pt x="166623" y="21016"/>
                    <a:pt x="174096" y="21827"/>
                  </a:cubicBezTo>
                  <a:cubicBezTo>
                    <a:pt x="181568" y="22639"/>
                    <a:pt x="186968" y="29348"/>
                    <a:pt x="186162" y="36815"/>
                  </a:cubicBezTo>
                  <a:lnTo>
                    <a:pt x="171011" y="177499"/>
                  </a:lnTo>
                  <a:cubicBezTo>
                    <a:pt x="170600" y="181071"/>
                    <a:pt x="168793" y="184317"/>
                    <a:pt x="165979" y="186590"/>
                  </a:cubicBezTo>
                  <a:cubicBezTo>
                    <a:pt x="163539" y="188538"/>
                    <a:pt x="160498" y="189566"/>
                    <a:pt x="157376" y="18951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45831A13-7D71-533C-2BDF-5852D897F4F9}"/>
                </a:ext>
              </a:extLst>
            </p:cNvPr>
            <p:cNvSpPr/>
            <p:nvPr/>
          </p:nvSpPr>
          <p:spPr>
            <a:xfrm>
              <a:off x="729614" y="4132125"/>
              <a:ext cx="184705" cy="197870"/>
            </a:xfrm>
            <a:custGeom>
              <a:avLst/>
              <a:gdLst>
                <a:gd name="connsiteX0" fmla="*/ 147685 w 184705"/>
                <a:gd name="connsiteY0" fmla="*/ 197871 h 197870"/>
                <a:gd name="connsiteX1" fmla="*/ 145574 w 184705"/>
                <a:gd name="connsiteY1" fmla="*/ 197871 h 197870"/>
                <a:gd name="connsiteX2" fmla="*/ 83944 w 184705"/>
                <a:gd name="connsiteY2" fmla="*/ 186778 h 197870"/>
                <a:gd name="connsiteX3" fmla="*/ 62300 w 184705"/>
                <a:gd name="connsiteY3" fmla="*/ 182666 h 197870"/>
                <a:gd name="connsiteX4" fmla="*/ 51370 w 184705"/>
                <a:gd name="connsiteY4" fmla="*/ 166974 h 197870"/>
                <a:gd name="connsiteX5" fmla="*/ 51478 w 184705"/>
                <a:gd name="connsiteY5" fmla="*/ 166433 h 197870"/>
                <a:gd name="connsiteX6" fmla="*/ 76423 w 184705"/>
                <a:gd name="connsiteY6" fmla="*/ 40954 h 197870"/>
                <a:gd name="connsiteX7" fmla="*/ 57214 w 184705"/>
                <a:gd name="connsiteY7" fmla="*/ 36842 h 197870"/>
                <a:gd name="connsiteX8" fmla="*/ 11167 w 184705"/>
                <a:gd name="connsiteY8" fmla="*/ 26832 h 197870"/>
                <a:gd name="connsiteX9" fmla="*/ 210 w 184705"/>
                <a:gd name="connsiteY9" fmla="*/ 11140 h 197870"/>
                <a:gd name="connsiteX10" fmla="*/ 15891 w 184705"/>
                <a:gd name="connsiteY10" fmla="*/ 210 h 197870"/>
                <a:gd name="connsiteX11" fmla="*/ 16957 w 184705"/>
                <a:gd name="connsiteY11" fmla="*/ 426 h 197870"/>
                <a:gd name="connsiteX12" fmla="*/ 63004 w 184705"/>
                <a:gd name="connsiteY12" fmla="*/ 10436 h 197870"/>
                <a:gd name="connsiteX13" fmla="*/ 94766 w 184705"/>
                <a:gd name="connsiteY13" fmla="*/ 16983 h 197870"/>
                <a:gd name="connsiteX14" fmla="*/ 105696 w 184705"/>
                <a:gd name="connsiteY14" fmla="*/ 32675 h 197870"/>
                <a:gd name="connsiteX15" fmla="*/ 105587 w 184705"/>
                <a:gd name="connsiteY15" fmla="*/ 33216 h 197870"/>
                <a:gd name="connsiteX16" fmla="*/ 80643 w 184705"/>
                <a:gd name="connsiteY16" fmla="*/ 158479 h 197870"/>
                <a:gd name="connsiteX17" fmla="*/ 88976 w 184705"/>
                <a:gd name="connsiteY17" fmla="*/ 160048 h 197870"/>
                <a:gd name="connsiteX18" fmla="*/ 136430 w 184705"/>
                <a:gd name="connsiteY18" fmla="*/ 168868 h 197870"/>
                <a:gd name="connsiteX19" fmla="*/ 157803 w 184705"/>
                <a:gd name="connsiteY19" fmla="*/ 42577 h 197870"/>
                <a:gd name="connsiteX20" fmla="*/ 173213 w 184705"/>
                <a:gd name="connsiteY20" fmla="*/ 31214 h 197870"/>
                <a:gd name="connsiteX21" fmla="*/ 184549 w 184705"/>
                <a:gd name="connsiteY21" fmla="*/ 46635 h 197870"/>
                <a:gd name="connsiteX22" fmla="*/ 184479 w 184705"/>
                <a:gd name="connsiteY22" fmla="*/ 47068 h 197870"/>
                <a:gd name="connsiteX23" fmla="*/ 160887 w 184705"/>
                <a:gd name="connsiteY23" fmla="*/ 186616 h 197870"/>
                <a:gd name="connsiteX24" fmla="*/ 147685 w 184705"/>
                <a:gd name="connsiteY24" fmla="*/ 197871 h 197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4705" h="197870">
                  <a:moveTo>
                    <a:pt x="147685" y="197871"/>
                  </a:moveTo>
                  <a:lnTo>
                    <a:pt x="145574" y="197871"/>
                  </a:lnTo>
                  <a:cubicBezTo>
                    <a:pt x="124851" y="194678"/>
                    <a:pt x="104072" y="190674"/>
                    <a:pt x="83944" y="186778"/>
                  </a:cubicBezTo>
                  <a:lnTo>
                    <a:pt x="62300" y="182666"/>
                  </a:lnTo>
                  <a:cubicBezTo>
                    <a:pt x="54947" y="181367"/>
                    <a:pt x="50055" y="174333"/>
                    <a:pt x="51370" y="166974"/>
                  </a:cubicBezTo>
                  <a:cubicBezTo>
                    <a:pt x="51403" y="166812"/>
                    <a:pt x="51440" y="166595"/>
                    <a:pt x="51478" y="166433"/>
                  </a:cubicBezTo>
                  <a:lnTo>
                    <a:pt x="76423" y="40954"/>
                  </a:lnTo>
                  <a:cubicBezTo>
                    <a:pt x="69930" y="39655"/>
                    <a:pt x="63491" y="38248"/>
                    <a:pt x="57214" y="36842"/>
                  </a:cubicBezTo>
                  <a:lnTo>
                    <a:pt x="11167" y="26832"/>
                  </a:lnTo>
                  <a:cubicBezTo>
                    <a:pt x="3813" y="25533"/>
                    <a:pt x="-1094" y="18498"/>
                    <a:pt x="210" y="11140"/>
                  </a:cubicBezTo>
                  <a:cubicBezTo>
                    <a:pt x="1514" y="3781"/>
                    <a:pt x="8532" y="-1089"/>
                    <a:pt x="15891" y="210"/>
                  </a:cubicBezTo>
                  <a:cubicBezTo>
                    <a:pt x="16248" y="264"/>
                    <a:pt x="16605" y="318"/>
                    <a:pt x="16957" y="426"/>
                  </a:cubicBezTo>
                  <a:lnTo>
                    <a:pt x="63004" y="10436"/>
                  </a:lnTo>
                  <a:cubicBezTo>
                    <a:pt x="73393" y="12708"/>
                    <a:pt x="84214" y="15090"/>
                    <a:pt x="94766" y="16983"/>
                  </a:cubicBezTo>
                  <a:cubicBezTo>
                    <a:pt x="102119" y="18282"/>
                    <a:pt x="107011" y="25316"/>
                    <a:pt x="105696" y="32675"/>
                  </a:cubicBezTo>
                  <a:cubicBezTo>
                    <a:pt x="105663" y="32838"/>
                    <a:pt x="105625" y="33054"/>
                    <a:pt x="105587" y="33216"/>
                  </a:cubicBezTo>
                  <a:lnTo>
                    <a:pt x="80643" y="158479"/>
                  </a:lnTo>
                  <a:lnTo>
                    <a:pt x="88976" y="160048"/>
                  </a:lnTo>
                  <a:cubicBezTo>
                    <a:pt x="104560" y="163078"/>
                    <a:pt x="120522" y="166163"/>
                    <a:pt x="136430" y="168868"/>
                  </a:cubicBezTo>
                  <a:lnTo>
                    <a:pt x="157803" y="42577"/>
                  </a:lnTo>
                  <a:cubicBezTo>
                    <a:pt x="158928" y="35164"/>
                    <a:pt x="165827" y="30132"/>
                    <a:pt x="173213" y="31214"/>
                  </a:cubicBezTo>
                  <a:cubicBezTo>
                    <a:pt x="180599" y="32350"/>
                    <a:pt x="185675" y="39276"/>
                    <a:pt x="184549" y="46635"/>
                  </a:cubicBezTo>
                  <a:cubicBezTo>
                    <a:pt x="184528" y="46797"/>
                    <a:pt x="184506" y="46906"/>
                    <a:pt x="184479" y="47068"/>
                  </a:cubicBezTo>
                  <a:lnTo>
                    <a:pt x="160887" y="186616"/>
                  </a:lnTo>
                  <a:cubicBezTo>
                    <a:pt x="159789" y="193055"/>
                    <a:pt x="154226" y="197817"/>
                    <a:pt x="147685" y="19787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AC5FCD01-6E2B-F6DD-EF16-E782E1D1C21F}"/>
                </a:ext>
              </a:extLst>
            </p:cNvPr>
            <p:cNvSpPr/>
            <p:nvPr/>
          </p:nvSpPr>
          <p:spPr>
            <a:xfrm>
              <a:off x="570097" y="4090445"/>
              <a:ext cx="182450" cy="205731"/>
            </a:xfrm>
            <a:custGeom>
              <a:avLst/>
              <a:gdLst>
                <a:gd name="connsiteX0" fmla="*/ 137028 w 182450"/>
                <a:gd name="connsiteY0" fmla="*/ 205732 h 205731"/>
                <a:gd name="connsiteX1" fmla="*/ 133836 w 182450"/>
                <a:gd name="connsiteY1" fmla="*/ 205353 h 205731"/>
                <a:gd name="connsiteX2" fmla="*/ 83244 w 182450"/>
                <a:gd name="connsiteY2" fmla="*/ 192962 h 205731"/>
                <a:gd name="connsiteX3" fmla="*/ 51698 w 182450"/>
                <a:gd name="connsiteY3" fmla="*/ 184900 h 205731"/>
                <a:gd name="connsiteX4" fmla="*/ 42283 w 182450"/>
                <a:gd name="connsiteY4" fmla="*/ 168667 h 205731"/>
                <a:gd name="connsiteX5" fmla="*/ 74748 w 182450"/>
                <a:gd name="connsiteY5" fmla="*/ 44757 h 205731"/>
                <a:gd name="connsiteX6" fmla="*/ 65983 w 182450"/>
                <a:gd name="connsiteY6" fmla="*/ 42430 h 205731"/>
                <a:gd name="connsiteX7" fmla="*/ 10142 w 182450"/>
                <a:gd name="connsiteY7" fmla="*/ 26631 h 205731"/>
                <a:gd name="connsiteX8" fmla="*/ 435 w 182450"/>
                <a:gd name="connsiteY8" fmla="*/ 10127 h 205731"/>
                <a:gd name="connsiteX9" fmla="*/ 16922 w 182450"/>
                <a:gd name="connsiteY9" fmla="*/ 441 h 205731"/>
                <a:gd name="connsiteX10" fmla="*/ 18150 w 182450"/>
                <a:gd name="connsiteY10" fmla="*/ 820 h 205731"/>
                <a:gd name="connsiteX11" fmla="*/ 73017 w 182450"/>
                <a:gd name="connsiteY11" fmla="*/ 16295 h 205731"/>
                <a:gd name="connsiteX12" fmla="*/ 94661 w 182450"/>
                <a:gd name="connsiteY12" fmla="*/ 22193 h 205731"/>
                <a:gd name="connsiteX13" fmla="*/ 104184 w 182450"/>
                <a:gd name="connsiteY13" fmla="*/ 38426 h 205731"/>
                <a:gd name="connsiteX14" fmla="*/ 71718 w 182450"/>
                <a:gd name="connsiteY14" fmla="*/ 162282 h 205731"/>
                <a:gd name="connsiteX15" fmla="*/ 89466 w 182450"/>
                <a:gd name="connsiteY15" fmla="*/ 166665 h 205731"/>
                <a:gd name="connsiteX16" fmla="*/ 126801 w 182450"/>
                <a:gd name="connsiteY16" fmla="*/ 175755 h 205731"/>
                <a:gd name="connsiteX17" fmla="*/ 155642 w 182450"/>
                <a:gd name="connsiteY17" fmla="*/ 51304 h 205731"/>
                <a:gd name="connsiteX18" fmla="*/ 171501 w 182450"/>
                <a:gd name="connsiteY18" fmla="*/ 40590 h 205731"/>
                <a:gd name="connsiteX19" fmla="*/ 182199 w 182450"/>
                <a:gd name="connsiteY19" fmla="*/ 56444 h 205731"/>
                <a:gd name="connsiteX20" fmla="*/ 181993 w 182450"/>
                <a:gd name="connsiteY20" fmla="*/ 57364 h 205731"/>
                <a:gd name="connsiteX21" fmla="*/ 150069 w 182450"/>
                <a:gd name="connsiteY21" fmla="*/ 195234 h 205731"/>
                <a:gd name="connsiteX22" fmla="*/ 144008 w 182450"/>
                <a:gd name="connsiteY22" fmla="*/ 203730 h 205731"/>
                <a:gd name="connsiteX23" fmla="*/ 137028 w 182450"/>
                <a:gd name="connsiteY23" fmla="*/ 205732 h 20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2450" h="205731">
                  <a:moveTo>
                    <a:pt x="137028" y="205732"/>
                  </a:moveTo>
                  <a:cubicBezTo>
                    <a:pt x="135951" y="205732"/>
                    <a:pt x="134880" y="205624"/>
                    <a:pt x="133836" y="205353"/>
                  </a:cubicBezTo>
                  <a:lnTo>
                    <a:pt x="83244" y="192962"/>
                  </a:lnTo>
                  <a:cubicBezTo>
                    <a:pt x="72909" y="190473"/>
                    <a:pt x="62195" y="187876"/>
                    <a:pt x="51698" y="184900"/>
                  </a:cubicBezTo>
                  <a:cubicBezTo>
                    <a:pt x="44707" y="182897"/>
                    <a:pt x="40546" y="175755"/>
                    <a:pt x="42283" y="168667"/>
                  </a:cubicBezTo>
                  <a:lnTo>
                    <a:pt x="74748" y="44757"/>
                  </a:lnTo>
                  <a:lnTo>
                    <a:pt x="65983" y="42430"/>
                  </a:lnTo>
                  <a:cubicBezTo>
                    <a:pt x="47640" y="37506"/>
                    <a:pt x="28702" y="32366"/>
                    <a:pt x="10142" y="26631"/>
                  </a:cubicBezTo>
                  <a:cubicBezTo>
                    <a:pt x="2908" y="24736"/>
                    <a:pt x="-1437" y="17377"/>
                    <a:pt x="435" y="10127"/>
                  </a:cubicBezTo>
                  <a:cubicBezTo>
                    <a:pt x="2307" y="2931"/>
                    <a:pt x="9688" y="-1453"/>
                    <a:pt x="16922" y="441"/>
                  </a:cubicBezTo>
                  <a:cubicBezTo>
                    <a:pt x="17333" y="550"/>
                    <a:pt x="17744" y="658"/>
                    <a:pt x="18150" y="820"/>
                  </a:cubicBezTo>
                  <a:cubicBezTo>
                    <a:pt x="36223" y="6231"/>
                    <a:pt x="54890" y="11642"/>
                    <a:pt x="73017" y="16295"/>
                  </a:cubicBezTo>
                  <a:lnTo>
                    <a:pt x="94661" y="22193"/>
                  </a:lnTo>
                  <a:cubicBezTo>
                    <a:pt x="101679" y="24195"/>
                    <a:pt x="105883" y="31338"/>
                    <a:pt x="104184" y="38426"/>
                  </a:cubicBezTo>
                  <a:lnTo>
                    <a:pt x="71718" y="162282"/>
                  </a:lnTo>
                  <a:cubicBezTo>
                    <a:pt x="77616" y="163797"/>
                    <a:pt x="83622" y="165204"/>
                    <a:pt x="89466" y="166665"/>
                  </a:cubicBezTo>
                  <a:lnTo>
                    <a:pt x="126801" y="175755"/>
                  </a:lnTo>
                  <a:lnTo>
                    <a:pt x="155642" y="51304"/>
                  </a:lnTo>
                  <a:cubicBezTo>
                    <a:pt x="157070" y="43945"/>
                    <a:pt x="164169" y="39184"/>
                    <a:pt x="171501" y="40590"/>
                  </a:cubicBezTo>
                  <a:cubicBezTo>
                    <a:pt x="178838" y="42052"/>
                    <a:pt x="183627" y="49139"/>
                    <a:pt x="182199" y="56444"/>
                  </a:cubicBezTo>
                  <a:cubicBezTo>
                    <a:pt x="182139" y="56769"/>
                    <a:pt x="182074" y="57093"/>
                    <a:pt x="181993" y="57364"/>
                  </a:cubicBezTo>
                  <a:lnTo>
                    <a:pt x="150069" y="195234"/>
                  </a:lnTo>
                  <a:cubicBezTo>
                    <a:pt x="149268" y="198752"/>
                    <a:pt x="147082" y="201836"/>
                    <a:pt x="144008" y="203730"/>
                  </a:cubicBezTo>
                  <a:cubicBezTo>
                    <a:pt x="141903" y="205028"/>
                    <a:pt x="139490" y="205678"/>
                    <a:pt x="137028" y="20573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3F4A2169-6F9C-8D78-0039-8A8EB4520AD8}"/>
                </a:ext>
              </a:extLst>
            </p:cNvPr>
            <p:cNvSpPr/>
            <p:nvPr/>
          </p:nvSpPr>
          <p:spPr>
            <a:xfrm>
              <a:off x="413887" y="4039171"/>
              <a:ext cx="179415" cy="212635"/>
            </a:xfrm>
            <a:custGeom>
              <a:avLst/>
              <a:gdLst>
                <a:gd name="connsiteX0" fmla="*/ 125500 w 179415"/>
                <a:gd name="connsiteY0" fmla="*/ 212636 h 212635"/>
                <a:gd name="connsiteX1" fmla="*/ 121604 w 179415"/>
                <a:gd name="connsiteY1" fmla="*/ 212041 h 212635"/>
                <a:gd name="connsiteX2" fmla="*/ 81293 w 179415"/>
                <a:gd name="connsiteY2" fmla="*/ 199974 h 212635"/>
                <a:gd name="connsiteX3" fmla="*/ 40927 w 179415"/>
                <a:gd name="connsiteY3" fmla="*/ 186880 h 212635"/>
                <a:gd name="connsiteX4" fmla="*/ 33081 w 179415"/>
                <a:gd name="connsiteY4" fmla="*/ 180116 h 212635"/>
                <a:gd name="connsiteX5" fmla="*/ 32270 w 179415"/>
                <a:gd name="connsiteY5" fmla="*/ 169782 h 212635"/>
                <a:gd name="connsiteX6" fmla="*/ 72148 w 179415"/>
                <a:gd name="connsiteY6" fmla="*/ 48252 h 212635"/>
                <a:gd name="connsiteX7" fmla="*/ 30430 w 179415"/>
                <a:gd name="connsiteY7" fmla="*/ 33859 h 212635"/>
                <a:gd name="connsiteX8" fmla="*/ 9111 w 179415"/>
                <a:gd name="connsiteY8" fmla="*/ 26338 h 212635"/>
                <a:gd name="connsiteX9" fmla="*/ 751 w 179415"/>
                <a:gd name="connsiteY9" fmla="*/ 9131 h 212635"/>
                <a:gd name="connsiteX10" fmla="*/ 17985 w 179415"/>
                <a:gd name="connsiteY10" fmla="*/ 744 h 212635"/>
                <a:gd name="connsiteX11" fmla="*/ 39629 w 179415"/>
                <a:gd name="connsiteY11" fmla="*/ 8320 h 212635"/>
                <a:gd name="connsiteX12" fmla="*/ 93413 w 179415"/>
                <a:gd name="connsiteY12" fmla="*/ 26609 h 212635"/>
                <a:gd name="connsiteX13" fmla="*/ 101421 w 179415"/>
                <a:gd name="connsiteY13" fmla="*/ 33372 h 212635"/>
                <a:gd name="connsiteX14" fmla="*/ 102287 w 179415"/>
                <a:gd name="connsiteY14" fmla="*/ 43761 h 212635"/>
                <a:gd name="connsiteX15" fmla="*/ 62354 w 179415"/>
                <a:gd name="connsiteY15" fmla="*/ 165344 h 212635"/>
                <a:gd name="connsiteX16" fmla="*/ 89409 w 179415"/>
                <a:gd name="connsiteY16" fmla="*/ 174164 h 212635"/>
                <a:gd name="connsiteX17" fmla="*/ 116464 w 179415"/>
                <a:gd name="connsiteY17" fmla="*/ 182226 h 212635"/>
                <a:gd name="connsiteX18" fmla="*/ 152771 w 179415"/>
                <a:gd name="connsiteY18" fmla="*/ 59561 h 212635"/>
                <a:gd name="connsiteX19" fmla="*/ 169209 w 179415"/>
                <a:gd name="connsiteY19" fmla="*/ 49767 h 212635"/>
                <a:gd name="connsiteX20" fmla="*/ 178998 w 179415"/>
                <a:gd name="connsiteY20" fmla="*/ 66216 h 212635"/>
                <a:gd name="connsiteX21" fmla="*/ 178689 w 179415"/>
                <a:gd name="connsiteY21" fmla="*/ 67244 h 212635"/>
                <a:gd name="connsiteX22" fmla="*/ 138540 w 179415"/>
                <a:gd name="connsiteY22" fmla="*/ 202951 h 212635"/>
                <a:gd name="connsiteX23" fmla="*/ 131993 w 179415"/>
                <a:gd name="connsiteY23" fmla="*/ 210959 h 212635"/>
                <a:gd name="connsiteX24" fmla="*/ 125500 w 179415"/>
                <a:gd name="connsiteY24" fmla="*/ 212636 h 21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9415" h="212635">
                  <a:moveTo>
                    <a:pt x="125500" y="212636"/>
                  </a:moveTo>
                  <a:cubicBezTo>
                    <a:pt x="124180" y="212636"/>
                    <a:pt x="122870" y="212420"/>
                    <a:pt x="121604" y="212041"/>
                  </a:cubicBezTo>
                  <a:lnTo>
                    <a:pt x="81293" y="199974"/>
                  </a:lnTo>
                  <a:lnTo>
                    <a:pt x="40927" y="186880"/>
                  </a:lnTo>
                  <a:cubicBezTo>
                    <a:pt x="37502" y="185798"/>
                    <a:pt x="34672" y="183363"/>
                    <a:pt x="33081" y="180116"/>
                  </a:cubicBezTo>
                  <a:cubicBezTo>
                    <a:pt x="31442" y="176924"/>
                    <a:pt x="31150" y="173191"/>
                    <a:pt x="32270" y="169782"/>
                  </a:cubicBezTo>
                  <a:lnTo>
                    <a:pt x="72148" y="48252"/>
                  </a:lnTo>
                  <a:cubicBezTo>
                    <a:pt x="58080" y="43653"/>
                    <a:pt x="44066" y="38675"/>
                    <a:pt x="30430" y="33859"/>
                  </a:cubicBezTo>
                  <a:lnTo>
                    <a:pt x="9111" y="26338"/>
                  </a:lnTo>
                  <a:cubicBezTo>
                    <a:pt x="2044" y="23903"/>
                    <a:pt x="-1700" y="16165"/>
                    <a:pt x="751" y="9131"/>
                  </a:cubicBezTo>
                  <a:cubicBezTo>
                    <a:pt x="3202" y="2043"/>
                    <a:pt x="10918" y="-1691"/>
                    <a:pt x="17985" y="744"/>
                  </a:cubicBezTo>
                  <a:lnTo>
                    <a:pt x="39629" y="8320"/>
                  </a:lnTo>
                  <a:cubicBezTo>
                    <a:pt x="57214" y="14596"/>
                    <a:pt x="75449" y="21035"/>
                    <a:pt x="93413" y="26609"/>
                  </a:cubicBezTo>
                  <a:cubicBezTo>
                    <a:pt x="96887" y="27691"/>
                    <a:pt x="99782" y="30125"/>
                    <a:pt x="101421" y="33372"/>
                  </a:cubicBezTo>
                  <a:cubicBezTo>
                    <a:pt x="103083" y="36564"/>
                    <a:pt x="103391" y="40298"/>
                    <a:pt x="102287" y="43761"/>
                  </a:cubicBezTo>
                  <a:lnTo>
                    <a:pt x="62354" y="165344"/>
                  </a:lnTo>
                  <a:lnTo>
                    <a:pt x="89409" y="174164"/>
                  </a:lnTo>
                  <a:lnTo>
                    <a:pt x="116464" y="182226"/>
                  </a:lnTo>
                  <a:lnTo>
                    <a:pt x="152771" y="59561"/>
                  </a:lnTo>
                  <a:cubicBezTo>
                    <a:pt x="154611" y="52310"/>
                    <a:pt x="161970" y="47928"/>
                    <a:pt x="169209" y="49767"/>
                  </a:cubicBezTo>
                  <a:cubicBezTo>
                    <a:pt x="176449" y="51607"/>
                    <a:pt x="180832" y="58966"/>
                    <a:pt x="178998" y="66216"/>
                  </a:cubicBezTo>
                  <a:cubicBezTo>
                    <a:pt x="178906" y="66541"/>
                    <a:pt x="178803" y="66920"/>
                    <a:pt x="178689" y="67244"/>
                  </a:cubicBezTo>
                  <a:lnTo>
                    <a:pt x="138540" y="202951"/>
                  </a:lnTo>
                  <a:cubicBezTo>
                    <a:pt x="137523" y="206414"/>
                    <a:pt x="135164" y="209281"/>
                    <a:pt x="131993" y="210959"/>
                  </a:cubicBezTo>
                  <a:cubicBezTo>
                    <a:pt x="130002" y="212041"/>
                    <a:pt x="127773" y="212636"/>
                    <a:pt x="125500" y="212636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68302EDF-5882-3C75-022E-695EA56A64BC}"/>
                </a:ext>
              </a:extLst>
            </p:cNvPr>
            <p:cNvSpPr/>
            <p:nvPr/>
          </p:nvSpPr>
          <p:spPr>
            <a:xfrm>
              <a:off x="260847" y="3978678"/>
              <a:ext cx="175739" cy="219002"/>
            </a:xfrm>
            <a:custGeom>
              <a:avLst/>
              <a:gdLst>
                <a:gd name="connsiteX0" fmla="*/ 113724 w 175739"/>
                <a:gd name="connsiteY0" fmla="*/ 218965 h 219002"/>
                <a:gd name="connsiteX1" fmla="*/ 109070 w 175739"/>
                <a:gd name="connsiteY1" fmla="*/ 218154 h 219002"/>
                <a:gd name="connsiteX2" fmla="*/ 30071 w 175739"/>
                <a:gd name="connsiteY2" fmla="*/ 188232 h 219002"/>
                <a:gd name="connsiteX3" fmla="*/ 22604 w 175739"/>
                <a:gd name="connsiteY3" fmla="*/ 181035 h 219002"/>
                <a:gd name="connsiteX4" fmla="*/ 22604 w 175739"/>
                <a:gd name="connsiteY4" fmla="*/ 170646 h 219002"/>
                <a:gd name="connsiteX5" fmla="*/ 69841 w 175739"/>
                <a:gd name="connsiteY5" fmla="*/ 51606 h 219002"/>
                <a:gd name="connsiteX6" fmla="*/ 45167 w 175739"/>
                <a:gd name="connsiteY6" fmla="*/ 41541 h 219002"/>
                <a:gd name="connsiteX7" fmla="*/ 7832 w 175739"/>
                <a:gd name="connsiteY7" fmla="*/ 25796 h 219002"/>
                <a:gd name="connsiteX8" fmla="*/ 1263 w 175739"/>
                <a:gd name="connsiteY8" fmla="*/ 7831 h 219002"/>
                <a:gd name="connsiteX9" fmla="*/ 18924 w 175739"/>
                <a:gd name="connsiteY9" fmla="*/ 1122 h 219002"/>
                <a:gd name="connsiteX10" fmla="*/ 55340 w 175739"/>
                <a:gd name="connsiteY10" fmla="*/ 16489 h 219002"/>
                <a:gd name="connsiteX11" fmla="*/ 92459 w 175739"/>
                <a:gd name="connsiteY11" fmla="*/ 31640 h 219002"/>
                <a:gd name="connsiteX12" fmla="*/ 99926 w 175739"/>
                <a:gd name="connsiteY12" fmla="*/ 49117 h 219002"/>
                <a:gd name="connsiteX13" fmla="*/ 52797 w 175739"/>
                <a:gd name="connsiteY13" fmla="*/ 168157 h 219002"/>
                <a:gd name="connsiteX14" fmla="*/ 105823 w 175739"/>
                <a:gd name="connsiteY14" fmla="*/ 188340 h 219002"/>
                <a:gd name="connsiteX15" fmla="*/ 149490 w 175739"/>
                <a:gd name="connsiteY15" fmla="*/ 68055 h 219002"/>
                <a:gd name="connsiteX16" fmla="*/ 166832 w 175739"/>
                <a:gd name="connsiteY16" fmla="*/ 59993 h 219002"/>
                <a:gd name="connsiteX17" fmla="*/ 174921 w 175739"/>
                <a:gd name="connsiteY17" fmla="*/ 77308 h 219002"/>
                <a:gd name="connsiteX18" fmla="*/ 126656 w 175739"/>
                <a:gd name="connsiteY18" fmla="*/ 210362 h 219002"/>
                <a:gd name="connsiteX19" fmla="*/ 119621 w 175739"/>
                <a:gd name="connsiteY19" fmla="*/ 217992 h 219002"/>
                <a:gd name="connsiteX20" fmla="*/ 113724 w 175739"/>
                <a:gd name="connsiteY20" fmla="*/ 218965 h 219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5739" h="219002">
                  <a:moveTo>
                    <a:pt x="113724" y="218965"/>
                  </a:moveTo>
                  <a:cubicBezTo>
                    <a:pt x="112138" y="218965"/>
                    <a:pt x="110563" y="218695"/>
                    <a:pt x="109070" y="218154"/>
                  </a:cubicBezTo>
                  <a:cubicBezTo>
                    <a:pt x="82015" y="208360"/>
                    <a:pt x="55340" y="197971"/>
                    <a:pt x="30071" y="188232"/>
                  </a:cubicBezTo>
                  <a:cubicBezTo>
                    <a:pt x="26716" y="186933"/>
                    <a:pt x="24021" y="184336"/>
                    <a:pt x="22604" y="181035"/>
                  </a:cubicBezTo>
                  <a:cubicBezTo>
                    <a:pt x="21229" y="177734"/>
                    <a:pt x="21229" y="173947"/>
                    <a:pt x="22604" y="170646"/>
                  </a:cubicBezTo>
                  <a:lnTo>
                    <a:pt x="69841" y="51606"/>
                  </a:lnTo>
                  <a:lnTo>
                    <a:pt x="45167" y="41541"/>
                  </a:lnTo>
                  <a:cubicBezTo>
                    <a:pt x="34021" y="37051"/>
                    <a:pt x="20818" y="31640"/>
                    <a:pt x="7832" y="25796"/>
                  </a:cubicBezTo>
                  <a:cubicBezTo>
                    <a:pt x="1057" y="22657"/>
                    <a:pt x="-1886" y="14595"/>
                    <a:pt x="1263" y="7831"/>
                  </a:cubicBezTo>
                  <a:cubicBezTo>
                    <a:pt x="4358" y="1176"/>
                    <a:pt x="12193" y="-1800"/>
                    <a:pt x="18924" y="1122"/>
                  </a:cubicBezTo>
                  <a:cubicBezTo>
                    <a:pt x="31477" y="6533"/>
                    <a:pt x="44355" y="11944"/>
                    <a:pt x="55340" y="16489"/>
                  </a:cubicBezTo>
                  <a:lnTo>
                    <a:pt x="92459" y="31640"/>
                  </a:lnTo>
                  <a:cubicBezTo>
                    <a:pt x="99309" y="34453"/>
                    <a:pt x="102637" y="42245"/>
                    <a:pt x="99926" y="49117"/>
                  </a:cubicBezTo>
                  <a:lnTo>
                    <a:pt x="52797" y="168157"/>
                  </a:lnTo>
                  <a:cubicBezTo>
                    <a:pt x="70057" y="174813"/>
                    <a:pt x="87913" y="181685"/>
                    <a:pt x="105823" y="188340"/>
                  </a:cubicBezTo>
                  <a:lnTo>
                    <a:pt x="149490" y="68055"/>
                  </a:lnTo>
                  <a:cubicBezTo>
                    <a:pt x="152044" y="61021"/>
                    <a:pt x="159808" y="57396"/>
                    <a:pt x="166832" y="59993"/>
                  </a:cubicBezTo>
                  <a:cubicBezTo>
                    <a:pt x="173855" y="62536"/>
                    <a:pt x="177475" y="70273"/>
                    <a:pt x="174921" y="77308"/>
                  </a:cubicBezTo>
                  <a:lnTo>
                    <a:pt x="126656" y="210362"/>
                  </a:lnTo>
                  <a:cubicBezTo>
                    <a:pt x="125400" y="213717"/>
                    <a:pt x="122879" y="216477"/>
                    <a:pt x="119621" y="217992"/>
                  </a:cubicBezTo>
                  <a:cubicBezTo>
                    <a:pt x="117760" y="218749"/>
                    <a:pt x="115736" y="219128"/>
                    <a:pt x="113724" y="218965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E014931C-B5A5-C53E-82CA-B562E2550546}"/>
                </a:ext>
              </a:extLst>
            </p:cNvPr>
            <p:cNvSpPr/>
            <p:nvPr/>
          </p:nvSpPr>
          <p:spPr>
            <a:xfrm>
              <a:off x="110163" y="3908361"/>
              <a:ext cx="173010" cy="225109"/>
            </a:xfrm>
            <a:custGeom>
              <a:avLst/>
              <a:gdLst>
                <a:gd name="connsiteX0" fmla="*/ 103215 w 173010"/>
                <a:gd name="connsiteY0" fmla="*/ 225109 h 225109"/>
                <a:gd name="connsiteX1" fmla="*/ 97804 w 173010"/>
                <a:gd name="connsiteY1" fmla="*/ 223973 h 225109"/>
                <a:gd name="connsiteX2" fmla="*/ 59279 w 173010"/>
                <a:gd name="connsiteY2" fmla="*/ 207145 h 225109"/>
                <a:gd name="connsiteX3" fmla="*/ 34064 w 173010"/>
                <a:gd name="connsiteY3" fmla="*/ 195512 h 225109"/>
                <a:gd name="connsiteX4" fmla="*/ 20807 w 173010"/>
                <a:gd name="connsiteY4" fmla="*/ 189289 h 225109"/>
                <a:gd name="connsiteX5" fmla="*/ 14206 w 173010"/>
                <a:gd name="connsiteY5" fmla="*/ 171271 h 225109"/>
                <a:gd name="connsiteX6" fmla="*/ 68315 w 173010"/>
                <a:gd name="connsiteY6" fmla="*/ 55369 h 225109"/>
                <a:gd name="connsiteX7" fmla="*/ 67611 w 173010"/>
                <a:gd name="connsiteY7" fmla="*/ 55044 h 225109"/>
                <a:gd name="connsiteX8" fmla="*/ 44020 w 173010"/>
                <a:gd name="connsiteY8" fmla="*/ 43790 h 225109"/>
                <a:gd name="connsiteX9" fmla="*/ 8254 w 173010"/>
                <a:gd name="connsiteY9" fmla="*/ 25987 h 225109"/>
                <a:gd name="connsiteX10" fmla="*/ 1073 w 173010"/>
                <a:gd name="connsiteY10" fmla="*/ 8256 h 225109"/>
                <a:gd name="connsiteX11" fmla="*/ 18805 w 173010"/>
                <a:gd name="connsiteY11" fmla="*/ 1076 h 225109"/>
                <a:gd name="connsiteX12" fmla="*/ 20266 w 173010"/>
                <a:gd name="connsiteY12" fmla="*/ 1801 h 225109"/>
                <a:gd name="connsiteX13" fmla="*/ 56140 w 173010"/>
                <a:gd name="connsiteY13" fmla="*/ 19603 h 225109"/>
                <a:gd name="connsiteX14" fmla="*/ 78974 w 173010"/>
                <a:gd name="connsiteY14" fmla="*/ 30424 h 225109"/>
                <a:gd name="connsiteX15" fmla="*/ 92123 w 173010"/>
                <a:gd name="connsiteY15" fmla="*/ 36593 h 225109"/>
                <a:gd name="connsiteX16" fmla="*/ 98562 w 173010"/>
                <a:gd name="connsiteY16" fmla="*/ 54503 h 225109"/>
                <a:gd name="connsiteX17" fmla="*/ 44453 w 173010"/>
                <a:gd name="connsiteY17" fmla="*/ 170459 h 225109"/>
                <a:gd name="connsiteX18" fmla="*/ 45535 w 173010"/>
                <a:gd name="connsiteY18" fmla="*/ 170946 h 225109"/>
                <a:gd name="connsiteX19" fmla="*/ 70209 w 173010"/>
                <a:gd name="connsiteY19" fmla="*/ 182309 h 225109"/>
                <a:gd name="connsiteX20" fmla="*/ 96235 w 173010"/>
                <a:gd name="connsiteY20" fmla="*/ 193726 h 225109"/>
                <a:gd name="connsiteX21" fmla="*/ 147044 w 173010"/>
                <a:gd name="connsiteY21" fmla="*/ 76309 h 225109"/>
                <a:gd name="connsiteX22" fmla="*/ 164873 w 173010"/>
                <a:gd name="connsiteY22" fmla="*/ 69329 h 225109"/>
                <a:gd name="connsiteX23" fmla="*/ 171880 w 173010"/>
                <a:gd name="connsiteY23" fmla="*/ 87131 h 225109"/>
                <a:gd name="connsiteX24" fmla="*/ 115660 w 173010"/>
                <a:gd name="connsiteY24" fmla="*/ 216993 h 225109"/>
                <a:gd name="connsiteX25" fmla="*/ 108193 w 173010"/>
                <a:gd name="connsiteY25" fmla="*/ 224190 h 225109"/>
                <a:gd name="connsiteX26" fmla="*/ 103215 w 173010"/>
                <a:gd name="connsiteY26" fmla="*/ 225109 h 225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3010" h="225109">
                  <a:moveTo>
                    <a:pt x="103215" y="225109"/>
                  </a:moveTo>
                  <a:cubicBezTo>
                    <a:pt x="101354" y="225109"/>
                    <a:pt x="99509" y="224731"/>
                    <a:pt x="97804" y="223973"/>
                  </a:cubicBezTo>
                  <a:lnTo>
                    <a:pt x="59279" y="207145"/>
                  </a:lnTo>
                  <a:cubicBezTo>
                    <a:pt x="50729" y="203304"/>
                    <a:pt x="42397" y="199407"/>
                    <a:pt x="34064" y="195512"/>
                  </a:cubicBezTo>
                  <a:lnTo>
                    <a:pt x="20807" y="189289"/>
                  </a:lnTo>
                  <a:cubicBezTo>
                    <a:pt x="14016" y="186151"/>
                    <a:pt x="11062" y="178089"/>
                    <a:pt x="14206" y="171271"/>
                  </a:cubicBezTo>
                  <a:lnTo>
                    <a:pt x="68315" y="55369"/>
                  </a:lnTo>
                  <a:lnTo>
                    <a:pt x="67611" y="55044"/>
                  </a:lnTo>
                  <a:cubicBezTo>
                    <a:pt x="59874" y="51473"/>
                    <a:pt x="51866" y="47794"/>
                    <a:pt x="44020" y="43790"/>
                  </a:cubicBezTo>
                  <a:lnTo>
                    <a:pt x="8254" y="25987"/>
                  </a:lnTo>
                  <a:cubicBezTo>
                    <a:pt x="1376" y="23071"/>
                    <a:pt x="-1838" y="15133"/>
                    <a:pt x="1073" y="8256"/>
                  </a:cubicBezTo>
                  <a:cubicBezTo>
                    <a:pt x="3990" y="1379"/>
                    <a:pt x="11928" y="-1841"/>
                    <a:pt x="18805" y="1076"/>
                  </a:cubicBezTo>
                  <a:cubicBezTo>
                    <a:pt x="19308" y="1287"/>
                    <a:pt x="19795" y="1530"/>
                    <a:pt x="20266" y="1801"/>
                  </a:cubicBezTo>
                  <a:lnTo>
                    <a:pt x="56140" y="19603"/>
                  </a:lnTo>
                  <a:cubicBezTo>
                    <a:pt x="63662" y="23390"/>
                    <a:pt x="71453" y="27016"/>
                    <a:pt x="78974" y="30424"/>
                  </a:cubicBezTo>
                  <a:lnTo>
                    <a:pt x="92123" y="36593"/>
                  </a:lnTo>
                  <a:cubicBezTo>
                    <a:pt x="98816" y="39791"/>
                    <a:pt x="101689" y="47777"/>
                    <a:pt x="98562" y="54503"/>
                  </a:cubicBezTo>
                  <a:lnTo>
                    <a:pt x="44453" y="170459"/>
                  </a:lnTo>
                  <a:lnTo>
                    <a:pt x="45535" y="170946"/>
                  </a:lnTo>
                  <a:cubicBezTo>
                    <a:pt x="53759" y="174788"/>
                    <a:pt x="61768" y="178630"/>
                    <a:pt x="70209" y="182309"/>
                  </a:cubicBezTo>
                  <a:lnTo>
                    <a:pt x="96235" y="193726"/>
                  </a:lnTo>
                  <a:lnTo>
                    <a:pt x="147044" y="76309"/>
                  </a:lnTo>
                  <a:cubicBezTo>
                    <a:pt x="150031" y="69437"/>
                    <a:pt x="158017" y="66299"/>
                    <a:pt x="164873" y="69329"/>
                  </a:cubicBezTo>
                  <a:cubicBezTo>
                    <a:pt x="171734" y="72305"/>
                    <a:pt x="174867" y="80259"/>
                    <a:pt x="171880" y="87131"/>
                  </a:cubicBezTo>
                  <a:lnTo>
                    <a:pt x="115660" y="216993"/>
                  </a:lnTo>
                  <a:cubicBezTo>
                    <a:pt x="114243" y="220294"/>
                    <a:pt x="111548" y="222891"/>
                    <a:pt x="108193" y="224190"/>
                  </a:cubicBezTo>
                  <a:cubicBezTo>
                    <a:pt x="106613" y="224839"/>
                    <a:pt x="104920" y="225109"/>
                    <a:pt x="103215" y="22510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AA2EE52D-36AB-3D02-8437-C124A8D437D5}"/>
                </a:ext>
              </a:extLst>
            </p:cNvPr>
            <p:cNvSpPr/>
            <p:nvPr/>
          </p:nvSpPr>
          <p:spPr>
            <a:xfrm>
              <a:off x="1" y="3839980"/>
              <a:ext cx="133715" cy="219957"/>
            </a:xfrm>
            <a:custGeom>
              <a:avLst/>
              <a:gdLst>
                <a:gd name="connsiteX0" fmla="*/ 0 w 133715"/>
                <a:gd name="connsiteY0" fmla="*/ 0 h 219957"/>
                <a:gd name="connsiteX1" fmla="*/ 12094 w 133715"/>
                <a:gd name="connsiteY1" fmla="*/ 6929 h 219957"/>
                <a:gd name="connsiteX2" fmla="*/ 55814 w 133715"/>
                <a:gd name="connsiteY2" fmla="*/ 31386 h 219957"/>
                <a:gd name="connsiteX3" fmla="*/ 61225 w 133715"/>
                <a:gd name="connsiteY3" fmla="*/ 49675 h 219957"/>
                <a:gd name="connsiteX4" fmla="*/ 244 w 133715"/>
                <a:gd name="connsiteY4" fmla="*/ 162006 h 219957"/>
                <a:gd name="connsiteX5" fmla="*/ 34549 w 133715"/>
                <a:gd name="connsiteY5" fmla="*/ 180078 h 219957"/>
                <a:gd name="connsiteX6" fmla="*/ 50457 w 133715"/>
                <a:gd name="connsiteY6" fmla="*/ 188411 h 219957"/>
                <a:gd name="connsiteX7" fmla="*/ 108083 w 133715"/>
                <a:gd name="connsiteY7" fmla="*/ 73862 h 219957"/>
                <a:gd name="connsiteX8" fmla="*/ 126232 w 133715"/>
                <a:gd name="connsiteY8" fmla="*/ 67807 h 219957"/>
                <a:gd name="connsiteX9" fmla="*/ 132286 w 133715"/>
                <a:gd name="connsiteY9" fmla="*/ 85955 h 219957"/>
                <a:gd name="connsiteX10" fmla="*/ 132216 w 133715"/>
                <a:gd name="connsiteY10" fmla="*/ 86091 h 219957"/>
                <a:gd name="connsiteX11" fmla="*/ 68313 w 133715"/>
                <a:gd name="connsiteY11" fmla="*/ 212328 h 219957"/>
                <a:gd name="connsiteX12" fmla="*/ 56247 w 133715"/>
                <a:gd name="connsiteY12" fmla="*/ 219957 h 219957"/>
                <a:gd name="connsiteX13" fmla="*/ 50349 w 133715"/>
                <a:gd name="connsiteY13" fmla="*/ 218604 h 219957"/>
                <a:gd name="connsiteX14" fmla="*/ 21725 w 133715"/>
                <a:gd name="connsiteY14" fmla="*/ 203887 h 219957"/>
                <a:gd name="connsiteX15" fmla="*/ 0 w 133715"/>
                <a:gd name="connsiteY15" fmla="*/ 192442 h 219957"/>
                <a:gd name="connsiteX16" fmla="*/ 0 w 133715"/>
                <a:gd name="connsiteY16" fmla="*/ 105446 h 219957"/>
                <a:gd name="connsiteX17" fmla="*/ 31086 w 133715"/>
                <a:gd name="connsiteY17" fmla="*/ 48323 h 219957"/>
                <a:gd name="connsiteX18" fmla="*/ 0 w 133715"/>
                <a:gd name="connsiteY18" fmla="*/ 31187 h 219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3715" h="219957">
                  <a:moveTo>
                    <a:pt x="0" y="0"/>
                  </a:moveTo>
                  <a:lnTo>
                    <a:pt x="12094" y="6929"/>
                  </a:lnTo>
                  <a:lnTo>
                    <a:pt x="55814" y="31386"/>
                  </a:lnTo>
                  <a:cubicBezTo>
                    <a:pt x="62339" y="34957"/>
                    <a:pt x="64758" y="43128"/>
                    <a:pt x="61225" y="49675"/>
                  </a:cubicBezTo>
                  <a:lnTo>
                    <a:pt x="244" y="162006"/>
                  </a:lnTo>
                  <a:lnTo>
                    <a:pt x="34549" y="180078"/>
                  </a:lnTo>
                  <a:lnTo>
                    <a:pt x="50457" y="188411"/>
                  </a:lnTo>
                  <a:lnTo>
                    <a:pt x="108083" y="73862"/>
                  </a:lnTo>
                  <a:cubicBezTo>
                    <a:pt x="111422" y="67180"/>
                    <a:pt x="119549" y="64468"/>
                    <a:pt x="126232" y="67807"/>
                  </a:cubicBezTo>
                  <a:cubicBezTo>
                    <a:pt x="132914" y="71146"/>
                    <a:pt x="135625" y="79273"/>
                    <a:pt x="132286" y="85955"/>
                  </a:cubicBezTo>
                  <a:cubicBezTo>
                    <a:pt x="132265" y="85999"/>
                    <a:pt x="132238" y="86047"/>
                    <a:pt x="132216" y="86091"/>
                  </a:cubicBezTo>
                  <a:lnTo>
                    <a:pt x="68313" y="212328"/>
                  </a:lnTo>
                  <a:cubicBezTo>
                    <a:pt x="66067" y="216981"/>
                    <a:pt x="61393" y="219903"/>
                    <a:pt x="56247" y="219957"/>
                  </a:cubicBezTo>
                  <a:cubicBezTo>
                    <a:pt x="54201" y="219957"/>
                    <a:pt x="52188" y="219470"/>
                    <a:pt x="50349" y="218604"/>
                  </a:cubicBezTo>
                  <a:cubicBezTo>
                    <a:pt x="40609" y="213897"/>
                    <a:pt x="31032" y="208810"/>
                    <a:pt x="21725" y="203887"/>
                  </a:cubicBezTo>
                  <a:lnTo>
                    <a:pt x="0" y="192442"/>
                  </a:lnTo>
                  <a:lnTo>
                    <a:pt x="0" y="105446"/>
                  </a:lnTo>
                  <a:lnTo>
                    <a:pt x="31086" y="48323"/>
                  </a:lnTo>
                  <a:lnTo>
                    <a:pt x="0" y="31187"/>
                  </a:ln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3B376DA8-8C18-5F76-379D-00445B4E1BDF}"/>
                </a:ext>
              </a:extLst>
            </p:cNvPr>
            <p:cNvSpPr/>
            <p:nvPr/>
          </p:nvSpPr>
          <p:spPr>
            <a:xfrm>
              <a:off x="3685814" y="-3665"/>
              <a:ext cx="61689" cy="66392"/>
            </a:xfrm>
            <a:custGeom>
              <a:avLst/>
              <a:gdLst>
                <a:gd name="connsiteX0" fmla="*/ 0 w 61689"/>
                <a:gd name="connsiteY0" fmla="*/ 0 h 66392"/>
                <a:gd name="connsiteX1" fmla="*/ 31893 w 61689"/>
                <a:gd name="connsiteY1" fmla="*/ 0 h 66392"/>
                <a:gd name="connsiteX2" fmla="*/ 59870 w 61689"/>
                <a:gd name="connsiteY2" fmla="*/ 45884 h 66392"/>
                <a:gd name="connsiteX3" fmla="*/ 54930 w 61689"/>
                <a:gd name="connsiteY3" fmla="*/ 64368 h 66392"/>
                <a:gd name="connsiteX4" fmla="*/ 54892 w 61689"/>
                <a:gd name="connsiteY4" fmla="*/ 64390 h 66392"/>
                <a:gd name="connsiteX5" fmla="*/ 48291 w 61689"/>
                <a:gd name="connsiteY5" fmla="*/ 66392 h 66392"/>
                <a:gd name="connsiteX6" fmla="*/ 36549 w 61689"/>
                <a:gd name="connsiteY6" fmla="*/ 59628 h 66392"/>
                <a:gd name="connsiteX7" fmla="*/ 7871 w 61689"/>
                <a:gd name="connsiteY7" fmla="*/ 12607 h 66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689" h="66392">
                  <a:moveTo>
                    <a:pt x="0" y="0"/>
                  </a:moveTo>
                  <a:lnTo>
                    <a:pt x="31893" y="0"/>
                  </a:lnTo>
                  <a:lnTo>
                    <a:pt x="59870" y="45884"/>
                  </a:lnTo>
                  <a:cubicBezTo>
                    <a:pt x="63609" y="52350"/>
                    <a:pt x="61401" y="60629"/>
                    <a:pt x="54930" y="64368"/>
                  </a:cubicBezTo>
                  <a:cubicBezTo>
                    <a:pt x="54919" y="64374"/>
                    <a:pt x="54903" y="64384"/>
                    <a:pt x="54892" y="64390"/>
                  </a:cubicBezTo>
                  <a:cubicBezTo>
                    <a:pt x="52901" y="65607"/>
                    <a:pt x="50628" y="66300"/>
                    <a:pt x="48291" y="66392"/>
                  </a:cubicBezTo>
                  <a:cubicBezTo>
                    <a:pt x="43448" y="66403"/>
                    <a:pt x="38968" y="63822"/>
                    <a:pt x="36549" y="59628"/>
                  </a:cubicBezTo>
                  <a:cubicBezTo>
                    <a:pt x="27404" y="43774"/>
                    <a:pt x="17502" y="27974"/>
                    <a:pt x="7871" y="1260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D95D5835-8B05-E388-FDFC-E6B3290E2C03}"/>
                </a:ext>
              </a:extLst>
            </p:cNvPr>
            <p:cNvSpPr/>
            <p:nvPr/>
          </p:nvSpPr>
          <p:spPr>
            <a:xfrm>
              <a:off x="3723050" y="-3686"/>
              <a:ext cx="190499" cy="210777"/>
            </a:xfrm>
            <a:custGeom>
              <a:avLst/>
              <a:gdLst>
                <a:gd name="connsiteX0" fmla="*/ 83065 w 190499"/>
                <a:gd name="connsiteY0" fmla="*/ 0 h 210777"/>
                <a:gd name="connsiteX1" fmla="*/ 159676 w 190499"/>
                <a:gd name="connsiteY1" fmla="*/ 0 h 210777"/>
                <a:gd name="connsiteX2" fmla="*/ 168078 w 190499"/>
                <a:gd name="connsiteY2" fmla="*/ 14252 h 210777"/>
                <a:gd name="connsiteX3" fmla="*/ 188747 w 190499"/>
                <a:gd name="connsiteY3" fmla="*/ 51263 h 210777"/>
                <a:gd name="connsiteX4" fmla="*/ 189992 w 190499"/>
                <a:gd name="connsiteY4" fmla="*/ 61598 h 210777"/>
                <a:gd name="connsiteX5" fmla="*/ 183499 w 190499"/>
                <a:gd name="connsiteY5" fmla="*/ 69714 h 210777"/>
                <a:gd name="connsiteX6" fmla="*/ 71655 w 190499"/>
                <a:gd name="connsiteY6" fmla="*/ 131723 h 210777"/>
                <a:gd name="connsiteX7" fmla="*/ 91730 w 190499"/>
                <a:gd name="connsiteY7" fmla="*/ 169275 h 210777"/>
                <a:gd name="connsiteX8" fmla="*/ 103038 w 190499"/>
                <a:gd name="connsiteY8" fmla="*/ 190919 h 210777"/>
                <a:gd name="connsiteX9" fmla="*/ 97557 w 190499"/>
                <a:gd name="connsiteY9" fmla="*/ 209170 h 210777"/>
                <a:gd name="connsiteX10" fmla="*/ 91080 w 190499"/>
                <a:gd name="connsiteY10" fmla="*/ 210777 h 210777"/>
                <a:gd name="connsiteX11" fmla="*/ 91243 w 190499"/>
                <a:gd name="connsiteY11" fmla="*/ 210560 h 210777"/>
                <a:gd name="connsiteX12" fmla="*/ 79338 w 190499"/>
                <a:gd name="connsiteY12" fmla="*/ 203418 h 210777"/>
                <a:gd name="connsiteX13" fmla="*/ 67922 w 190499"/>
                <a:gd name="connsiteY13" fmla="*/ 181774 h 210777"/>
                <a:gd name="connsiteX14" fmla="*/ 41625 w 190499"/>
                <a:gd name="connsiteY14" fmla="*/ 133076 h 210777"/>
                <a:gd name="connsiteX15" fmla="*/ 46786 w 190499"/>
                <a:gd name="connsiteY15" fmla="*/ 114652 h 210777"/>
                <a:gd name="connsiteX16" fmla="*/ 47035 w 190499"/>
                <a:gd name="connsiteY16" fmla="*/ 114516 h 210777"/>
                <a:gd name="connsiteX17" fmla="*/ 158933 w 190499"/>
                <a:gd name="connsiteY17" fmla="*/ 52453 h 210777"/>
                <a:gd name="connsiteX18" fmla="*/ 144973 w 190499"/>
                <a:gd name="connsiteY18" fmla="*/ 27563 h 210777"/>
                <a:gd name="connsiteX19" fmla="*/ 130634 w 190499"/>
                <a:gd name="connsiteY19" fmla="*/ 3268 h 210777"/>
                <a:gd name="connsiteX20" fmla="*/ 20630 w 190499"/>
                <a:gd name="connsiteY20" fmla="*/ 68524 h 210777"/>
                <a:gd name="connsiteX21" fmla="*/ 2017 w 190499"/>
                <a:gd name="connsiteY21" fmla="*/ 64108 h 210777"/>
                <a:gd name="connsiteX22" fmla="*/ 6426 w 190499"/>
                <a:gd name="connsiteY22" fmla="*/ 45495 h 210777"/>
                <a:gd name="connsiteX23" fmla="*/ 6832 w 190499"/>
                <a:gd name="connsiteY23" fmla="*/ 45257 h 21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0499" h="210777">
                  <a:moveTo>
                    <a:pt x="83065" y="0"/>
                  </a:moveTo>
                  <a:lnTo>
                    <a:pt x="159676" y="0"/>
                  </a:lnTo>
                  <a:lnTo>
                    <a:pt x="168078" y="14252"/>
                  </a:lnTo>
                  <a:lnTo>
                    <a:pt x="188747" y="51263"/>
                  </a:lnTo>
                  <a:cubicBezTo>
                    <a:pt x="190533" y="54407"/>
                    <a:pt x="190966" y="58124"/>
                    <a:pt x="189992" y="61598"/>
                  </a:cubicBezTo>
                  <a:cubicBezTo>
                    <a:pt x="188964" y="65050"/>
                    <a:pt x="186637" y="67966"/>
                    <a:pt x="183499" y="69714"/>
                  </a:cubicBezTo>
                  <a:lnTo>
                    <a:pt x="71655" y="131723"/>
                  </a:lnTo>
                  <a:cubicBezTo>
                    <a:pt x="78581" y="144277"/>
                    <a:pt x="85237" y="156938"/>
                    <a:pt x="91730" y="169275"/>
                  </a:cubicBezTo>
                  <a:cubicBezTo>
                    <a:pt x="95339" y="176488"/>
                    <a:pt x="99105" y="183706"/>
                    <a:pt x="103038" y="190919"/>
                  </a:cubicBezTo>
                  <a:cubicBezTo>
                    <a:pt x="106566" y="197471"/>
                    <a:pt x="104110" y="205642"/>
                    <a:pt x="97557" y="209170"/>
                  </a:cubicBezTo>
                  <a:cubicBezTo>
                    <a:pt x="95571" y="210241"/>
                    <a:pt x="93342" y="210793"/>
                    <a:pt x="91080" y="210777"/>
                  </a:cubicBezTo>
                  <a:lnTo>
                    <a:pt x="91243" y="210560"/>
                  </a:lnTo>
                  <a:cubicBezTo>
                    <a:pt x="86259" y="210566"/>
                    <a:pt x="81682" y="207817"/>
                    <a:pt x="79338" y="203418"/>
                  </a:cubicBezTo>
                  <a:cubicBezTo>
                    <a:pt x="75481" y="196205"/>
                    <a:pt x="71671" y="188987"/>
                    <a:pt x="67922" y="181774"/>
                  </a:cubicBezTo>
                  <a:cubicBezTo>
                    <a:pt x="59480" y="165541"/>
                    <a:pt x="50769" y="149038"/>
                    <a:pt x="41625" y="133076"/>
                  </a:cubicBezTo>
                  <a:cubicBezTo>
                    <a:pt x="37961" y="126567"/>
                    <a:pt x="40272" y="118315"/>
                    <a:pt x="46786" y="114652"/>
                  </a:cubicBezTo>
                  <a:cubicBezTo>
                    <a:pt x="46868" y="114608"/>
                    <a:pt x="46949" y="114560"/>
                    <a:pt x="47035" y="114516"/>
                  </a:cubicBezTo>
                  <a:lnTo>
                    <a:pt x="158933" y="52453"/>
                  </a:lnTo>
                  <a:lnTo>
                    <a:pt x="144973" y="27563"/>
                  </a:lnTo>
                  <a:lnTo>
                    <a:pt x="130634" y="3268"/>
                  </a:lnTo>
                  <a:lnTo>
                    <a:pt x="20630" y="68524"/>
                  </a:lnTo>
                  <a:cubicBezTo>
                    <a:pt x="14272" y="72447"/>
                    <a:pt x="5939" y="70472"/>
                    <a:pt x="2017" y="64108"/>
                  </a:cubicBezTo>
                  <a:cubicBezTo>
                    <a:pt x="-1906" y="57751"/>
                    <a:pt x="69" y="49418"/>
                    <a:pt x="6426" y="45495"/>
                  </a:cubicBezTo>
                  <a:cubicBezTo>
                    <a:pt x="6562" y="45414"/>
                    <a:pt x="6697" y="45332"/>
                    <a:pt x="6832" y="4525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594E3FE1-F680-2D91-C2FA-229B2FAC39F9}"/>
                </a:ext>
              </a:extLst>
            </p:cNvPr>
            <p:cNvSpPr/>
            <p:nvPr/>
          </p:nvSpPr>
          <p:spPr>
            <a:xfrm>
              <a:off x="3802677" y="119259"/>
              <a:ext cx="190798" cy="236413"/>
            </a:xfrm>
            <a:custGeom>
              <a:avLst/>
              <a:gdLst>
                <a:gd name="connsiteX0" fmla="*/ 82932 w 190798"/>
                <a:gd name="connsiteY0" fmla="*/ 236413 h 236413"/>
                <a:gd name="connsiteX1" fmla="*/ 70541 w 190798"/>
                <a:gd name="connsiteY1" fmla="*/ 228297 h 236413"/>
                <a:gd name="connsiteX2" fmla="*/ 62479 w 190798"/>
                <a:gd name="connsiteY2" fmla="*/ 209954 h 236413"/>
                <a:gd name="connsiteX3" fmla="*/ 37264 w 190798"/>
                <a:gd name="connsiteY3" fmla="*/ 155845 h 236413"/>
                <a:gd name="connsiteX4" fmla="*/ 43648 w 190798"/>
                <a:gd name="connsiteY4" fmla="*/ 137935 h 236413"/>
                <a:gd name="connsiteX5" fmla="*/ 159118 w 190798"/>
                <a:gd name="connsiteY5" fmla="*/ 82689 h 236413"/>
                <a:gd name="connsiteX6" fmla="*/ 153112 w 190798"/>
                <a:gd name="connsiteY6" fmla="*/ 70623 h 236413"/>
                <a:gd name="connsiteX7" fmla="*/ 146456 w 190798"/>
                <a:gd name="connsiteY7" fmla="*/ 57204 h 236413"/>
                <a:gd name="connsiteX8" fmla="*/ 139909 w 190798"/>
                <a:gd name="connsiteY8" fmla="*/ 44055 h 236413"/>
                <a:gd name="connsiteX9" fmla="*/ 133849 w 190798"/>
                <a:gd name="connsiteY9" fmla="*/ 31881 h 236413"/>
                <a:gd name="connsiteX10" fmla="*/ 20219 w 190798"/>
                <a:gd name="connsiteY10" fmla="*/ 90427 h 236413"/>
                <a:gd name="connsiteX11" fmla="*/ 1774 w 190798"/>
                <a:gd name="connsiteY11" fmla="*/ 85362 h 236413"/>
                <a:gd name="connsiteX12" fmla="*/ 6838 w 190798"/>
                <a:gd name="connsiteY12" fmla="*/ 66911 h 236413"/>
                <a:gd name="connsiteX13" fmla="*/ 7828 w 190798"/>
                <a:gd name="connsiteY13" fmla="*/ 66402 h 236413"/>
                <a:gd name="connsiteX14" fmla="*/ 133632 w 190798"/>
                <a:gd name="connsiteY14" fmla="*/ 1471 h 236413"/>
                <a:gd name="connsiteX15" fmla="*/ 151813 w 190798"/>
                <a:gd name="connsiteY15" fmla="*/ 7207 h 236413"/>
                <a:gd name="connsiteX16" fmla="*/ 164258 w 190798"/>
                <a:gd name="connsiteY16" fmla="*/ 31935 h 236413"/>
                <a:gd name="connsiteX17" fmla="*/ 170751 w 190798"/>
                <a:gd name="connsiteY17" fmla="*/ 45083 h 236413"/>
                <a:gd name="connsiteX18" fmla="*/ 177407 w 190798"/>
                <a:gd name="connsiteY18" fmla="*/ 58448 h 236413"/>
                <a:gd name="connsiteX19" fmla="*/ 189527 w 190798"/>
                <a:gd name="connsiteY19" fmla="*/ 83230 h 236413"/>
                <a:gd name="connsiteX20" fmla="*/ 183088 w 190798"/>
                <a:gd name="connsiteY20" fmla="*/ 101140 h 236413"/>
                <a:gd name="connsiteX21" fmla="*/ 67511 w 190798"/>
                <a:gd name="connsiteY21" fmla="*/ 156440 h 236413"/>
                <a:gd name="connsiteX22" fmla="*/ 87260 w 190798"/>
                <a:gd name="connsiteY22" fmla="*/ 198699 h 236413"/>
                <a:gd name="connsiteX23" fmla="*/ 95431 w 190798"/>
                <a:gd name="connsiteY23" fmla="*/ 217367 h 236413"/>
                <a:gd name="connsiteX24" fmla="*/ 88451 w 190798"/>
                <a:gd name="connsiteY24" fmla="*/ 235169 h 236413"/>
                <a:gd name="connsiteX25" fmla="*/ 82932 w 190798"/>
                <a:gd name="connsiteY25" fmla="*/ 236413 h 236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90798" h="236413">
                  <a:moveTo>
                    <a:pt x="82932" y="236413"/>
                  </a:moveTo>
                  <a:cubicBezTo>
                    <a:pt x="77575" y="236408"/>
                    <a:pt x="72705" y="233226"/>
                    <a:pt x="70541" y="228297"/>
                  </a:cubicBezTo>
                  <a:lnTo>
                    <a:pt x="62479" y="209954"/>
                  </a:lnTo>
                  <a:lnTo>
                    <a:pt x="37264" y="155845"/>
                  </a:lnTo>
                  <a:cubicBezTo>
                    <a:pt x="34098" y="149135"/>
                    <a:pt x="36950" y="141127"/>
                    <a:pt x="43648" y="137935"/>
                  </a:cubicBezTo>
                  <a:lnTo>
                    <a:pt x="159118" y="82689"/>
                  </a:lnTo>
                  <a:lnTo>
                    <a:pt x="153112" y="70623"/>
                  </a:lnTo>
                  <a:cubicBezTo>
                    <a:pt x="150893" y="66186"/>
                    <a:pt x="148620" y="61695"/>
                    <a:pt x="146456" y="57204"/>
                  </a:cubicBezTo>
                  <a:cubicBezTo>
                    <a:pt x="144292" y="52713"/>
                    <a:pt x="142073" y="48492"/>
                    <a:pt x="139909" y="44055"/>
                  </a:cubicBezTo>
                  <a:cubicBezTo>
                    <a:pt x="137744" y="39618"/>
                    <a:pt x="135905" y="35885"/>
                    <a:pt x="133849" y="31881"/>
                  </a:cubicBezTo>
                  <a:lnTo>
                    <a:pt x="20219" y="90427"/>
                  </a:lnTo>
                  <a:cubicBezTo>
                    <a:pt x="13726" y="94122"/>
                    <a:pt x="5469" y="91855"/>
                    <a:pt x="1774" y="85362"/>
                  </a:cubicBezTo>
                  <a:cubicBezTo>
                    <a:pt x="-1922" y="78864"/>
                    <a:pt x="345" y="70607"/>
                    <a:pt x="6838" y="66911"/>
                  </a:cubicBezTo>
                  <a:cubicBezTo>
                    <a:pt x="7163" y="66727"/>
                    <a:pt x="7493" y="66559"/>
                    <a:pt x="7828" y="66402"/>
                  </a:cubicBezTo>
                  <a:lnTo>
                    <a:pt x="133632" y="1471"/>
                  </a:lnTo>
                  <a:cubicBezTo>
                    <a:pt x="140234" y="-1873"/>
                    <a:pt x="148296" y="670"/>
                    <a:pt x="151813" y="7207"/>
                  </a:cubicBezTo>
                  <a:cubicBezTo>
                    <a:pt x="156088" y="15377"/>
                    <a:pt x="160146" y="23439"/>
                    <a:pt x="164258" y="31935"/>
                  </a:cubicBezTo>
                  <a:lnTo>
                    <a:pt x="170751" y="45083"/>
                  </a:lnTo>
                  <a:lnTo>
                    <a:pt x="177407" y="58448"/>
                  </a:lnTo>
                  <a:cubicBezTo>
                    <a:pt x="181465" y="66511"/>
                    <a:pt x="185631" y="74681"/>
                    <a:pt x="189527" y="83230"/>
                  </a:cubicBezTo>
                  <a:cubicBezTo>
                    <a:pt x="192665" y="89956"/>
                    <a:pt x="189798" y="97943"/>
                    <a:pt x="183088" y="101140"/>
                  </a:cubicBezTo>
                  <a:lnTo>
                    <a:pt x="67511" y="156440"/>
                  </a:lnTo>
                  <a:lnTo>
                    <a:pt x="87260" y="198699"/>
                  </a:lnTo>
                  <a:lnTo>
                    <a:pt x="95431" y="217367"/>
                  </a:lnTo>
                  <a:cubicBezTo>
                    <a:pt x="98407" y="224212"/>
                    <a:pt x="95269" y="232155"/>
                    <a:pt x="88451" y="235169"/>
                  </a:cubicBezTo>
                  <a:cubicBezTo>
                    <a:pt x="86720" y="235959"/>
                    <a:pt x="84826" y="236381"/>
                    <a:pt x="82932" y="236413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FA7CEFE2-6865-7199-BCD2-CC920DBBAC66}"/>
                </a:ext>
              </a:extLst>
            </p:cNvPr>
            <p:cNvSpPr/>
            <p:nvPr/>
          </p:nvSpPr>
          <p:spPr>
            <a:xfrm>
              <a:off x="3873241" y="275967"/>
              <a:ext cx="190417" cy="232564"/>
            </a:xfrm>
            <a:custGeom>
              <a:avLst/>
              <a:gdLst>
                <a:gd name="connsiteX0" fmla="*/ 74648 w 190417"/>
                <a:gd name="connsiteY0" fmla="*/ 232456 h 232564"/>
                <a:gd name="connsiteX1" fmla="*/ 61987 w 190417"/>
                <a:gd name="connsiteY1" fmla="*/ 223744 h 232564"/>
                <a:gd name="connsiteX2" fmla="*/ 56576 w 190417"/>
                <a:gd name="connsiteY2" fmla="*/ 209622 h 232564"/>
                <a:gd name="connsiteX3" fmla="*/ 33038 w 190417"/>
                <a:gd name="connsiteY3" fmla="*/ 149615 h 232564"/>
                <a:gd name="connsiteX4" fmla="*/ 40235 w 190417"/>
                <a:gd name="connsiteY4" fmla="*/ 131883 h 232564"/>
                <a:gd name="connsiteX5" fmla="*/ 40397 w 190417"/>
                <a:gd name="connsiteY5" fmla="*/ 131813 h 232564"/>
                <a:gd name="connsiteX6" fmla="*/ 158896 w 190417"/>
                <a:gd name="connsiteY6" fmla="*/ 83601 h 232564"/>
                <a:gd name="connsiteX7" fmla="*/ 148074 w 190417"/>
                <a:gd name="connsiteY7" fmla="*/ 57250 h 232564"/>
                <a:gd name="connsiteX8" fmla="*/ 136765 w 190417"/>
                <a:gd name="connsiteY8" fmla="*/ 31386 h 232564"/>
                <a:gd name="connsiteX9" fmla="*/ 19781 w 190417"/>
                <a:gd name="connsiteY9" fmla="*/ 82898 h 232564"/>
                <a:gd name="connsiteX10" fmla="*/ 1546 w 190417"/>
                <a:gd name="connsiteY10" fmla="*/ 77152 h 232564"/>
                <a:gd name="connsiteX11" fmla="*/ 7282 w 190417"/>
                <a:gd name="connsiteY11" fmla="*/ 58906 h 232564"/>
                <a:gd name="connsiteX12" fmla="*/ 8959 w 190417"/>
                <a:gd name="connsiteY12" fmla="*/ 58170 h 232564"/>
                <a:gd name="connsiteX13" fmla="*/ 138443 w 190417"/>
                <a:gd name="connsiteY13" fmla="*/ 1031 h 232564"/>
                <a:gd name="connsiteX14" fmla="*/ 148831 w 190417"/>
                <a:gd name="connsiteY14" fmla="*/ 1031 h 232564"/>
                <a:gd name="connsiteX15" fmla="*/ 156299 w 190417"/>
                <a:gd name="connsiteY15" fmla="*/ 8227 h 232564"/>
                <a:gd name="connsiteX16" fmla="*/ 173181 w 190417"/>
                <a:gd name="connsiteY16" fmla="*/ 46807 h 232564"/>
                <a:gd name="connsiteX17" fmla="*/ 189413 w 190417"/>
                <a:gd name="connsiteY17" fmla="*/ 86036 h 232564"/>
                <a:gd name="connsiteX18" fmla="*/ 182000 w 190417"/>
                <a:gd name="connsiteY18" fmla="*/ 103676 h 232564"/>
                <a:gd name="connsiteX19" fmla="*/ 182000 w 190417"/>
                <a:gd name="connsiteY19" fmla="*/ 103676 h 232564"/>
                <a:gd name="connsiteX20" fmla="*/ 63501 w 190417"/>
                <a:gd name="connsiteY20" fmla="*/ 151887 h 232564"/>
                <a:gd name="connsiteX21" fmla="*/ 82223 w 190417"/>
                <a:gd name="connsiteY21" fmla="*/ 200153 h 232564"/>
                <a:gd name="connsiteX22" fmla="*/ 87634 w 190417"/>
                <a:gd name="connsiteY22" fmla="*/ 214221 h 232564"/>
                <a:gd name="connsiteX23" fmla="*/ 79788 w 190417"/>
                <a:gd name="connsiteY23" fmla="*/ 231677 h 232564"/>
                <a:gd name="connsiteX24" fmla="*/ 74973 w 190417"/>
                <a:gd name="connsiteY24" fmla="*/ 232564 h 232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0417" h="232564">
                  <a:moveTo>
                    <a:pt x="74648" y="232456"/>
                  </a:moveTo>
                  <a:cubicBezTo>
                    <a:pt x="69021" y="232467"/>
                    <a:pt x="63989" y="228998"/>
                    <a:pt x="61987" y="223744"/>
                  </a:cubicBezTo>
                  <a:lnTo>
                    <a:pt x="56576" y="209622"/>
                  </a:lnTo>
                  <a:cubicBezTo>
                    <a:pt x="49109" y="189818"/>
                    <a:pt x="41317" y="169365"/>
                    <a:pt x="33038" y="149615"/>
                  </a:cubicBezTo>
                  <a:cubicBezTo>
                    <a:pt x="30116" y="142732"/>
                    <a:pt x="33363" y="134794"/>
                    <a:pt x="40235" y="131883"/>
                  </a:cubicBezTo>
                  <a:cubicBezTo>
                    <a:pt x="40289" y="131862"/>
                    <a:pt x="40343" y="131834"/>
                    <a:pt x="40397" y="131813"/>
                  </a:cubicBezTo>
                  <a:lnTo>
                    <a:pt x="158896" y="83601"/>
                  </a:lnTo>
                  <a:lnTo>
                    <a:pt x="148074" y="57250"/>
                  </a:lnTo>
                  <a:lnTo>
                    <a:pt x="136765" y="31386"/>
                  </a:lnTo>
                  <a:lnTo>
                    <a:pt x="19781" y="82898"/>
                  </a:lnTo>
                  <a:cubicBezTo>
                    <a:pt x="13180" y="86350"/>
                    <a:pt x="5009" y="83780"/>
                    <a:pt x="1546" y="77152"/>
                  </a:cubicBezTo>
                  <a:cubicBezTo>
                    <a:pt x="-1917" y="70529"/>
                    <a:pt x="627" y="62358"/>
                    <a:pt x="7282" y="58906"/>
                  </a:cubicBezTo>
                  <a:cubicBezTo>
                    <a:pt x="7823" y="58625"/>
                    <a:pt x="8364" y="58376"/>
                    <a:pt x="8959" y="58170"/>
                  </a:cubicBezTo>
                  <a:lnTo>
                    <a:pt x="138443" y="1031"/>
                  </a:lnTo>
                  <a:cubicBezTo>
                    <a:pt x="141743" y="-344"/>
                    <a:pt x="145531" y="-344"/>
                    <a:pt x="148831" y="1031"/>
                  </a:cubicBezTo>
                  <a:cubicBezTo>
                    <a:pt x="152186" y="2356"/>
                    <a:pt x="154837" y="4943"/>
                    <a:pt x="156299" y="8227"/>
                  </a:cubicBezTo>
                  <a:lnTo>
                    <a:pt x="173181" y="46807"/>
                  </a:lnTo>
                  <a:lnTo>
                    <a:pt x="189413" y="86036"/>
                  </a:lnTo>
                  <a:cubicBezTo>
                    <a:pt x="192227" y="92952"/>
                    <a:pt x="188927" y="100851"/>
                    <a:pt x="182000" y="103676"/>
                  </a:cubicBezTo>
                  <a:cubicBezTo>
                    <a:pt x="182000" y="103676"/>
                    <a:pt x="182000" y="103676"/>
                    <a:pt x="182000" y="103676"/>
                  </a:cubicBezTo>
                  <a:lnTo>
                    <a:pt x="63501" y="151887"/>
                  </a:lnTo>
                  <a:cubicBezTo>
                    <a:pt x="70049" y="168120"/>
                    <a:pt x="76217" y="184353"/>
                    <a:pt x="82223" y="200153"/>
                  </a:cubicBezTo>
                  <a:lnTo>
                    <a:pt x="87634" y="214221"/>
                  </a:lnTo>
                  <a:cubicBezTo>
                    <a:pt x="90286" y="221201"/>
                    <a:pt x="86768" y="229020"/>
                    <a:pt x="79788" y="231677"/>
                  </a:cubicBezTo>
                  <a:cubicBezTo>
                    <a:pt x="78273" y="232267"/>
                    <a:pt x="76650" y="232564"/>
                    <a:pt x="74973" y="232564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DF08A726-7A64-B9F9-C01E-7832DF3A84A0}"/>
                </a:ext>
              </a:extLst>
            </p:cNvPr>
            <p:cNvSpPr/>
            <p:nvPr/>
          </p:nvSpPr>
          <p:spPr>
            <a:xfrm>
              <a:off x="3936057" y="436696"/>
              <a:ext cx="188003" cy="227940"/>
            </a:xfrm>
            <a:custGeom>
              <a:avLst/>
              <a:gdLst>
                <a:gd name="connsiteX0" fmla="*/ 64805 w 188003"/>
                <a:gd name="connsiteY0" fmla="*/ 227941 h 227940"/>
                <a:gd name="connsiteX1" fmla="*/ 51818 w 188003"/>
                <a:gd name="connsiteY1" fmla="*/ 218147 h 227940"/>
                <a:gd name="connsiteX2" fmla="*/ 43053 w 188003"/>
                <a:gd name="connsiteY2" fmla="*/ 190118 h 227940"/>
                <a:gd name="connsiteX3" fmla="*/ 27523 w 188003"/>
                <a:gd name="connsiteY3" fmla="*/ 142340 h 227940"/>
                <a:gd name="connsiteX4" fmla="*/ 36072 w 188003"/>
                <a:gd name="connsiteY4" fmla="*/ 125349 h 227940"/>
                <a:gd name="connsiteX5" fmla="*/ 157169 w 188003"/>
                <a:gd name="connsiteY5" fmla="*/ 84443 h 227940"/>
                <a:gd name="connsiteX6" fmla="*/ 152894 w 188003"/>
                <a:gd name="connsiteY6" fmla="*/ 72214 h 227940"/>
                <a:gd name="connsiteX7" fmla="*/ 138285 w 188003"/>
                <a:gd name="connsiteY7" fmla="*/ 30929 h 227940"/>
                <a:gd name="connsiteX8" fmla="*/ 18270 w 188003"/>
                <a:gd name="connsiteY8" fmla="*/ 75461 h 227940"/>
                <a:gd name="connsiteX9" fmla="*/ 847 w 188003"/>
                <a:gd name="connsiteY9" fmla="*/ 67480 h 227940"/>
                <a:gd name="connsiteX10" fmla="*/ 8856 w 188003"/>
                <a:gd name="connsiteY10" fmla="*/ 50084 h 227940"/>
                <a:gd name="connsiteX11" fmla="*/ 141531 w 188003"/>
                <a:gd name="connsiteY11" fmla="*/ 844 h 227940"/>
                <a:gd name="connsiteX12" fmla="*/ 158901 w 188003"/>
                <a:gd name="connsiteY12" fmla="*/ 8798 h 227940"/>
                <a:gd name="connsiteX13" fmla="*/ 178434 w 188003"/>
                <a:gd name="connsiteY13" fmla="*/ 63286 h 227940"/>
                <a:gd name="connsiteX14" fmla="*/ 187200 w 188003"/>
                <a:gd name="connsiteY14" fmla="*/ 88339 h 227940"/>
                <a:gd name="connsiteX15" fmla="*/ 186659 w 188003"/>
                <a:gd name="connsiteY15" fmla="*/ 98782 h 227940"/>
                <a:gd name="connsiteX16" fmla="*/ 178812 w 188003"/>
                <a:gd name="connsiteY16" fmla="*/ 105708 h 227940"/>
                <a:gd name="connsiteX17" fmla="*/ 57392 w 188003"/>
                <a:gd name="connsiteY17" fmla="*/ 146723 h 227940"/>
                <a:gd name="connsiteX18" fmla="*/ 68754 w 188003"/>
                <a:gd name="connsiteY18" fmla="*/ 181677 h 227940"/>
                <a:gd name="connsiteX19" fmla="*/ 77844 w 188003"/>
                <a:gd name="connsiteY19" fmla="*/ 210734 h 227940"/>
                <a:gd name="connsiteX20" fmla="*/ 68538 w 188003"/>
                <a:gd name="connsiteY20" fmla="*/ 227454 h 227940"/>
                <a:gd name="connsiteX21" fmla="*/ 64805 w 188003"/>
                <a:gd name="connsiteY21" fmla="*/ 227941 h 2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8003" h="227940">
                  <a:moveTo>
                    <a:pt x="64805" y="227941"/>
                  </a:moveTo>
                  <a:cubicBezTo>
                    <a:pt x="58799" y="227951"/>
                    <a:pt x="53441" y="223953"/>
                    <a:pt x="51818" y="218147"/>
                  </a:cubicBezTo>
                  <a:cubicBezTo>
                    <a:pt x="49167" y="208786"/>
                    <a:pt x="46029" y="199263"/>
                    <a:pt x="43053" y="190118"/>
                  </a:cubicBezTo>
                  <a:lnTo>
                    <a:pt x="27523" y="142340"/>
                  </a:lnTo>
                  <a:cubicBezTo>
                    <a:pt x="25250" y="135289"/>
                    <a:pt x="29038" y="127714"/>
                    <a:pt x="36072" y="125349"/>
                  </a:cubicBezTo>
                  <a:lnTo>
                    <a:pt x="157169" y="84443"/>
                  </a:lnTo>
                  <a:cubicBezTo>
                    <a:pt x="155708" y="80385"/>
                    <a:pt x="154301" y="76272"/>
                    <a:pt x="152894" y="72214"/>
                  </a:cubicBezTo>
                  <a:cubicBezTo>
                    <a:pt x="148133" y="58633"/>
                    <a:pt x="143263" y="44727"/>
                    <a:pt x="138285" y="30929"/>
                  </a:cubicBezTo>
                  <a:lnTo>
                    <a:pt x="18270" y="75461"/>
                  </a:lnTo>
                  <a:cubicBezTo>
                    <a:pt x="11236" y="78058"/>
                    <a:pt x="3499" y="74487"/>
                    <a:pt x="847" y="67480"/>
                  </a:cubicBezTo>
                  <a:cubicBezTo>
                    <a:pt x="-1750" y="60473"/>
                    <a:pt x="1821" y="52681"/>
                    <a:pt x="8856" y="50084"/>
                  </a:cubicBezTo>
                  <a:lnTo>
                    <a:pt x="141531" y="844"/>
                  </a:lnTo>
                  <a:cubicBezTo>
                    <a:pt x="148511" y="-1742"/>
                    <a:pt x="156303" y="1813"/>
                    <a:pt x="158901" y="8798"/>
                  </a:cubicBezTo>
                  <a:cubicBezTo>
                    <a:pt x="165718" y="26871"/>
                    <a:pt x="172157" y="45376"/>
                    <a:pt x="178434" y="63286"/>
                  </a:cubicBezTo>
                  <a:lnTo>
                    <a:pt x="187200" y="88339"/>
                  </a:lnTo>
                  <a:cubicBezTo>
                    <a:pt x="188444" y="91753"/>
                    <a:pt x="188227" y="95514"/>
                    <a:pt x="186659" y="98782"/>
                  </a:cubicBezTo>
                  <a:cubicBezTo>
                    <a:pt x="185035" y="102034"/>
                    <a:pt x="182221" y="104523"/>
                    <a:pt x="178812" y="105708"/>
                  </a:cubicBezTo>
                  <a:lnTo>
                    <a:pt x="57392" y="146723"/>
                  </a:lnTo>
                  <a:lnTo>
                    <a:pt x="68754" y="181677"/>
                  </a:lnTo>
                  <a:cubicBezTo>
                    <a:pt x="71838" y="191146"/>
                    <a:pt x="75031" y="200886"/>
                    <a:pt x="77844" y="210734"/>
                  </a:cubicBezTo>
                  <a:cubicBezTo>
                    <a:pt x="79846" y="217919"/>
                    <a:pt x="75681" y="225381"/>
                    <a:pt x="68538" y="227454"/>
                  </a:cubicBezTo>
                  <a:cubicBezTo>
                    <a:pt x="67293" y="227773"/>
                    <a:pt x="66049" y="227941"/>
                    <a:pt x="64805" y="22794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2108A152-F16D-96EE-C453-5161B40C5D0E}"/>
                </a:ext>
              </a:extLst>
            </p:cNvPr>
            <p:cNvSpPr/>
            <p:nvPr/>
          </p:nvSpPr>
          <p:spPr>
            <a:xfrm>
              <a:off x="3988700" y="601124"/>
              <a:ext cx="185536" cy="222701"/>
            </a:xfrm>
            <a:custGeom>
              <a:avLst/>
              <a:gdLst>
                <a:gd name="connsiteX0" fmla="*/ 55558 w 185536"/>
                <a:gd name="connsiteY0" fmla="*/ 222702 h 222701"/>
                <a:gd name="connsiteX1" fmla="*/ 42409 w 185536"/>
                <a:gd name="connsiteY1" fmla="*/ 212367 h 222701"/>
                <a:gd name="connsiteX2" fmla="*/ 32940 w 185536"/>
                <a:gd name="connsiteY2" fmla="*/ 173462 h 222701"/>
                <a:gd name="connsiteX3" fmla="*/ 22605 w 185536"/>
                <a:gd name="connsiteY3" fmla="*/ 135153 h 222701"/>
                <a:gd name="connsiteX4" fmla="*/ 32128 w 185536"/>
                <a:gd name="connsiteY4" fmla="*/ 118547 h 222701"/>
                <a:gd name="connsiteX5" fmla="*/ 32128 w 185536"/>
                <a:gd name="connsiteY5" fmla="*/ 118541 h 222701"/>
                <a:gd name="connsiteX6" fmla="*/ 155660 w 185536"/>
                <a:gd name="connsiteY6" fmla="*/ 84939 h 222701"/>
                <a:gd name="connsiteX7" fmla="*/ 139914 w 185536"/>
                <a:gd name="connsiteY7" fmla="*/ 30451 h 222701"/>
                <a:gd name="connsiteX8" fmla="*/ 17464 w 185536"/>
                <a:gd name="connsiteY8" fmla="*/ 67624 h 222701"/>
                <a:gd name="connsiteX9" fmla="*/ 582 w 185536"/>
                <a:gd name="connsiteY9" fmla="*/ 58588 h 222701"/>
                <a:gd name="connsiteX10" fmla="*/ 9618 w 185536"/>
                <a:gd name="connsiteY10" fmla="*/ 41706 h 222701"/>
                <a:gd name="connsiteX11" fmla="*/ 144891 w 185536"/>
                <a:gd name="connsiteY11" fmla="*/ 583 h 222701"/>
                <a:gd name="connsiteX12" fmla="*/ 161774 w 185536"/>
                <a:gd name="connsiteY12" fmla="*/ 9614 h 222701"/>
                <a:gd name="connsiteX13" fmla="*/ 161774 w 185536"/>
                <a:gd name="connsiteY13" fmla="*/ 9674 h 222701"/>
                <a:gd name="connsiteX14" fmla="*/ 164695 w 185536"/>
                <a:gd name="connsiteY14" fmla="*/ 19413 h 222701"/>
                <a:gd name="connsiteX15" fmla="*/ 185149 w 185536"/>
                <a:gd name="connsiteY15" fmla="*/ 91054 h 222701"/>
                <a:gd name="connsiteX16" fmla="*/ 175626 w 185536"/>
                <a:gd name="connsiteY16" fmla="*/ 107287 h 222701"/>
                <a:gd name="connsiteX17" fmla="*/ 52040 w 185536"/>
                <a:gd name="connsiteY17" fmla="*/ 140888 h 222701"/>
                <a:gd name="connsiteX18" fmla="*/ 58966 w 185536"/>
                <a:gd name="connsiteY18" fmla="*/ 166536 h 222701"/>
                <a:gd name="connsiteX19" fmla="*/ 68543 w 185536"/>
                <a:gd name="connsiteY19" fmla="*/ 205711 h 222701"/>
                <a:gd name="connsiteX20" fmla="*/ 58587 w 185536"/>
                <a:gd name="connsiteY20" fmla="*/ 221944 h 222701"/>
                <a:gd name="connsiteX21" fmla="*/ 55558 w 185536"/>
                <a:gd name="connsiteY21" fmla="*/ 222702 h 22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5536" h="222701">
                  <a:moveTo>
                    <a:pt x="55558" y="222702"/>
                  </a:moveTo>
                  <a:cubicBezTo>
                    <a:pt x="49335" y="222685"/>
                    <a:pt x="43924" y="218422"/>
                    <a:pt x="42409" y="212367"/>
                  </a:cubicBezTo>
                  <a:lnTo>
                    <a:pt x="32940" y="173462"/>
                  </a:lnTo>
                  <a:lnTo>
                    <a:pt x="22605" y="135153"/>
                  </a:lnTo>
                  <a:cubicBezTo>
                    <a:pt x="20657" y="127945"/>
                    <a:pt x="24877" y="120511"/>
                    <a:pt x="32128" y="118547"/>
                  </a:cubicBezTo>
                  <a:cubicBezTo>
                    <a:pt x="32128" y="118547"/>
                    <a:pt x="32128" y="118541"/>
                    <a:pt x="32128" y="118541"/>
                  </a:cubicBezTo>
                  <a:lnTo>
                    <a:pt x="155660" y="84939"/>
                  </a:lnTo>
                  <a:cubicBezTo>
                    <a:pt x="150681" y="66651"/>
                    <a:pt x="145216" y="48308"/>
                    <a:pt x="139914" y="30451"/>
                  </a:cubicBezTo>
                  <a:lnTo>
                    <a:pt x="17464" y="67624"/>
                  </a:lnTo>
                  <a:cubicBezTo>
                    <a:pt x="10322" y="69789"/>
                    <a:pt x="2747" y="65747"/>
                    <a:pt x="582" y="58588"/>
                  </a:cubicBezTo>
                  <a:cubicBezTo>
                    <a:pt x="-1582" y="51430"/>
                    <a:pt x="2476" y="43871"/>
                    <a:pt x="9618" y="41706"/>
                  </a:cubicBezTo>
                  <a:lnTo>
                    <a:pt x="144891" y="583"/>
                  </a:lnTo>
                  <a:cubicBezTo>
                    <a:pt x="152034" y="-1581"/>
                    <a:pt x="159609" y="2466"/>
                    <a:pt x="161774" y="9614"/>
                  </a:cubicBezTo>
                  <a:cubicBezTo>
                    <a:pt x="161774" y="9636"/>
                    <a:pt x="161774" y="9652"/>
                    <a:pt x="161774" y="9674"/>
                  </a:cubicBezTo>
                  <a:lnTo>
                    <a:pt x="164695" y="19413"/>
                  </a:lnTo>
                  <a:cubicBezTo>
                    <a:pt x="171676" y="42788"/>
                    <a:pt x="178872" y="66975"/>
                    <a:pt x="185149" y="91054"/>
                  </a:cubicBezTo>
                  <a:cubicBezTo>
                    <a:pt x="186880" y="98148"/>
                    <a:pt x="182660" y="105333"/>
                    <a:pt x="175626" y="107287"/>
                  </a:cubicBezTo>
                  <a:lnTo>
                    <a:pt x="52040" y="140888"/>
                  </a:lnTo>
                  <a:lnTo>
                    <a:pt x="58966" y="166536"/>
                  </a:lnTo>
                  <a:lnTo>
                    <a:pt x="68543" y="205711"/>
                  </a:lnTo>
                  <a:cubicBezTo>
                    <a:pt x="70167" y="212929"/>
                    <a:pt x="65784" y="220131"/>
                    <a:pt x="58587" y="221944"/>
                  </a:cubicBezTo>
                  <a:cubicBezTo>
                    <a:pt x="57614" y="222290"/>
                    <a:pt x="56585" y="222545"/>
                    <a:pt x="55558" y="22270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0732765A-1315-4791-8FE4-D7E0620F5473}"/>
                </a:ext>
              </a:extLst>
            </p:cNvPr>
            <p:cNvSpPr/>
            <p:nvPr/>
          </p:nvSpPr>
          <p:spPr>
            <a:xfrm>
              <a:off x="4032624" y="768705"/>
              <a:ext cx="182601" cy="216540"/>
            </a:xfrm>
            <a:custGeom>
              <a:avLst/>
              <a:gdLst>
                <a:gd name="connsiteX0" fmla="*/ 45830 w 182601"/>
                <a:gd name="connsiteY0" fmla="*/ 216528 h 216540"/>
                <a:gd name="connsiteX1" fmla="*/ 32574 w 182601"/>
                <a:gd name="connsiteY1" fmla="*/ 205707 h 216540"/>
                <a:gd name="connsiteX2" fmla="*/ 28082 w 182601"/>
                <a:gd name="connsiteY2" fmla="*/ 182007 h 216540"/>
                <a:gd name="connsiteX3" fmla="*/ 17260 w 182601"/>
                <a:gd name="connsiteY3" fmla="*/ 127302 h 216540"/>
                <a:gd name="connsiteX4" fmla="*/ 19154 w 182601"/>
                <a:gd name="connsiteY4" fmla="*/ 117130 h 216540"/>
                <a:gd name="connsiteX5" fmla="*/ 27704 w 182601"/>
                <a:gd name="connsiteY5" fmla="*/ 111286 h 216540"/>
                <a:gd name="connsiteX6" fmla="*/ 152913 w 182601"/>
                <a:gd name="connsiteY6" fmla="*/ 85205 h 216540"/>
                <a:gd name="connsiteX7" fmla="*/ 140630 w 182601"/>
                <a:gd name="connsiteY7" fmla="*/ 29797 h 216540"/>
                <a:gd name="connsiteX8" fmla="*/ 16178 w 182601"/>
                <a:gd name="connsiteY8" fmla="*/ 59557 h 216540"/>
                <a:gd name="connsiteX9" fmla="*/ 270 w 182601"/>
                <a:gd name="connsiteY9" fmla="*/ 48941 h 216540"/>
                <a:gd name="connsiteX10" fmla="*/ 9902 w 182601"/>
                <a:gd name="connsiteY10" fmla="*/ 33260 h 216540"/>
                <a:gd name="connsiteX11" fmla="*/ 147556 w 182601"/>
                <a:gd name="connsiteY11" fmla="*/ 362 h 216540"/>
                <a:gd name="connsiteX12" fmla="*/ 163789 w 182601"/>
                <a:gd name="connsiteY12" fmla="*/ 10318 h 216540"/>
                <a:gd name="connsiteX13" fmla="*/ 168766 w 182601"/>
                <a:gd name="connsiteY13" fmla="*/ 30771 h 216540"/>
                <a:gd name="connsiteX14" fmla="*/ 182294 w 182601"/>
                <a:gd name="connsiteY14" fmla="*/ 92781 h 216540"/>
                <a:gd name="connsiteX15" fmla="*/ 180454 w 182601"/>
                <a:gd name="connsiteY15" fmla="*/ 103061 h 216540"/>
                <a:gd name="connsiteX16" fmla="*/ 171851 w 182601"/>
                <a:gd name="connsiteY16" fmla="*/ 108905 h 216540"/>
                <a:gd name="connsiteX17" fmla="*/ 46480 w 182601"/>
                <a:gd name="connsiteY17" fmla="*/ 135040 h 216540"/>
                <a:gd name="connsiteX18" fmla="*/ 54596 w 182601"/>
                <a:gd name="connsiteY18" fmla="*/ 176975 h 216540"/>
                <a:gd name="connsiteX19" fmla="*/ 59087 w 182601"/>
                <a:gd name="connsiteY19" fmla="*/ 200566 h 216540"/>
                <a:gd name="connsiteX20" fmla="*/ 48373 w 182601"/>
                <a:gd name="connsiteY20" fmla="*/ 216404 h 216540"/>
                <a:gd name="connsiteX21" fmla="*/ 48265 w 182601"/>
                <a:gd name="connsiteY21" fmla="*/ 216420 h 216540"/>
                <a:gd name="connsiteX22" fmla="*/ 45830 w 182601"/>
                <a:gd name="connsiteY22" fmla="*/ 216528 h 21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2601" h="216540">
                  <a:moveTo>
                    <a:pt x="45830" y="216528"/>
                  </a:moveTo>
                  <a:cubicBezTo>
                    <a:pt x="39392" y="216528"/>
                    <a:pt x="33872" y="212005"/>
                    <a:pt x="32574" y="205707"/>
                  </a:cubicBezTo>
                  <a:cubicBezTo>
                    <a:pt x="31059" y="197806"/>
                    <a:pt x="29543" y="189907"/>
                    <a:pt x="28082" y="182007"/>
                  </a:cubicBezTo>
                  <a:cubicBezTo>
                    <a:pt x="24673" y="164042"/>
                    <a:pt x="21156" y="145429"/>
                    <a:pt x="17260" y="127302"/>
                  </a:cubicBezTo>
                  <a:cubicBezTo>
                    <a:pt x="16503" y="123796"/>
                    <a:pt x="17206" y="120133"/>
                    <a:pt x="19154" y="117130"/>
                  </a:cubicBezTo>
                  <a:cubicBezTo>
                    <a:pt x="21156" y="114143"/>
                    <a:pt x="24187" y="112044"/>
                    <a:pt x="27704" y="111286"/>
                  </a:cubicBezTo>
                  <a:lnTo>
                    <a:pt x="152913" y="85205"/>
                  </a:lnTo>
                  <a:lnTo>
                    <a:pt x="140630" y="29797"/>
                  </a:lnTo>
                  <a:lnTo>
                    <a:pt x="16178" y="59557"/>
                  </a:lnTo>
                  <a:cubicBezTo>
                    <a:pt x="8874" y="61018"/>
                    <a:pt x="1731" y="56268"/>
                    <a:pt x="270" y="48941"/>
                  </a:cubicBezTo>
                  <a:cubicBezTo>
                    <a:pt x="-1137" y="41999"/>
                    <a:pt x="3084" y="35160"/>
                    <a:pt x="9902" y="33260"/>
                  </a:cubicBezTo>
                  <a:lnTo>
                    <a:pt x="147556" y="362"/>
                  </a:lnTo>
                  <a:cubicBezTo>
                    <a:pt x="154806" y="-1337"/>
                    <a:pt x="162003" y="3105"/>
                    <a:pt x="163789" y="10318"/>
                  </a:cubicBezTo>
                  <a:lnTo>
                    <a:pt x="168766" y="30771"/>
                  </a:lnTo>
                  <a:lnTo>
                    <a:pt x="182294" y="92781"/>
                  </a:lnTo>
                  <a:cubicBezTo>
                    <a:pt x="183051" y="96314"/>
                    <a:pt x="182402" y="100010"/>
                    <a:pt x="180454" y="103061"/>
                  </a:cubicBezTo>
                  <a:cubicBezTo>
                    <a:pt x="178506" y="106081"/>
                    <a:pt x="175367" y="108180"/>
                    <a:pt x="171851" y="108905"/>
                  </a:cubicBezTo>
                  <a:lnTo>
                    <a:pt x="46480" y="135040"/>
                  </a:lnTo>
                  <a:cubicBezTo>
                    <a:pt x="49347" y="149108"/>
                    <a:pt x="51890" y="163231"/>
                    <a:pt x="54596" y="176975"/>
                  </a:cubicBezTo>
                  <a:cubicBezTo>
                    <a:pt x="56057" y="184874"/>
                    <a:pt x="57572" y="192720"/>
                    <a:pt x="59087" y="200566"/>
                  </a:cubicBezTo>
                  <a:cubicBezTo>
                    <a:pt x="60494" y="207903"/>
                    <a:pt x="55678" y="214992"/>
                    <a:pt x="48373" y="216404"/>
                  </a:cubicBezTo>
                  <a:cubicBezTo>
                    <a:pt x="48319" y="216409"/>
                    <a:pt x="48319" y="216415"/>
                    <a:pt x="48265" y="216420"/>
                  </a:cubicBezTo>
                  <a:cubicBezTo>
                    <a:pt x="47454" y="216528"/>
                    <a:pt x="46642" y="216561"/>
                    <a:pt x="45830" y="21652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30B10C7B-6FE8-7870-061B-DB8E2E98B1ED}"/>
                </a:ext>
              </a:extLst>
            </p:cNvPr>
            <p:cNvSpPr/>
            <p:nvPr/>
          </p:nvSpPr>
          <p:spPr>
            <a:xfrm>
              <a:off x="4064999" y="938447"/>
              <a:ext cx="180219" cy="210088"/>
            </a:xfrm>
            <a:custGeom>
              <a:avLst/>
              <a:gdLst>
                <a:gd name="connsiteX0" fmla="*/ 37047 w 180219"/>
                <a:gd name="connsiteY0" fmla="*/ 210089 h 210088"/>
                <a:gd name="connsiteX1" fmla="*/ 23574 w 180219"/>
                <a:gd name="connsiteY1" fmla="*/ 197914 h 210088"/>
                <a:gd name="connsiteX2" fmla="*/ 15674 w 180219"/>
                <a:gd name="connsiteY2" fmla="*/ 136338 h 210088"/>
                <a:gd name="connsiteX3" fmla="*/ 13239 w 180219"/>
                <a:gd name="connsiteY3" fmla="*/ 118969 h 210088"/>
                <a:gd name="connsiteX4" fmla="*/ 24710 w 180219"/>
                <a:gd name="connsiteY4" fmla="*/ 103764 h 210088"/>
                <a:gd name="connsiteX5" fmla="*/ 151434 w 180219"/>
                <a:gd name="connsiteY5" fmla="*/ 85204 h 210088"/>
                <a:gd name="connsiteX6" fmla="*/ 146943 w 180219"/>
                <a:gd name="connsiteY6" fmla="*/ 57338 h 210088"/>
                <a:gd name="connsiteX7" fmla="*/ 142290 w 180219"/>
                <a:gd name="connsiteY7" fmla="*/ 29202 h 210088"/>
                <a:gd name="connsiteX8" fmla="*/ 16378 w 180219"/>
                <a:gd name="connsiteY8" fmla="*/ 51386 h 210088"/>
                <a:gd name="connsiteX9" fmla="*/ 307 w 180219"/>
                <a:gd name="connsiteY9" fmla="*/ 41030 h 210088"/>
                <a:gd name="connsiteX10" fmla="*/ 10642 w 180219"/>
                <a:gd name="connsiteY10" fmla="*/ 24943 h 210088"/>
                <a:gd name="connsiteX11" fmla="*/ 11670 w 180219"/>
                <a:gd name="connsiteY11" fmla="*/ 24765 h 210088"/>
                <a:gd name="connsiteX12" fmla="*/ 151056 w 180219"/>
                <a:gd name="connsiteY12" fmla="*/ 199 h 210088"/>
                <a:gd name="connsiteX13" fmla="*/ 166747 w 180219"/>
                <a:gd name="connsiteY13" fmla="*/ 11281 h 210088"/>
                <a:gd name="connsiteX14" fmla="*/ 166747 w 180219"/>
                <a:gd name="connsiteY14" fmla="*/ 11291 h 210088"/>
                <a:gd name="connsiteX15" fmla="*/ 173619 w 180219"/>
                <a:gd name="connsiteY15" fmla="*/ 52847 h 210088"/>
                <a:gd name="connsiteX16" fmla="*/ 180112 w 180219"/>
                <a:gd name="connsiteY16" fmla="*/ 94890 h 210088"/>
                <a:gd name="connsiteX17" fmla="*/ 168641 w 180219"/>
                <a:gd name="connsiteY17" fmla="*/ 110041 h 210088"/>
                <a:gd name="connsiteX18" fmla="*/ 41917 w 180219"/>
                <a:gd name="connsiteY18" fmla="*/ 128600 h 210088"/>
                <a:gd name="connsiteX19" fmla="*/ 42458 w 180219"/>
                <a:gd name="connsiteY19" fmla="*/ 132550 h 210088"/>
                <a:gd name="connsiteX20" fmla="*/ 50520 w 180219"/>
                <a:gd name="connsiteY20" fmla="*/ 195154 h 210088"/>
                <a:gd name="connsiteX21" fmla="*/ 38454 w 180219"/>
                <a:gd name="connsiteY21" fmla="*/ 209980 h 21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0219" h="210088">
                  <a:moveTo>
                    <a:pt x="37047" y="210089"/>
                  </a:moveTo>
                  <a:cubicBezTo>
                    <a:pt x="30121" y="210072"/>
                    <a:pt x="24277" y="204818"/>
                    <a:pt x="23574" y="197914"/>
                  </a:cubicBezTo>
                  <a:cubicBezTo>
                    <a:pt x="21464" y="177407"/>
                    <a:pt x="18542" y="156521"/>
                    <a:pt x="15674" y="136338"/>
                  </a:cubicBezTo>
                  <a:lnTo>
                    <a:pt x="13239" y="118969"/>
                  </a:lnTo>
                  <a:cubicBezTo>
                    <a:pt x="12265" y="111621"/>
                    <a:pt x="17351" y="104852"/>
                    <a:pt x="24710" y="103764"/>
                  </a:cubicBezTo>
                  <a:lnTo>
                    <a:pt x="151434" y="85204"/>
                  </a:lnTo>
                  <a:cubicBezTo>
                    <a:pt x="149973" y="75627"/>
                    <a:pt x="148458" y="66266"/>
                    <a:pt x="146943" y="57338"/>
                  </a:cubicBezTo>
                  <a:lnTo>
                    <a:pt x="142290" y="29202"/>
                  </a:lnTo>
                  <a:lnTo>
                    <a:pt x="16378" y="51386"/>
                  </a:lnTo>
                  <a:cubicBezTo>
                    <a:pt x="9072" y="52966"/>
                    <a:pt x="1876" y="48329"/>
                    <a:pt x="307" y="41030"/>
                  </a:cubicBezTo>
                  <a:cubicBezTo>
                    <a:pt x="-1262" y="33730"/>
                    <a:pt x="3337" y="26528"/>
                    <a:pt x="10642" y="24943"/>
                  </a:cubicBezTo>
                  <a:cubicBezTo>
                    <a:pt x="10967" y="24873"/>
                    <a:pt x="11345" y="24813"/>
                    <a:pt x="11670" y="24765"/>
                  </a:cubicBezTo>
                  <a:lnTo>
                    <a:pt x="151056" y="199"/>
                  </a:lnTo>
                  <a:cubicBezTo>
                    <a:pt x="158469" y="-1073"/>
                    <a:pt x="165448" y="3884"/>
                    <a:pt x="166747" y="11281"/>
                  </a:cubicBezTo>
                  <a:cubicBezTo>
                    <a:pt x="166747" y="11281"/>
                    <a:pt x="166747" y="11286"/>
                    <a:pt x="166747" y="11291"/>
                  </a:cubicBezTo>
                  <a:lnTo>
                    <a:pt x="173619" y="52847"/>
                  </a:lnTo>
                  <a:cubicBezTo>
                    <a:pt x="175837" y="66104"/>
                    <a:pt x="178218" y="80389"/>
                    <a:pt x="180112" y="94890"/>
                  </a:cubicBezTo>
                  <a:cubicBezTo>
                    <a:pt x="181032" y="102222"/>
                    <a:pt x="175946" y="108953"/>
                    <a:pt x="168641" y="110041"/>
                  </a:cubicBezTo>
                  <a:lnTo>
                    <a:pt x="41917" y="128600"/>
                  </a:lnTo>
                  <a:lnTo>
                    <a:pt x="42458" y="132550"/>
                  </a:lnTo>
                  <a:cubicBezTo>
                    <a:pt x="45380" y="153003"/>
                    <a:pt x="48356" y="174160"/>
                    <a:pt x="50520" y="195154"/>
                  </a:cubicBezTo>
                  <a:cubicBezTo>
                    <a:pt x="51278" y="202578"/>
                    <a:pt x="45867" y="209212"/>
                    <a:pt x="38454" y="209980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AFB8E1D8-2AB0-1F15-15BD-7196E8EE09C6}"/>
                </a:ext>
              </a:extLst>
            </p:cNvPr>
            <p:cNvSpPr/>
            <p:nvPr/>
          </p:nvSpPr>
          <p:spPr>
            <a:xfrm>
              <a:off x="4089087" y="1109980"/>
              <a:ext cx="176261" cy="202939"/>
            </a:xfrm>
            <a:custGeom>
              <a:avLst/>
              <a:gdLst>
                <a:gd name="connsiteX0" fmla="*/ 27244 w 176261"/>
                <a:gd name="connsiteY0" fmla="*/ 202939 h 202939"/>
                <a:gd name="connsiteX1" fmla="*/ 13771 w 176261"/>
                <a:gd name="connsiteY1" fmla="*/ 190332 h 202939"/>
                <a:gd name="connsiteX2" fmla="*/ 12473 w 176261"/>
                <a:gd name="connsiteY2" fmla="*/ 169716 h 202939"/>
                <a:gd name="connsiteX3" fmla="*/ 8035 w 176261"/>
                <a:gd name="connsiteY3" fmla="*/ 110899 h 202939"/>
                <a:gd name="connsiteX4" fmla="*/ 11120 w 176261"/>
                <a:gd name="connsiteY4" fmla="*/ 100889 h 202939"/>
                <a:gd name="connsiteX5" fmla="*/ 20372 w 176261"/>
                <a:gd name="connsiteY5" fmla="*/ 96019 h 202939"/>
                <a:gd name="connsiteX6" fmla="*/ 147854 w 176261"/>
                <a:gd name="connsiteY6" fmla="*/ 85197 h 202939"/>
                <a:gd name="connsiteX7" fmla="*/ 145310 w 176261"/>
                <a:gd name="connsiteY7" fmla="*/ 56790 h 202939"/>
                <a:gd name="connsiteX8" fmla="*/ 142335 w 176261"/>
                <a:gd name="connsiteY8" fmla="*/ 30060 h 202939"/>
                <a:gd name="connsiteX9" fmla="*/ 142335 w 176261"/>
                <a:gd name="connsiteY9" fmla="*/ 28761 h 202939"/>
                <a:gd name="connsiteX10" fmla="*/ 15178 w 176261"/>
                <a:gd name="connsiteY10" fmla="*/ 43371 h 202939"/>
                <a:gd name="connsiteX11" fmla="*/ 81 w 176261"/>
                <a:gd name="connsiteY11" fmla="*/ 31386 h 202939"/>
                <a:gd name="connsiteX12" fmla="*/ 12093 w 176261"/>
                <a:gd name="connsiteY12" fmla="*/ 16316 h 202939"/>
                <a:gd name="connsiteX13" fmla="*/ 152777 w 176261"/>
                <a:gd name="connsiteY13" fmla="*/ 83 h 202939"/>
                <a:gd name="connsiteX14" fmla="*/ 167766 w 176261"/>
                <a:gd name="connsiteY14" fmla="*/ 12042 h 202939"/>
                <a:gd name="connsiteX15" fmla="*/ 169443 w 176261"/>
                <a:gd name="connsiteY15" fmla="*/ 26705 h 202939"/>
                <a:gd name="connsiteX16" fmla="*/ 172473 w 176261"/>
                <a:gd name="connsiteY16" fmla="*/ 53760 h 202939"/>
                <a:gd name="connsiteX17" fmla="*/ 176207 w 176261"/>
                <a:gd name="connsiteY17" fmla="*/ 95857 h 202939"/>
                <a:gd name="connsiteX18" fmla="*/ 173123 w 176261"/>
                <a:gd name="connsiteY18" fmla="*/ 105759 h 202939"/>
                <a:gd name="connsiteX19" fmla="*/ 163870 w 176261"/>
                <a:gd name="connsiteY19" fmla="*/ 110520 h 202939"/>
                <a:gd name="connsiteX20" fmla="*/ 36443 w 176261"/>
                <a:gd name="connsiteY20" fmla="*/ 121342 h 202939"/>
                <a:gd name="connsiteX21" fmla="*/ 39690 w 176261"/>
                <a:gd name="connsiteY21" fmla="*/ 167606 h 202939"/>
                <a:gd name="connsiteX22" fmla="*/ 40988 w 176261"/>
                <a:gd name="connsiteY22" fmla="*/ 188005 h 202939"/>
                <a:gd name="connsiteX23" fmla="*/ 28380 w 176261"/>
                <a:gd name="connsiteY23" fmla="*/ 202398 h 202939"/>
                <a:gd name="connsiteX24" fmla="*/ 28380 w 176261"/>
                <a:gd name="connsiteY24" fmla="*/ 202398 h 20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6261" h="202939">
                  <a:moveTo>
                    <a:pt x="27244" y="202939"/>
                  </a:moveTo>
                  <a:cubicBezTo>
                    <a:pt x="20102" y="202955"/>
                    <a:pt x="14204" y="197431"/>
                    <a:pt x="13771" y="190332"/>
                  </a:cubicBezTo>
                  <a:cubicBezTo>
                    <a:pt x="13284" y="183460"/>
                    <a:pt x="12905" y="176588"/>
                    <a:pt x="12473" y="169716"/>
                  </a:cubicBezTo>
                  <a:cubicBezTo>
                    <a:pt x="11282" y="150399"/>
                    <a:pt x="10037" y="130379"/>
                    <a:pt x="8035" y="110899"/>
                  </a:cubicBezTo>
                  <a:cubicBezTo>
                    <a:pt x="7711" y="107285"/>
                    <a:pt x="8793" y="103681"/>
                    <a:pt x="11120" y="100889"/>
                  </a:cubicBezTo>
                  <a:cubicBezTo>
                    <a:pt x="13392" y="98081"/>
                    <a:pt x="16747" y="96322"/>
                    <a:pt x="20372" y="96019"/>
                  </a:cubicBezTo>
                  <a:lnTo>
                    <a:pt x="147854" y="85197"/>
                  </a:lnTo>
                  <a:lnTo>
                    <a:pt x="145310" y="56790"/>
                  </a:lnTo>
                  <a:cubicBezTo>
                    <a:pt x="144445" y="48024"/>
                    <a:pt x="143417" y="39042"/>
                    <a:pt x="142335" y="30060"/>
                  </a:cubicBezTo>
                  <a:cubicBezTo>
                    <a:pt x="142335" y="29627"/>
                    <a:pt x="142335" y="29194"/>
                    <a:pt x="142335" y="28761"/>
                  </a:cubicBezTo>
                  <a:lnTo>
                    <a:pt x="15178" y="43371"/>
                  </a:lnTo>
                  <a:cubicBezTo>
                    <a:pt x="7711" y="44220"/>
                    <a:pt x="947" y="38858"/>
                    <a:pt x="81" y="31386"/>
                  </a:cubicBezTo>
                  <a:cubicBezTo>
                    <a:pt x="-730" y="23913"/>
                    <a:pt x="4626" y="17166"/>
                    <a:pt x="12093" y="16316"/>
                  </a:cubicBezTo>
                  <a:lnTo>
                    <a:pt x="152777" y="83"/>
                  </a:lnTo>
                  <a:cubicBezTo>
                    <a:pt x="160190" y="-739"/>
                    <a:pt x="166900" y="4607"/>
                    <a:pt x="167766" y="12042"/>
                  </a:cubicBezTo>
                  <a:cubicBezTo>
                    <a:pt x="168307" y="16912"/>
                    <a:pt x="168902" y="21835"/>
                    <a:pt x="169443" y="26705"/>
                  </a:cubicBezTo>
                  <a:cubicBezTo>
                    <a:pt x="170471" y="35796"/>
                    <a:pt x="171554" y="44886"/>
                    <a:pt x="172473" y="53760"/>
                  </a:cubicBezTo>
                  <a:lnTo>
                    <a:pt x="176207" y="95857"/>
                  </a:lnTo>
                  <a:cubicBezTo>
                    <a:pt x="176531" y="99434"/>
                    <a:pt x="175395" y="102988"/>
                    <a:pt x="173123" y="105759"/>
                  </a:cubicBezTo>
                  <a:cubicBezTo>
                    <a:pt x="170796" y="108529"/>
                    <a:pt x="167496" y="110250"/>
                    <a:pt x="163870" y="110520"/>
                  </a:cubicBezTo>
                  <a:lnTo>
                    <a:pt x="36443" y="121342"/>
                  </a:lnTo>
                  <a:cubicBezTo>
                    <a:pt x="37795" y="136872"/>
                    <a:pt x="38715" y="152455"/>
                    <a:pt x="39690" y="167606"/>
                  </a:cubicBezTo>
                  <a:cubicBezTo>
                    <a:pt x="40122" y="174369"/>
                    <a:pt x="40501" y="181187"/>
                    <a:pt x="40988" y="188005"/>
                  </a:cubicBezTo>
                  <a:cubicBezTo>
                    <a:pt x="41475" y="195461"/>
                    <a:pt x="35847" y="201906"/>
                    <a:pt x="28380" y="202398"/>
                  </a:cubicBezTo>
                  <a:cubicBezTo>
                    <a:pt x="28380" y="202398"/>
                    <a:pt x="28380" y="202398"/>
                    <a:pt x="28380" y="20239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1721ABAB-A42A-98C0-1934-4377A3CB8098}"/>
                </a:ext>
              </a:extLst>
            </p:cNvPr>
            <p:cNvSpPr/>
            <p:nvPr/>
          </p:nvSpPr>
          <p:spPr>
            <a:xfrm>
              <a:off x="4103111" y="1282920"/>
              <a:ext cx="171881" cy="195140"/>
            </a:xfrm>
            <a:custGeom>
              <a:avLst/>
              <a:gdLst>
                <a:gd name="connsiteX0" fmla="*/ 17874 w 171881"/>
                <a:gd name="connsiteY0" fmla="*/ 195141 h 195140"/>
                <a:gd name="connsiteX1" fmla="*/ 4400 w 171881"/>
                <a:gd name="connsiteY1" fmla="*/ 181776 h 195140"/>
                <a:gd name="connsiteX2" fmla="*/ 3373 w 171881"/>
                <a:gd name="connsiteY2" fmla="*/ 101531 h 195140"/>
                <a:gd name="connsiteX3" fmla="*/ 16521 w 171881"/>
                <a:gd name="connsiteY3" fmla="*/ 87842 h 195140"/>
                <a:gd name="connsiteX4" fmla="*/ 144327 w 171881"/>
                <a:gd name="connsiteY4" fmla="*/ 84487 h 195140"/>
                <a:gd name="connsiteX5" fmla="*/ 143732 w 171881"/>
                <a:gd name="connsiteY5" fmla="*/ 68904 h 195140"/>
                <a:gd name="connsiteX6" fmla="*/ 142108 w 171881"/>
                <a:gd name="connsiteY6" fmla="*/ 27781 h 195140"/>
                <a:gd name="connsiteX7" fmla="*/ 14302 w 171881"/>
                <a:gd name="connsiteY7" fmla="*/ 34815 h 195140"/>
                <a:gd name="connsiteX8" fmla="*/ 18 w 171881"/>
                <a:gd name="connsiteY8" fmla="*/ 22310 h 195140"/>
                <a:gd name="connsiteX9" fmla="*/ 18 w 171881"/>
                <a:gd name="connsiteY9" fmla="*/ 22099 h 195140"/>
                <a:gd name="connsiteX10" fmla="*/ 12788 w 171881"/>
                <a:gd name="connsiteY10" fmla="*/ 7814 h 195140"/>
                <a:gd name="connsiteX11" fmla="*/ 154121 w 171881"/>
                <a:gd name="connsiteY11" fmla="*/ 23 h 195140"/>
                <a:gd name="connsiteX12" fmla="*/ 168352 w 171881"/>
                <a:gd name="connsiteY12" fmla="*/ 12695 h 195140"/>
                <a:gd name="connsiteX13" fmla="*/ 168352 w 171881"/>
                <a:gd name="connsiteY13" fmla="*/ 12738 h 195140"/>
                <a:gd name="connsiteX14" fmla="*/ 170786 w 171881"/>
                <a:gd name="connsiteY14" fmla="*/ 67984 h 195140"/>
                <a:gd name="connsiteX15" fmla="*/ 171868 w 171881"/>
                <a:gd name="connsiteY15" fmla="*/ 97041 h 195140"/>
                <a:gd name="connsiteX16" fmla="*/ 168243 w 171881"/>
                <a:gd name="connsiteY16" fmla="*/ 106889 h 195140"/>
                <a:gd name="connsiteX17" fmla="*/ 158720 w 171881"/>
                <a:gd name="connsiteY17" fmla="*/ 111163 h 195140"/>
                <a:gd name="connsiteX18" fmla="*/ 30589 w 171881"/>
                <a:gd name="connsiteY18" fmla="*/ 114518 h 195140"/>
                <a:gd name="connsiteX19" fmla="*/ 31455 w 171881"/>
                <a:gd name="connsiteY19" fmla="*/ 181451 h 195140"/>
                <a:gd name="connsiteX20" fmla="*/ 18090 w 171881"/>
                <a:gd name="connsiteY20" fmla="*/ 195141 h 195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1881" h="195140">
                  <a:moveTo>
                    <a:pt x="17874" y="195141"/>
                  </a:moveTo>
                  <a:cubicBezTo>
                    <a:pt x="10461" y="195141"/>
                    <a:pt x="4455" y="189172"/>
                    <a:pt x="4400" y="181776"/>
                  </a:cubicBezTo>
                  <a:lnTo>
                    <a:pt x="3373" y="101531"/>
                  </a:lnTo>
                  <a:cubicBezTo>
                    <a:pt x="3264" y="94140"/>
                    <a:pt x="9108" y="88047"/>
                    <a:pt x="16521" y="87842"/>
                  </a:cubicBezTo>
                  <a:lnTo>
                    <a:pt x="144327" y="84487"/>
                  </a:lnTo>
                  <a:cubicBezTo>
                    <a:pt x="144327" y="79076"/>
                    <a:pt x="143948" y="74098"/>
                    <a:pt x="143732" y="68904"/>
                  </a:cubicBezTo>
                  <a:cubicBezTo>
                    <a:pt x="143245" y="55431"/>
                    <a:pt x="142757" y="41849"/>
                    <a:pt x="142108" y="27781"/>
                  </a:cubicBezTo>
                  <a:lnTo>
                    <a:pt x="14302" y="34815"/>
                  </a:lnTo>
                  <a:cubicBezTo>
                    <a:pt x="6889" y="35302"/>
                    <a:pt x="505" y="29702"/>
                    <a:pt x="18" y="22310"/>
                  </a:cubicBezTo>
                  <a:cubicBezTo>
                    <a:pt x="18" y="22240"/>
                    <a:pt x="18" y="22170"/>
                    <a:pt x="18" y="22099"/>
                  </a:cubicBezTo>
                  <a:cubicBezTo>
                    <a:pt x="-361" y="14632"/>
                    <a:pt x="5321" y="8253"/>
                    <a:pt x="12788" y="7814"/>
                  </a:cubicBezTo>
                  <a:lnTo>
                    <a:pt x="154121" y="23"/>
                  </a:lnTo>
                  <a:cubicBezTo>
                    <a:pt x="161534" y="-405"/>
                    <a:pt x="167918" y="5266"/>
                    <a:pt x="168352" y="12695"/>
                  </a:cubicBezTo>
                  <a:cubicBezTo>
                    <a:pt x="168352" y="12711"/>
                    <a:pt x="168352" y="12722"/>
                    <a:pt x="168352" y="12738"/>
                  </a:cubicBezTo>
                  <a:cubicBezTo>
                    <a:pt x="169488" y="31190"/>
                    <a:pt x="170137" y="49911"/>
                    <a:pt x="170786" y="67984"/>
                  </a:cubicBezTo>
                  <a:cubicBezTo>
                    <a:pt x="171111" y="77669"/>
                    <a:pt x="171490" y="87355"/>
                    <a:pt x="171868" y="97041"/>
                  </a:cubicBezTo>
                  <a:cubicBezTo>
                    <a:pt x="172031" y="100677"/>
                    <a:pt x="170732" y="104226"/>
                    <a:pt x="168243" y="106889"/>
                  </a:cubicBezTo>
                  <a:cubicBezTo>
                    <a:pt x="165754" y="109507"/>
                    <a:pt x="162346" y="111039"/>
                    <a:pt x="158720" y="111163"/>
                  </a:cubicBezTo>
                  <a:lnTo>
                    <a:pt x="30589" y="114518"/>
                  </a:lnTo>
                  <a:lnTo>
                    <a:pt x="31455" y="181451"/>
                  </a:lnTo>
                  <a:cubicBezTo>
                    <a:pt x="31509" y="188913"/>
                    <a:pt x="25557" y="195021"/>
                    <a:pt x="18090" y="19514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98EB9072-6A25-6FC2-751F-51533339AE7A}"/>
              </a:ext>
            </a:extLst>
          </p:cNvPr>
          <p:cNvSpPr txBox="1"/>
          <p:nvPr userDrawn="1"/>
        </p:nvSpPr>
        <p:spPr>
          <a:xfrm>
            <a:off x="0" y="-217179"/>
            <a:ext cx="1408005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Secondary Divider Slide - Blue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E2453D-6A91-CBFB-28AE-7ED92E6DDB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45277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Solid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58400"/>
            <a:ext cx="10752000" cy="379656"/>
          </a:xfrm>
        </p:spPr>
        <p:txBody>
          <a:bodyPr wrap="square"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6138CA-D667-4510-C91E-D13FA6717D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5888C9-F6BA-6C99-4DFE-77A453784FE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5734" y="1670051"/>
            <a:ext cx="10752665" cy="4351867"/>
          </a:xfrm>
        </p:spPr>
        <p:txBody>
          <a:bodyPr>
            <a:noAutofit/>
          </a:bodyPr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E0EE53-4BEF-3668-A893-693B3CAEC28F}"/>
              </a:ext>
            </a:extLst>
          </p:cNvPr>
          <p:cNvSpPr txBox="1"/>
          <p:nvPr userDrawn="1"/>
        </p:nvSpPr>
        <p:spPr>
          <a:xfrm>
            <a:off x="0" y="-217179"/>
            <a:ext cx="1409608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squar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Title and Content - Solid White</a:t>
            </a:r>
          </a:p>
        </p:txBody>
      </p:sp>
    </p:spTree>
    <p:extLst>
      <p:ext uri="{BB962C8B-B14F-4D97-AF65-F5344CB8AC3E}">
        <p14:creationId xmlns:p14="http://schemas.microsoft.com/office/powerpoint/2010/main" val="5712977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06A94C0-6AE7-FB01-33F7-1EF4646EEA14}"/>
              </a:ext>
            </a:extLst>
          </p:cNvPr>
          <p:cNvGrpSpPr/>
          <p:nvPr userDrawn="1"/>
        </p:nvGrpSpPr>
        <p:grpSpPr>
          <a:xfrm>
            <a:off x="-1" y="0"/>
            <a:ext cx="12192001" cy="6864459"/>
            <a:chOff x="-1" y="0"/>
            <a:chExt cx="12192001" cy="6864459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F8CC285-41B6-F78C-C70D-A1A651B3F603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6601A8A-4F52-7E0C-B68F-51027EA4A037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F090FF-A6C4-2093-628E-9EC32B0CAEA9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58400"/>
            <a:ext cx="10752000" cy="379656"/>
          </a:xfrm>
        </p:spPr>
        <p:txBody>
          <a:bodyPr wrap="square"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6138CA-D667-4510-C91E-D13FA6717D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5888C9-F6BA-6C99-4DFE-77A453784FE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5734" y="1670051"/>
            <a:ext cx="10752665" cy="4351867"/>
          </a:xfrm>
        </p:spPr>
        <p:txBody>
          <a:bodyPr>
            <a:noAutofit/>
          </a:bodyPr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E0EE53-4BEF-3668-A893-693B3CAEC28F}"/>
              </a:ext>
            </a:extLst>
          </p:cNvPr>
          <p:cNvSpPr txBox="1"/>
          <p:nvPr userDrawn="1"/>
        </p:nvSpPr>
        <p:spPr>
          <a:xfrm>
            <a:off x="0" y="-217179"/>
            <a:ext cx="1167555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Title and Content - White</a:t>
            </a:r>
          </a:p>
        </p:txBody>
      </p:sp>
    </p:spTree>
    <p:extLst>
      <p:ext uri="{BB962C8B-B14F-4D97-AF65-F5344CB8AC3E}">
        <p14:creationId xmlns:p14="http://schemas.microsoft.com/office/powerpoint/2010/main" val="16000802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ue">
    <p:bg>
      <p:bgPr>
        <a:gradFill>
          <a:gsLst>
            <a:gs pos="26000">
              <a:schemeClr val="bg2"/>
            </a:gs>
            <a:gs pos="100000">
              <a:schemeClr val="accent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183F151D-F0F8-1E29-3EAE-785FFF427F82}"/>
              </a:ext>
            </a:extLst>
          </p:cNvPr>
          <p:cNvSpPr/>
          <p:nvPr userDrawn="1"/>
        </p:nvSpPr>
        <p:spPr bwMode="grayWhite">
          <a:xfrm>
            <a:off x="3084592" y="0"/>
            <a:ext cx="9107408" cy="6858001"/>
          </a:xfrm>
          <a:custGeom>
            <a:avLst/>
            <a:gdLst>
              <a:gd name="connsiteX0" fmla="*/ 0 w 9107408"/>
              <a:gd name="connsiteY0" fmla="*/ 0 h 6858001"/>
              <a:gd name="connsiteX1" fmla="*/ 2458165 w 9107408"/>
              <a:gd name="connsiteY1" fmla="*/ 0 h 6858001"/>
              <a:gd name="connsiteX2" fmla="*/ 4991935 w 9107408"/>
              <a:gd name="connsiteY2" fmla="*/ 5719051 h 6858001"/>
              <a:gd name="connsiteX3" fmla="*/ 5716240 w 9107408"/>
              <a:gd name="connsiteY3" fmla="*/ 5719051 h 6858001"/>
              <a:gd name="connsiteX4" fmla="*/ 8252101 w 9107408"/>
              <a:gd name="connsiteY4" fmla="*/ 0 h 6858001"/>
              <a:gd name="connsiteX5" fmla="*/ 9107408 w 9107408"/>
              <a:gd name="connsiteY5" fmla="*/ 0 h 6858001"/>
              <a:gd name="connsiteX6" fmla="*/ 9107408 w 9107408"/>
              <a:gd name="connsiteY6" fmla="*/ 3617432 h 6858001"/>
              <a:gd name="connsiteX7" fmla="*/ 7671401 w 9107408"/>
              <a:gd name="connsiteY7" fmla="*/ 6858001 h 6858001"/>
              <a:gd name="connsiteX8" fmla="*/ 3039671 w 9107408"/>
              <a:gd name="connsiteY8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7408" h="6858001">
                <a:moveTo>
                  <a:pt x="0" y="0"/>
                </a:moveTo>
                <a:lnTo>
                  <a:pt x="2458165" y="0"/>
                </a:lnTo>
                <a:lnTo>
                  <a:pt x="4991935" y="5719051"/>
                </a:lnTo>
                <a:cubicBezTo>
                  <a:pt x="5192084" y="6163125"/>
                  <a:pt x="5516089" y="6163125"/>
                  <a:pt x="5716240" y="5719051"/>
                </a:cubicBezTo>
                <a:lnTo>
                  <a:pt x="8252101" y="0"/>
                </a:lnTo>
                <a:lnTo>
                  <a:pt x="9107408" y="0"/>
                </a:lnTo>
                <a:lnTo>
                  <a:pt x="9107408" y="3617432"/>
                </a:lnTo>
                <a:lnTo>
                  <a:pt x="7671401" y="6858001"/>
                </a:lnTo>
                <a:lnTo>
                  <a:pt x="3039671" y="6858001"/>
                </a:lnTo>
                <a:close/>
              </a:path>
            </a:pathLst>
          </a:custGeom>
          <a:gradFill flip="none" rotWithShape="1">
            <a:gsLst>
              <a:gs pos="79000">
                <a:schemeClr val="accent2">
                  <a:alpha val="0"/>
                </a:schemeClr>
              </a:gs>
              <a:gs pos="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1359C2E5-3CDA-C55D-5F70-BA0FD7A701D7}"/>
              </a:ext>
            </a:extLst>
          </p:cNvPr>
          <p:cNvSpPr/>
          <p:nvPr userDrawn="1"/>
        </p:nvSpPr>
        <p:spPr>
          <a:xfrm flipH="1">
            <a:off x="11355544" y="4977023"/>
            <a:ext cx="836456" cy="1887436"/>
          </a:xfrm>
          <a:custGeom>
            <a:avLst/>
            <a:gdLst>
              <a:gd name="connsiteX0" fmla="*/ 0 w 627342"/>
              <a:gd name="connsiteY0" fmla="*/ 0 h 1415577"/>
              <a:gd name="connsiteX1" fmla="*/ 627342 w 627342"/>
              <a:gd name="connsiteY1" fmla="*/ 1415577 h 1415577"/>
              <a:gd name="connsiteX2" fmla="*/ 0 w 627342"/>
              <a:gd name="connsiteY2" fmla="*/ 1415577 h 1415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7342" h="1415577">
                <a:moveTo>
                  <a:pt x="0" y="0"/>
                </a:moveTo>
                <a:lnTo>
                  <a:pt x="627342" y="1415577"/>
                </a:lnTo>
                <a:lnTo>
                  <a:pt x="0" y="1415577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34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575730" y="1670050"/>
            <a:ext cx="107532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60801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00A39D-6B71-B6E5-FE32-4D4AA8972C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21719"/>
            <a:ext cx="10753200" cy="48013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0A6E0D5F-3800-D10B-FC79-F0406FF7BCB4}"/>
              </a:ext>
            </a:extLst>
          </p:cNvPr>
          <p:cNvSpPr txBox="1"/>
          <p:nvPr userDrawn="1"/>
        </p:nvSpPr>
        <p:spPr>
          <a:xfrm>
            <a:off x="0" y="-217179"/>
            <a:ext cx="1113053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800">
                <a:solidFill>
                  <a:schemeClr val="tx2"/>
                </a:solidFill>
              </a:rPr>
              <a:t>Title and Content - Blue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DF11D2-45F9-5C12-19B7-86C13C53B9F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39292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F978071B-9EF3-40FD-F581-2E73987F89E0}"/>
              </a:ext>
            </a:extLst>
          </p:cNvPr>
          <p:cNvGrpSpPr/>
          <p:nvPr userDrawn="1"/>
        </p:nvGrpSpPr>
        <p:grpSpPr>
          <a:xfrm>
            <a:off x="-1" y="0"/>
            <a:ext cx="12192001" cy="6864459"/>
            <a:chOff x="-1" y="0"/>
            <a:chExt cx="12192001" cy="6864459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B488C1E-793F-584B-1E2D-231D97CE23CE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654A552-5524-24E2-90A2-D2F261C8700D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7DF23DEE-F7FA-417C-A20D-A27B957CEA48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1" y="1058400"/>
            <a:ext cx="10752000" cy="379656"/>
          </a:xfrm>
        </p:spPr>
        <p:txBody>
          <a:bodyPr wrap="square"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6138CA-D667-4510-C91E-D13FA6717D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5888C9-F6BA-6C99-4DFE-77A453784FE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5733" y="1670051"/>
            <a:ext cx="5232000" cy="4353600"/>
          </a:xfrm>
        </p:spPr>
        <p:txBody>
          <a:bodyPr>
            <a:noAutofit/>
          </a:bodyPr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1BD70432-9322-BB9E-D4B0-131A4172F91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731" y="1670051"/>
            <a:ext cx="5232000" cy="4351867"/>
          </a:xfrm>
        </p:spPr>
        <p:txBody>
          <a:bodyPr>
            <a:noAutofit/>
          </a:bodyPr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098587-D320-E2F9-F366-5D26F9E37450}"/>
              </a:ext>
            </a:extLst>
          </p:cNvPr>
          <p:cNvSpPr txBox="1"/>
          <p:nvPr userDrawn="1"/>
        </p:nvSpPr>
        <p:spPr>
          <a:xfrm>
            <a:off x="0" y="-217179"/>
            <a:ext cx="1252513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Title and 2 Content - White</a:t>
            </a:r>
          </a:p>
        </p:txBody>
      </p:sp>
    </p:spTree>
    <p:extLst>
      <p:ext uri="{BB962C8B-B14F-4D97-AF65-F5344CB8AC3E}">
        <p14:creationId xmlns:p14="http://schemas.microsoft.com/office/powerpoint/2010/main" val="2096561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nt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A70039C8-7FF4-2DAD-2789-C8D65EF732A4}"/>
              </a:ext>
            </a:extLst>
          </p:cNvPr>
          <p:cNvGrpSpPr/>
          <p:nvPr userDrawn="1"/>
        </p:nvGrpSpPr>
        <p:grpSpPr>
          <a:xfrm>
            <a:off x="-1" y="0"/>
            <a:ext cx="12192001" cy="6864459"/>
            <a:chOff x="-1" y="0"/>
            <a:chExt cx="12192001" cy="6864459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9448A11-659E-4545-7120-7DA503186DC4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1B18709-C89B-A74C-C2CA-5EC9C126E399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5139ECB-8969-6117-5B9B-52005CA1FE49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1" y="1059134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6138CA-D667-4510-C91E-D13FA6717D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5888C9-F6BA-6C99-4DFE-77A453784FE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5733" y="1670051"/>
            <a:ext cx="3403200" cy="4353600"/>
          </a:xfrm>
        </p:spPr>
        <p:txBody>
          <a:bodyPr>
            <a:noAutofit/>
          </a:bodyPr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1BD70432-9322-BB9E-D4B0-131A4172F91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50132" y="1670051"/>
            <a:ext cx="3403200" cy="4351867"/>
          </a:xfrm>
        </p:spPr>
        <p:txBody>
          <a:bodyPr>
            <a:noAutofit/>
          </a:bodyPr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50F39707-255A-BFB5-19E6-67B719C611B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924531" y="1670051"/>
            <a:ext cx="3403200" cy="4351867"/>
          </a:xfrm>
        </p:spPr>
        <p:txBody>
          <a:bodyPr>
            <a:noAutofit/>
          </a:bodyPr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827DDD-BFDF-F4C0-F934-33067EA09A3C}"/>
              </a:ext>
            </a:extLst>
          </p:cNvPr>
          <p:cNvSpPr txBox="1"/>
          <p:nvPr userDrawn="1"/>
        </p:nvSpPr>
        <p:spPr>
          <a:xfrm>
            <a:off x="0" y="-217179"/>
            <a:ext cx="1252513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Title and 3 Content - White</a:t>
            </a:r>
          </a:p>
        </p:txBody>
      </p:sp>
    </p:spTree>
    <p:extLst>
      <p:ext uri="{BB962C8B-B14F-4D97-AF65-F5344CB8AC3E}">
        <p14:creationId xmlns:p14="http://schemas.microsoft.com/office/powerpoint/2010/main" val="8664971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75F9788-C08E-55DD-3676-7BCACE7782B0}"/>
              </a:ext>
            </a:extLst>
          </p:cNvPr>
          <p:cNvGrpSpPr/>
          <p:nvPr userDrawn="1"/>
        </p:nvGrpSpPr>
        <p:grpSpPr>
          <a:xfrm>
            <a:off x="-1" y="0"/>
            <a:ext cx="12192001" cy="6864459"/>
            <a:chOff x="-1" y="0"/>
            <a:chExt cx="12192001" cy="6864459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FDCF5CF2-EA0E-73B1-07D0-BF061EC65047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319C3A-6A2B-9C84-B0DF-CA6A036718EB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ABA1134-76BE-7D29-0585-C98472F79E9E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59205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9F85F0-9239-D172-4B53-DF5F75E38C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4D56CE-1553-137A-EA00-9CF8CBF22BB0}"/>
              </a:ext>
            </a:extLst>
          </p:cNvPr>
          <p:cNvSpPr txBox="1"/>
          <p:nvPr userDrawn="1"/>
        </p:nvSpPr>
        <p:spPr>
          <a:xfrm>
            <a:off x="0" y="-217179"/>
            <a:ext cx="826115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Title Only - White</a:t>
            </a:r>
          </a:p>
        </p:txBody>
      </p:sp>
    </p:spTree>
    <p:extLst>
      <p:ext uri="{BB962C8B-B14F-4D97-AF65-F5344CB8AC3E}">
        <p14:creationId xmlns:p14="http://schemas.microsoft.com/office/powerpoint/2010/main" val="1296036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Blue">
    <p:bg>
      <p:bgPr>
        <a:gradFill>
          <a:gsLst>
            <a:gs pos="26000">
              <a:schemeClr val="bg2"/>
            </a:gs>
            <a:gs pos="100000">
              <a:schemeClr val="accent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4902062-2076-4C8D-FC2A-BFA1C11E6358}"/>
              </a:ext>
            </a:extLst>
          </p:cNvPr>
          <p:cNvSpPr/>
          <p:nvPr userDrawn="1"/>
        </p:nvSpPr>
        <p:spPr bwMode="grayWhite">
          <a:xfrm>
            <a:off x="3084592" y="0"/>
            <a:ext cx="9107408" cy="6858001"/>
          </a:xfrm>
          <a:custGeom>
            <a:avLst/>
            <a:gdLst>
              <a:gd name="connsiteX0" fmla="*/ 0 w 9107408"/>
              <a:gd name="connsiteY0" fmla="*/ 0 h 6858001"/>
              <a:gd name="connsiteX1" fmla="*/ 2458165 w 9107408"/>
              <a:gd name="connsiteY1" fmla="*/ 0 h 6858001"/>
              <a:gd name="connsiteX2" fmla="*/ 4991935 w 9107408"/>
              <a:gd name="connsiteY2" fmla="*/ 5719051 h 6858001"/>
              <a:gd name="connsiteX3" fmla="*/ 5716240 w 9107408"/>
              <a:gd name="connsiteY3" fmla="*/ 5719051 h 6858001"/>
              <a:gd name="connsiteX4" fmla="*/ 8252101 w 9107408"/>
              <a:gd name="connsiteY4" fmla="*/ 0 h 6858001"/>
              <a:gd name="connsiteX5" fmla="*/ 9107408 w 9107408"/>
              <a:gd name="connsiteY5" fmla="*/ 0 h 6858001"/>
              <a:gd name="connsiteX6" fmla="*/ 9107408 w 9107408"/>
              <a:gd name="connsiteY6" fmla="*/ 3617432 h 6858001"/>
              <a:gd name="connsiteX7" fmla="*/ 7671401 w 9107408"/>
              <a:gd name="connsiteY7" fmla="*/ 6858001 h 6858001"/>
              <a:gd name="connsiteX8" fmla="*/ 3039671 w 9107408"/>
              <a:gd name="connsiteY8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7408" h="6858001">
                <a:moveTo>
                  <a:pt x="0" y="0"/>
                </a:moveTo>
                <a:lnTo>
                  <a:pt x="2458165" y="0"/>
                </a:lnTo>
                <a:lnTo>
                  <a:pt x="4991935" y="5719051"/>
                </a:lnTo>
                <a:cubicBezTo>
                  <a:pt x="5192084" y="6163125"/>
                  <a:pt x="5516089" y="6163125"/>
                  <a:pt x="5716240" y="5719051"/>
                </a:cubicBezTo>
                <a:lnTo>
                  <a:pt x="8252101" y="0"/>
                </a:lnTo>
                <a:lnTo>
                  <a:pt x="9107408" y="0"/>
                </a:lnTo>
                <a:lnTo>
                  <a:pt x="9107408" y="3617432"/>
                </a:lnTo>
                <a:lnTo>
                  <a:pt x="7671401" y="6858001"/>
                </a:lnTo>
                <a:lnTo>
                  <a:pt x="3039671" y="6858001"/>
                </a:lnTo>
                <a:close/>
              </a:path>
            </a:pathLst>
          </a:custGeom>
          <a:gradFill flip="none" rotWithShape="1">
            <a:gsLst>
              <a:gs pos="79000">
                <a:schemeClr val="accent2">
                  <a:alpha val="0"/>
                </a:schemeClr>
              </a:gs>
              <a:gs pos="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51A95043-CC31-90AA-738F-4BA027420EB5}"/>
              </a:ext>
            </a:extLst>
          </p:cNvPr>
          <p:cNvSpPr/>
          <p:nvPr userDrawn="1"/>
        </p:nvSpPr>
        <p:spPr>
          <a:xfrm flipH="1">
            <a:off x="11355544" y="4977023"/>
            <a:ext cx="836456" cy="1887436"/>
          </a:xfrm>
          <a:custGeom>
            <a:avLst/>
            <a:gdLst>
              <a:gd name="connsiteX0" fmla="*/ 0 w 627342"/>
              <a:gd name="connsiteY0" fmla="*/ 0 h 1415577"/>
              <a:gd name="connsiteX1" fmla="*/ 627342 w 627342"/>
              <a:gd name="connsiteY1" fmla="*/ 1415577 h 1415577"/>
              <a:gd name="connsiteX2" fmla="*/ 0 w 627342"/>
              <a:gd name="connsiteY2" fmla="*/ 1415577 h 1415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7342" h="1415577">
                <a:moveTo>
                  <a:pt x="0" y="0"/>
                </a:moveTo>
                <a:lnTo>
                  <a:pt x="627342" y="1415577"/>
                </a:lnTo>
                <a:lnTo>
                  <a:pt x="0" y="1415577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34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000" y="1062000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9F85F0-9239-D172-4B53-DF5F75E38C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D2D37E8-559A-F5DB-2C41-C6A74E8542E5}"/>
              </a:ext>
            </a:extLst>
          </p:cNvPr>
          <p:cNvSpPr txBox="1"/>
          <p:nvPr userDrawn="1"/>
        </p:nvSpPr>
        <p:spPr>
          <a:xfrm>
            <a:off x="0" y="-217179"/>
            <a:ext cx="771612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marL="0" lvl="0" algn="l" defTabSz="457189" rtl="0" eaLnBrk="1" latinLnBrk="0" hangingPunct="1">
              <a:spcBef>
                <a:spcPts val="600"/>
              </a:spcBef>
            </a:pPr>
            <a:r>
              <a:rPr lang="en-US" sz="800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Title Only - Blue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CC333E5-1BBF-CAF0-2F52-62E16A03F4C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719011" y="6255477"/>
            <a:ext cx="384000" cy="384000"/>
          </a:xfrm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59929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tem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E300CC0-9341-7387-EA33-4EA36E137517}"/>
              </a:ext>
            </a:extLst>
          </p:cNvPr>
          <p:cNvGrpSpPr/>
          <p:nvPr userDrawn="1"/>
        </p:nvGrpSpPr>
        <p:grpSpPr>
          <a:xfrm>
            <a:off x="-1" y="0"/>
            <a:ext cx="12192001" cy="6864459"/>
            <a:chOff x="-1" y="0"/>
            <a:chExt cx="12192001" cy="6864459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AD5C3F1-DF14-225A-CD81-30D77076FDBB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D99EAF6-E1EC-281E-74E7-6F4A3EC5E9E9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78000">
                  <a:schemeClr val="bg1"/>
                </a:gs>
                <a:gs pos="91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804DB9A8-A9FF-6B73-97B9-3FC1119FFBF0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DD5A071-5673-83F9-F3E1-58598B73D326}"/>
              </a:ext>
            </a:extLst>
          </p:cNvPr>
          <p:cNvSpPr/>
          <p:nvPr userDrawn="1"/>
        </p:nvSpPr>
        <p:spPr>
          <a:xfrm>
            <a:off x="7924532" y="2495326"/>
            <a:ext cx="3405110" cy="3350241"/>
          </a:xfrm>
          <a:prstGeom prst="roundRect">
            <a:avLst>
              <a:gd name="adj" fmla="val 802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4903BC-F32E-E9CB-CA05-DFB581000C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58400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EB3BBC4-68CB-7601-2D75-3CF0EBB7067F}"/>
              </a:ext>
            </a:extLst>
          </p:cNvPr>
          <p:cNvSpPr/>
          <p:nvPr userDrawn="1"/>
        </p:nvSpPr>
        <p:spPr>
          <a:xfrm>
            <a:off x="612952" y="2495326"/>
            <a:ext cx="3398737" cy="3350241"/>
          </a:xfrm>
          <a:prstGeom prst="roundRect">
            <a:avLst>
              <a:gd name="adj" fmla="val 5748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ECDD22F-8E0B-3F46-CB39-8B28B7C9EDFF}"/>
              </a:ext>
            </a:extLst>
          </p:cNvPr>
          <p:cNvSpPr/>
          <p:nvPr userDrawn="1"/>
        </p:nvSpPr>
        <p:spPr>
          <a:xfrm>
            <a:off x="1792775" y="1989660"/>
            <a:ext cx="1039091" cy="103909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9B4E7739-AF50-DF7C-8F04-B40AD604B26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054598" y="2251485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A3B18C9-CF67-3E98-73D4-C6E053942D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2196" y="3235195"/>
            <a:ext cx="2920249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100000">
                      <a:schemeClr val="accent1"/>
                    </a:gs>
                    <a:gs pos="0">
                      <a:schemeClr val="tx2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0F062E6-E3DD-2A87-8526-9D16FF4BEFCB}"/>
              </a:ext>
            </a:extLst>
          </p:cNvPr>
          <p:cNvSpPr/>
          <p:nvPr userDrawn="1"/>
        </p:nvSpPr>
        <p:spPr>
          <a:xfrm>
            <a:off x="4248220" y="2495326"/>
            <a:ext cx="3405111" cy="3350241"/>
          </a:xfrm>
          <a:prstGeom prst="roundRect">
            <a:avLst>
              <a:gd name="adj" fmla="val 529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6B9067F-60D5-DD53-9298-8BA797250CC7}"/>
              </a:ext>
            </a:extLst>
          </p:cNvPr>
          <p:cNvSpPr/>
          <p:nvPr userDrawn="1"/>
        </p:nvSpPr>
        <p:spPr>
          <a:xfrm>
            <a:off x="5431230" y="1989660"/>
            <a:ext cx="1039091" cy="1039091"/>
          </a:xfrm>
          <a:prstGeom prst="ellipse">
            <a:avLst/>
          </a:prstGeom>
          <a:gradFill>
            <a:gsLst>
              <a:gs pos="0">
                <a:srgbClr val="715DA3"/>
              </a:gs>
              <a:gs pos="99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9BE81353-10F4-D669-47AB-C36C284F6E30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5693053" y="2251485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7D0EC5AA-0B54-D0A7-C397-2624205264C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02975" y="3235195"/>
            <a:ext cx="2895600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715DA3"/>
                    </a:gs>
                    <a:gs pos="100000">
                      <a:srgbClr val="9D8FC0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97897A0-59F4-B778-4AAE-27AD09794A33}"/>
              </a:ext>
            </a:extLst>
          </p:cNvPr>
          <p:cNvSpPr/>
          <p:nvPr userDrawn="1"/>
        </p:nvSpPr>
        <p:spPr>
          <a:xfrm>
            <a:off x="9107542" y="1989660"/>
            <a:ext cx="1039091" cy="1039091"/>
          </a:xfrm>
          <a:prstGeom prst="ellipse">
            <a:avLst/>
          </a:prstGeom>
          <a:gradFill>
            <a:gsLst>
              <a:gs pos="14000">
                <a:srgbClr val="D6186E"/>
              </a:gs>
              <a:gs pos="100000">
                <a:srgbClr val="ED1C2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22" name="Picture Placeholder 12">
            <a:extLst>
              <a:ext uri="{FF2B5EF4-FFF2-40B4-BE49-F238E27FC236}">
                <a16:creationId xmlns:a16="http://schemas.microsoft.com/office/drawing/2014/main" id="{CB6B450D-F726-6375-4A87-75262BD5562F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9369365" y="2251485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57108DDF-7258-1838-3677-CB82A1B3FB7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45616" y="3235195"/>
            <a:ext cx="2962942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D6186E"/>
                    </a:gs>
                    <a:gs pos="100000">
                      <a:srgbClr val="E3829D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E904DC-0591-E484-AD37-B2E78EEE008F}"/>
              </a:ext>
            </a:extLst>
          </p:cNvPr>
          <p:cNvSpPr txBox="1"/>
          <p:nvPr userDrawn="1"/>
        </p:nvSpPr>
        <p:spPr>
          <a:xfrm>
            <a:off x="0" y="-217179"/>
            <a:ext cx="563222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3 Item Icon</a:t>
            </a:r>
          </a:p>
        </p:txBody>
      </p:sp>
    </p:spTree>
    <p:extLst>
      <p:ext uri="{BB962C8B-B14F-4D97-AF65-F5344CB8AC3E}">
        <p14:creationId xmlns:p14="http://schemas.microsoft.com/office/powerpoint/2010/main" val="18166196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tem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3616F22B-A5BC-411D-5179-DC9B0CBF149A}"/>
              </a:ext>
            </a:extLst>
          </p:cNvPr>
          <p:cNvGrpSpPr/>
          <p:nvPr userDrawn="1"/>
        </p:nvGrpSpPr>
        <p:grpSpPr>
          <a:xfrm>
            <a:off x="-1" y="0"/>
            <a:ext cx="12192001" cy="6864459"/>
            <a:chOff x="-1" y="0"/>
            <a:chExt cx="12192001" cy="6864459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13CF619-52C0-2A5A-923C-752792037A9D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A19AC3C-76E9-377D-A466-58D8ECBE9708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78000">
                  <a:schemeClr val="bg1"/>
                </a:gs>
                <a:gs pos="91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254FAD6-FC94-7D41-E029-73C4D6D3B00E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D4903BC-F32E-E9CB-CA05-DFB581000C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58400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EB3BBC4-68CB-7601-2D75-3CF0EBB7067F}"/>
              </a:ext>
            </a:extLst>
          </p:cNvPr>
          <p:cNvSpPr/>
          <p:nvPr userDrawn="1"/>
        </p:nvSpPr>
        <p:spPr>
          <a:xfrm>
            <a:off x="612952" y="2495326"/>
            <a:ext cx="2496493" cy="3350241"/>
          </a:xfrm>
          <a:prstGeom prst="roundRect">
            <a:avLst>
              <a:gd name="adj" fmla="val 5748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ECDD22F-8E0B-3F46-CB39-8B28B7C9EDFF}"/>
              </a:ext>
            </a:extLst>
          </p:cNvPr>
          <p:cNvSpPr/>
          <p:nvPr userDrawn="1"/>
        </p:nvSpPr>
        <p:spPr>
          <a:xfrm>
            <a:off x="1341653" y="1989660"/>
            <a:ext cx="1039091" cy="103909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9B4E7739-AF50-DF7C-8F04-B40AD604B26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603478" y="2251485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A3B18C9-CF67-3E98-73D4-C6E053942D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3551" y="3235195"/>
            <a:ext cx="2095296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100000">
                      <a:schemeClr val="accent1"/>
                    </a:gs>
                    <a:gs pos="0">
                      <a:schemeClr val="tx2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0F062E6-E3DD-2A87-8526-9D16FF4BEFCB}"/>
              </a:ext>
            </a:extLst>
          </p:cNvPr>
          <p:cNvSpPr/>
          <p:nvPr userDrawn="1"/>
        </p:nvSpPr>
        <p:spPr>
          <a:xfrm>
            <a:off x="3353018" y="2495326"/>
            <a:ext cx="2496493" cy="3350241"/>
          </a:xfrm>
          <a:prstGeom prst="roundRect">
            <a:avLst>
              <a:gd name="adj" fmla="val 529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6B9067F-60D5-DD53-9298-8BA797250CC7}"/>
              </a:ext>
            </a:extLst>
          </p:cNvPr>
          <p:cNvSpPr/>
          <p:nvPr userDrawn="1"/>
        </p:nvSpPr>
        <p:spPr>
          <a:xfrm>
            <a:off x="4081719" y="1989660"/>
            <a:ext cx="1039091" cy="1039091"/>
          </a:xfrm>
          <a:prstGeom prst="ellipse">
            <a:avLst/>
          </a:prstGeom>
          <a:gradFill>
            <a:gsLst>
              <a:gs pos="0">
                <a:srgbClr val="715DA3"/>
              </a:gs>
              <a:gs pos="99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9BE81353-10F4-D669-47AB-C36C284F6E30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4343543" y="2251485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7D0EC5AA-0B54-D0A7-C397-2624205264C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53616" y="3235195"/>
            <a:ext cx="2095296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715DA3"/>
                    </a:gs>
                    <a:gs pos="100000">
                      <a:srgbClr val="9D8FC0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38A4958-075E-EBE0-DC43-6323ED84405F}"/>
              </a:ext>
            </a:extLst>
          </p:cNvPr>
          <p:cNvSpPr/>
          <p:nvPr userDrawn="1"/>
        </p:nvSpPr>
        <p:spPr>
          <a:xfrm>
            <a:off x="6093083" y="2495326"/>
            <a:ext cx="2496493" cy="3350241"/>
          </a:xfrm>
          <a:prstGeom prst="roundRect">
            <a:avLst>
              <a:gd name="adj" fmla="val 711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97897A0-59F4-B778-4AAE-27AD09794A33}"/>
              </a:ext>
            </a:extLst>
          </p:cNvPr>
          <p:cNvSpPr/>
          <p:nvPr userDrawn="1"/>
        </p:nvSpPr>
        <p:spPr>
          <a:xfrm>
            <a:off x="6821784" y="1989660"/>
            <a:ext cx="1039091" cy="1039091"/>
          </a:xfrm>
          <a:prstGeom prst="ellipse">
            <a:avLst/>
          </a:prstGeom>
          <a:gradFill>
            <a:gsLst>
              <a:gs pos="14000">
                <a:srgbClr val="D6186E"/>
              </a:gs>
              <a:gs pos="100000">
                <a:srgbClr val="ED1C2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22" name="Picture Placeholder 12">
            <a:extLst>
              <a:ext uri="{FF2B5EF4-FFF2-40B4-BE49-F238E27FC236}">
                <a16:creationId xmlns:a16="http://schemas.microsoft.com/office/drawing/2014/main" id="{CB6B450D-F726-6375-4A87-75262BD5562F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7083609" y="2251485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57108DDF-7258-1838-3677-CB82A1B3FB7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93681" y="3235195"/>
            <a:ext cx="2095296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D6186E"/>
                    </a:gs>
                    <a:gs pos="100000">
                      <a:srgbClr val="E3829D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DD5A071-5673-83F9-F3E1-58598B73D326}"/>
              </a:ext>
            </a:extLst>
          </p:cNvPr>
          <p:cNvSpPr/>
          <p:nvPr userDrawn="1"/>
        </p:nvSpPr>
        <p:spPr>
          <a:xfrm>
            <a:off x="8833148" y="2495326"/>
            <a:ext cx="2496493" cy="3350241"/>
          </a:xfrm>
          <a:prstGeom prst="roundRect">
            <a:avLst>
              <a:gd name="adj" fmla="val 802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47962DD-C9C6-99B2-6D3E-C6F956C331D4}"/>
              </a:ext>
            </a:extLst>
          </p:cNvPr>
          <p:cNvSpPr/>
          <p:nvPr userDrawn="1"/>
        </p:nvSpPr>
        <p:spPr>
          <a:xfrm>
            <a:off x="9561849" y="1989660"/>
            <a:ext cx="1039091" cy="1039091"/>
          </a:xfrm>
          <a:prstGeom prst="ellipse">
            <a:avLst/>
          </a:prstGeom>
          <a:gradFill>
            <a:gsLst>
              <a:gs pos="17000">
                <a:srgbClr val="FFC000"/>
              </a:gs>
              <a:gs pos="69000">
                <a:srgbClr val="F4793B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24" name="Picture Placeholder 12">
            <a:extLst>
              <a:ext uri="{FF2B5EF4-FFF2-40B4-BE49-F238E27FC236}">
                <a16:creationId xmlns:a16="http://schemas.microsoft.com/office/drawing/2014/main" id="{9C62A85A-6F9E-BD49-B9C9-B8B92307BA1F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9823674" y="2251485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C3F2C8D5-AAB8-B2E0-C0FB-663D666D467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33747" y="3235195"/>
            <a:ext cx="2095296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F4793B"/>
                    </a:gs>
                    <a:gs pos="100000">
                      <a:srgbClr val="F9AB7F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E904DC-0591-E484-AD37-B2E78EEE008F}"/>
              </a:ext>
            </a:extLst>
          </p:cNvPr>
          <p:cNvSpPr txBox="1"/>
          <p:nvPr userDrawn="1"/>
        </p:nvSpPr>
        <p:spPr>
          <a:xfrm>
            <a:off x="0" y="-217179"/>
            <a:ext cx="563222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4 Item Icon</a:t>
            </a:r>
          </a:p>
        </p:txBody>
      </p:sp>
    </p:spTree>
    <p:extLst>
      <p:ext uri="{BB962C8B-B14F-4D97-AF65-F5344CB8AC3E}">
        <p14:creationId xmlns:p14="http://schemas.microsoft.com/office/powerpoint/2010/main" val="27033955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tem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37CC900-328A-EF5F-51E9-81D364AFF22D}"/>
              </a:ext>
            </a:extLst>
          </p:cNvPr>
          <p:cNvGrpSpPr/>
          <p:nvPr userDrawn="1"/>
        </p:nvGrpSpPr>
        <p:grpSpPr>
          <a:xfrm>
            <a:off x="-1" y="0"/>
            <a:ext cx="12192001" cy="6864459"/>
            <a:chOff x="-1" y="0"/>
            <a:chExt cx="12192001" cy="6864459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9FD70A3-0B69-DE51-F7C1-85EC142A0098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7E65A1-3AA8-D874-88C4-FBCB890C62D5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78000">
                  <a:schemeClr val="bg1"/>
                </a:gs>
                <a:gs pos="91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CA4D3BCF-88CB-B880-797D-E5B391E67323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D4903BC-F32E-E9CB-CA05-DFB581000C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58400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EB3BBC4-68CB-7601-2D75-3CF0EBB7067F}"/>
              </a:ext>
            </a:extLst>
          </p:cNvPr>
          <p:cNvSpPr/>
          <p:nvPr userDrawn="1"/>
        </p:nvSpPr>
        <p:spPr>
          <a:xfrm>
            <a:off x="581777" y="2495326"/>
            <a:ext cx="2000555" cy="3350241"/>
          </a:xfrm>
          <a:prstGeom prst="roundRect">
            <a:avLst>
              <a:gd name="adj" fmla="val 5748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ECDD22F-8E0B-3F46-CB39-8B28B7C9EDFF}"/>
              </a:ext>
            </a:extLst>
          </p:cNvPr>
          <p:cNvSpPr/>
          <p:nvPr userDrawn="1"/>
        </p:nvSpPr>
        <p:spPr>
          <a:xfrm>
            <a:off x="1062509" y="1989660"/>
            <a:ext cx="1039091" cy="103909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9B4E7739-AF50-DF7C-8F04-B40AD604B26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324334" y="2251485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A3B18C9-CF67-3E98-73D4-C6E053942D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3673" y="3235195"/>
            <a:ext cx="1616763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100000">
                      <a:schemeClr val="accent1"/>
                    </a:gs>
                    <a:gs pos="0">
                      <a:schemeClr val="tx2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0F062E6-E3DD-2A87-8526-9D16FF4BEFCB}"/>
              </a:ext>
            </a:extLst>
          </p:cNvPr>
          <p:cNvSpPr/>
          <p:nvPr userDrawn="1"/>
        </p:nvSpPr>
        <p:spPr>
          <a:xfrm>
            <a:off x="2768127" y="2495326"/>
            <a:ext cx="2000555" cy="3350241"/>
          </a:xfrm>
          <a:prstGeom prst="roundRect">
            <a:avLst>
              <a:gd name="adj" fmla="val 529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6B9067F-60D5-DD53-9298-8BA797250CC7}"/>
              </a:ext>
            </a:extLst>
          </p:cNvPr>
          <p:cNvSpPr/>
          <p:nvPr userDrawn="1"/>
        </p:nvSpPr>
        <p:spPr>
          <a:xfrm>
            <a:off x="3248859" y="1989660"/>
            <a:ext cx="1039091" cy="1039091"/>
          </a:xfrm>
          <a:prstGeom prst="ellipse">
            <a:avLst/>
          </a:prstGeom>
          <a:gradFill>
            <a:gsLst>
              <a:gs pos="0">
                <a:srgbClr val="715DA3"/>
              </a:gs>
              <a:gs pos="99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9BE81353-10F4-D669-47AB-C36C284F6E30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3510683" y="2251485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7D0EC5AA-0B54-D0A7-C397-2624205264C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960023" y="3235195"/>
            <a:ext cx="1616763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715DA3"/>
                    </a:gs>
                    <a:gs pos="100000">
                      <a:srgbClr val="9D8FC0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38A4958-075E-EBE0-DC43-6323ED84405F}"/>
              </a:ext>
            </a:extLst>
          </p:cNvPr>
          <p:cNvSpPr/>
          <p:nvPr userDrawn="1"/>
        </p:nvSpPr>
        <p:spPr>
          <a:xfrm>
            <a:off x="4954476" y="2495326"/>
            <a:ext cx="2000555" cy="3350241"/>
          </a:xfrm>
          <a:prstGeom prst="roundRect">
            <a:avLst>
              <a:gd name="adj" fmla="val 711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97897A0-59F4-B778-4AAE-27AD09794A33}"/>
              </a:ext>
            </a:extLst>
          </p:cNvPr>
          <p:cNvSpPr/>
          <p:nvPr userDrawn="1"/>
        </p:nvSpPr>
        <p:spPr>
          <a:xfrm>
            <a:off x="5435208" y="1989660"/>
            <a:ext cx="1039091" cy="1039091"/>
          </a:xfrm>
          <a:prstGeom prst="ellipse">
            <a:avLst/>
          </a:prstGeom>
          <a:gradFill>
            <a:gsLst>
              <a:gs pos="14000">
                <a:srgbClr val="D6186E"/>
              </a:gs>
              <a:gs pos="100000">
                <a:srgbClr val="ED1C2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22" name="Picture Placeholder 12">
            <a:extLst>
              <a:ext uri="{FF2B5EF4-FFF2-40B4-BE49-F238E27FC236}">
                <a16:creationId xmlns:a16="http://schemas.microsoft.com/office/drawing/2014/main" id="{CB6B450D-F726-6375-4A87-75262BD5562F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697033" y="2251485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57108DDF-7258-1838-3677-CB82A1B3FB7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46372" y="3235195"/>
            <a:ext cx="1616763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ED1C24"/>
                    </a:gs>
                    <a:gs pos="100000">
                      <a:srgbClr val="F58465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DD5A071-5673-83F9-F3E1-58598B73D326}"/>
              </a:ext>
            </a:extLst>
          </p:cNvPr>
          <p:cNvSpPr/>
          <p:nvPr userDrawn="1"/>
        </p:nvSpPr>
        <p:spPr>
          <a:xfrm>
            <a:off x="7146541" y="2495326"/>
            <a:ext cx="2000555" cy="3350241"/>
          </a:xfrm>
          <a:prstGeom prst="roundRect">
            <a:avLst>
              <a:gd name="adj" fmla="val 802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47962DD-C9C6-99B2-6D3E-C6F956C331D4}"/>
              </a:ext>
            </a:extLst>
          </p:cNvPr>
          <p:cNvSpPr/>
          <p:nvPr userDrawn="1"/>
        </p:nvSpPr>
        <p:spPr>
          <a:xfrm>
            <a:off x="7627273" y="1989660"/>
            <a:ext cx="1039091" cy="1039091"/>
          </a:xfrm>
          <a:prstGeom prst="ellipse">
            <a:avLst/>
          </a:prstGeom>
          <a:gradFill>
            <a:gsLst>
              <a:gs pos="17000">
                <a:srgbClr val="FFC000"/>
              </a:gs>
              <a:gs pos="69000">
                <a:srgbClr val="F4793B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24" name="Picture Placeholder 12">
            <a:extLst>
              <a:ext uri="{FF2B5EF4-FFF2-40B4-BE49-F238E27FC236}">
                <a16:creationId xmlns:a16="http://schemas.microsoft.com/office/drawing/2014/main" id="{9C62A85A-6F9E-BD49-B9C9-B8B92307BA1F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889098" y="2251485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C3F2C8D5-AAB8-B2E0-C0FB-663D666D467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38437" y="3235195"/>
            <a:ext cx="1616763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F4793B"/>
                    </a:gs>
                    <a:gs pos="100000">
                      <a:srgbClr val="F9AB7F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88DFE14E-63AF-FCCF-F941-0E4DB37E0CE9}"/>
              </a:ext>
            </a:extLst>
          </p:cNvPr>
          <p:cNvSpPr/>
          <p:nvPr userDrawn="1"/>
        </p:nvSpPr>
        <p:spPr>
          <a:xfrm>
            <a:off x="9327177" y="2495326"/>
            <a:ext cx="2000555" cy="3350241"/>
          </a:xfrm>
          <a:prstGeom prst="roundRect">
            <a:avLst>
              <a:gd name="adj" fmla="val 802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7A9E7E5-DB6F-43A4-7CBD-FD4707B464D9}"/>
              </a:ext>
            </a:extLst>
          </p:cNvPr>
          <p:cNvSpPr/>
          <p:nvPr userDrawn="1"/>
        </p:nvSpPr>
        <p:spPr>
          <a:xfrm>
            <a:off x="9807909" y="1989660"/>
            <a:ext cx="1039091" cy="1039091"/>
          </a:xfrm>
          <a:prstGeom prst="ellipse">
            <a:avLst/>
          </a:prstGeom>
          <a:gradFill flip="none" rotWithShape="1">
            <a:gsLst>
              <a:gs pos="0">
                <a:srgbClr val="1FAA92"/>
              </a:gs>
              <a:gs pos="98000">
                <a:schemeClr val="accent5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30" name="Picture Placeholder 12">
            <a:extLst>
              <a:ext uri="{FF2B5EF4-FFF2-40B4-BE49-F238E27FC236}">
                <a16:creationId xmlns:a16="http://schemas.microsoft.com/office/drawing/2014/main" id="{978D6BE7-59E1-82F1-D59D-658ABFC6C5A9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10069734" y="2251485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AC3E8981-0F9B-9AB0-ED48-75CD938E3D8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19073" y="3235195"/>
            <a:ext cx="1616763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1FAA92"/>
                    </a:gs>
                    <a:gs pos="100000">
                      <a:srgbClr val="86C6B7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B4127DF-596D-F291-2ECF-9B2C6E9CE363}"/>
              </a:ext>
            </a:extLst>
          </p:cNvPr>
          <p:cNvSpPr txBox="1"/>
          <p:nvPr userDrawn="1"/>
        </p:nvSpPr>
        <p:spPr>
          <a:xfrm>
            <a:off x="0" y="-217179"/>
            <a:ext cx="563222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5 Item Icon</a:t>
            </a:r>
          </a:p>
        </p:txBody>
      </p:sp>
    </p:spTree>
    <p:extLst>
      <p:ext uri="{BB962C8B-B14F-4D97-AF65-F5344CB8AC3E}">
        <p14:creationId xmlns:p14="http://schemas.microsoft.com/office/powerpoint/2010/main" val="32647048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te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E1209E4A-E0B5-3210-80DF-81C0F0A64DD5}"/>
              </a:ext>
            </a:extLst>
          </p:cNvPr>
          <p:cNvGrpSpPr/>
          <p:nvPr userDrawn="1"/>
        </p:nvGrpSpPr>
        <p:grpSpPr>
          <a:xfrm>
            <a:off x="-1" y="0"/>
            <a:ext cx="12192001" cy="6864459"/>
            <a:chOff x="-1" y="0"/>
            <a:chExt cx="12192001" cy="6864459"/>
          </a:xfrm>
        </p:grpSpPr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AEE63B76-8B22-33F2-6351-637B898A734D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153428A-CC54-7D2C-5CC8-7A57BC54F619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78000">
                  <a:schemeClr val="bg1"/>
                </a:gs>
                <a:gs pos="91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FA8BE123-4346-F2BF-B355-3E46B5F0B6C4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DD5A071-5673-83F9-F3E1-58598B73D326}"/>
              </a:ext>
            </a:extLst>
          </p:cNvPr>
          <p:cNvSpPr/>
          <p:nvPr userDrawn="1"/>
        </p:nvSpPr>
        <p:spPr>
          <a:xfrm>
            <a:off x="6132932" y="2681166"/>
            <a:ext cx="5194800" cy="3350241"/>
          </a:xfrm>
          <a:prstGeom prst="roundRect">
            <a:avLst>
              <a:gd name="adj" fmla="val 802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962A1E1-52E6-3659-F76A-27158DD75424}"/>
              </a:ext>
            </a:extLst>
          </p:cNvPr>
          <p:cNvSpPr/>
          <p:nvPr userDrawn="1"/>
        </p:nvSpPr>
        <p:spPr>
          <a:xfrm>
            <a:off x="7556434" y="1567771"/>
            <a:ext cx="2347797" cy="2347797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7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A3AE2190-C50D-6746-E856-A86845D920F3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7671770" y="1683107"/>
            <a:ext cx="2117125" cy="2117125"/>
          </a:xfrm>
          <a:prstGeom prst="ellipse">
            <a:avLst/>
          </a:prstGeom>
          <a:gradFill>
            <a:gsLst>
              <a:gs pos="0">
                <a:srgbClr val="715DA3"/>
              </a:gs>
              <a:gs pos="99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endParaRPr lang="en-CA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EB3BBC4-68CB-7601-2D75-3CF0EBB7067F}"/>
              </a:ext>
            </a:extLst>
          </p:cNvPr>
          <p:cNvSpPr/>
          <p:nvPr userDrawn="1"/>
        </p:nvSpPr>
        <p:spPr>
          <a:xfrm>
            <a:off x="612952" y="2681166"/>
            <a:ext cx="5194781" cy="3350241"/>
          </a:xfrm>
          <a:prstGeom prst="roundRect">
            <a:avLst>
              <a:gd name="adj" fmla="val 5748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6316B43-FFB5-CF05-C203-499E4A737577}"/>
              </a:ext>
            </a:extLst>
          </p:cNvPr>
          <p:cNvSpPr/>
          <p:nvPr userDrawn="1"/>
        </p:nvSpPr>
        <p:spPr>
          <a:xfrm>
            <a:off x="2036444" y="1567771"/>
            <a:ext cx="2347797" cy="2347797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7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6274CBE1-E287-68BA-9E81-6221CD794392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2151780" y="1683107"/>
            <a:ext cx="2117125" cy="2117125"/>
          </a:xfrm>
          <a:prstGeom prst="ellipse">
            <a:avLst/>
          </a:prstGeom>
          <a:gradFill>
            <a:gsLst>
              <a:gs pos="0">
                <a:schemeClr val="accent1"/>
              </a:gs>
              <a:gs pos="97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4903BC-F32E-E9CB-CA05-DFB581000C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58400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9B4E7739-AF50-DF7C-8F04-B40AD604B26A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2300175" y="1831502"/>
            <a:ext cx="1820334" cy="1820334"/>
          </a:xfrm>
          <a:prstGeom prst="ellipse">
            <a:avLst/>
          </a:prstGeom>
          <a:solidFill>
            <a:schemeClr val="bg1"/>
          </a:solidFill>
          <a:ln w="127000">
            <a:noFill/>
          </a:ln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2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A3B18C9-CF67-3E98-73D4-C6E053942D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2196" y="4102443"/>
            <a:ext cx="4732175" cy="1715342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100000">
                      <a:schemeClr val="accent1"/>
                    </a:gs>
                    <a:gs pos="0">
                      <a:schemeClr val="tx2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57108DDF-7258-1838-3677-CB82A1B3FB7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68143" y="4102443"/>
            <a:ext cx="4740415" cy="1715342"/>
          </a:xfrm>
          <a:noFill/>
        </p:spPr>
        <p:txBody>
          <a:bodyPr tIns="0">
            <a:noAutofit/>
          </a:bodyPr>
          <a:lstStyle>
            <a:lvl1pPr algn="ctr">
              <a:defRPr lang="en-US" sz="1600" b="1" i="0" kern="1200" dirty="0">
                <a:gradFill>
                  <a:gsLst>
                    <a:gs pos="0">
                      <a:srgbClr val="715DA3"/>
                    </a:gs>
                    <a:gs pos="100000">
                      <a:srgbClr val="9D8FC0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marL="0" lvl="0" indent="0" algn="ctr" defTabSz="685783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E904DC-0591-E484-AD37-B2E78EEE008F}"/>
              </a:ext>
            </a:extLst>
          </p:cNvPr>
          <p:cNvSpPr txBox="1"/>
          <p:nvPr userDrawn="1"/>
        </p:nvSpPr>
        <p:spPr>
          <a:xfrm>
            <a:off x="0" y="-217179"/>
            <a:ext cx="649784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2 Item Image</a:t>
            </a:r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C9769E93-990D-D540-9922-FE6214D8EFE5}"/>
              </a:ext>
            </a:extLst>
          </p:cNvPr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7819533" y="1830870"/>
            <a:ext cx="1821599" cy="1821599"/>
          </a:xfrm>
          <a:prstGeom prst="ellipse">
            <a:avLst/>
          </a:prstGeom>
          <a:solidFill>
            <a:schemeClr val="bg1"/>
          </a:solidFill>
          <a:ln w="127000">
            <a:noFill/>
          </a:ln>
        </p:spPr>
        <p:txBody>
          <a:bodyPr wrap="none" anchor="ctr">
            <a:normAutofit/>
          </a:bodyPr>
          <a:lstStyle>
            <a:lvl1pPr marL="0" indent="0" algn="ctr" defTabSz="685783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US" sz="933" b="0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val="15877998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te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A7EB3BAE-42D4-344E-B3B0-93672E3F1A08}"/>
              </a:ext>
            </a:extLst>
          </p:cNvPr>
          <p:cNvGrpSpPr/>
          <p:nvPr userDrawn="1"/>
        </p:nvGrpSpPr>
        <p:grpSpPr>
          <a:xfrm>
            <a:off x="-1" y="0"/>
            <a:ext cx="12192001" cy="6864459"/>
            <a:chOff x="-1" y="0"/>
            <a:chExt cx="12192001" cy="6864459"/>
          </a:xfrm>
        </p:grpSpPr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9B3BB9E-247E-7187-213B-4A3A24A975BE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468F353-02D6-8DF0-9854-B766F11CF0E5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78000">
                  <a:schemeClr val="bg1"/>
                </a:gs>
                <a:gs pos="91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45EA4E-B7A9-3F93-7B4B-3574F598D8C0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DD5A071-5673-83F9-F3E1-58598B73D326}"/>
              </a:ext>
            </a:extLst>
          </p:cNvPr>
          <p:cNvSpPr/>
          <p:nvPr userDrawn="1"/>
        </p:nvSpPr>
        <p:spPr>
          <a:xfrm>
            <a:off x="7924532" y="2681166"/>
            <a:ext cx="3405110" cy="3350241"/>
          </a:xfrm>
          <a:prstGeom prst="roundRect">
            <a:avLst>
              <a:gd name="adj" fmla="val 802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4903BC-F32E-E9CB-CA05-DFB581000C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58400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EB3BBC4-68CB-7601-2D75-3CF0EBB7067F}"/>
              </a:ext>
            </a:extLst>
          </p:cNvPr>
          <p:cNvSpPr/>
          <p:nvPr userDrawn="1"/>
        </p:nvSpPr>
        <p:spPr>
          <a:xfrm>
            <a:off x="612952" y="2681166"/>
            <a:ext cx="3398737" cy="3350241"/>
          </a:xfrm>
          <a:prstGeom prst="roundRect">
            <a:avLst>
              <a:gd name="adj" fmla="val 5748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A3B18C9-CF67-3E98-73D4-C6E053942D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2196" y="4102443"/>
            <a:ext cx="2920249" cy="1715342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100000">
                      <a:schemeClr val="accent1"/>
                    </a:gs>
                    <a:gs pos="0">
                      <a:schemeClr val="tx2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0F062E6-E3DD-2A87-8526-9D16FF4BEFCB}"/>
              </a:ext>
            </a:extLst>
          </p:cNvPr>
          <p:cNvSpPr/>
          <p:nvPr userDrawn="1"/>
        </p:nvSpPr>
        <p:spPr>
          <a:xfrm>
            <a:off x="4248220" y="2681166"/>
            <a:ext cx="3405111" cy="3350241"/>
          </a:xfrm>
          <a:prstGeom prst="roundRect">
            <a:avLst>
              <a:gd name="adj" fmla="val 529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7D0EC5AA-0B54-D0A7-C397-2624205264C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02975" y="4102443"/>
            <a:ext cx="2895600" cy="1715342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100000">
                      <a:srgbClr val="FFC000"/>
                    </a:gs>
                    <a:gs pos="35000">
                      <a:srgbClr val="F4793B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57108DDF-7258-1838-3677-CB82A1B3FB7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45616" y="4102443"/>
            <a:ext cx="2962942" cy="1715342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1FAA92"/>
                    </a:gs>
                    <a:gs pos="100000">
                      <a:schemeClr val="accent5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E904DC-0591-E484-AD37-B2E78EEE008F}"/>
              </a:ext>
            </a:extLst>
          </p:cNvPr>
          <p:cNvSpPr txBox="1"/>
          <p:nvPr userDrawn="1"/>
        </p:nvSpPr>
        <p:spPr>
          <a:xfrm>
            <a:off x="0" y="-217179"/>
            <a:ext cx="649784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3 Item Image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6316B43-FFB5-CF05-C203-499E4A737577}"/>
              </a:ext>
            </a:extLst>
          </p:cNvPr>
          <p:cNvSpPr/>
          <p:nvPr userDrawn="1"/>
        </p:nvSpPr>
        <p:spPr>
          <a:xfrm>
            <a:off x="1138422" y="1567771"/>
            <a:ext cx="2347797" cy="2347797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7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39CD46D-9BA7-AC42-7B7D-E87BF95C68C4}"/>
              </a:ext>
            </a:extLst>
          </p:cNvPr>
          <p:cNvSpPr/>
          <p:nvPr userDrawn="1"/>
        </p:nvSpPr>
        <p:spPr>
          <a:xfrm>
            <a:off x="4776877" y="1567771"/>
            <a:ext cx="2347797" cy="2347797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7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962A1E1-52E6-3659-F76A-27158DD75424}"/>
              </a:ext>
            </a:extLst>
          </p:cNvPr>
          <p:cNvSpPr/>
          <p:nvPr userDrawn="1"/>
        </p:nvSpPr>
        <p:spPr>
          <a:xfrm>
            <a:off x="8453189" y="1567771"/>
            <a:ext cx="2347797" cy="2347797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7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64555425-83DD-E2A3-995D-22B414C37881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8568525" y="1683107"/>
            <a:ext cx="2117125" cy="2117125"/>
          </a:xfrm>
          <a:prstGeom prst="ellipse">
            <a:avLst/>
          </a:prstGeom>
          <a:gradFill flip="none" rotWithShape="1">
            <a:gsLst>
              <a:gs pos="0">
                <a:srgbClr val="1FAA92"/>
              </a:gs>
              <a:gs pos="98000">
                <a:schemeClr val="accent5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endParaRPr lang="en-CA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D3B2C79F-F577-7AF2-26D6-5311811A48D9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1253758" y="1683107"/>
            <a:ext cx="2117125" cy="2117125"/>
          </a:xfrm>
          <a:prstGeom prst="ellipse">
            <a:avLst/>
          </a:prstGeom>
          <a:gradFill>
            <a:gsLst>
              <a:gs pos="0">
                <a:schemeClr val="accent1"/>
              </a:gs>
              <a:gs pos="97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CA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DE9B49F8-57A1-94E7-E7B9-B2AE056A6D49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4892213" y="1683107"/>
            <a:ext cx="2117125" cy="2117125"/>
          </a:xfrm>
          <a:prstGeom prst="ellipse">
            <a:avLst/>
          </a:prstGeom>
          <a:gradFill>
            <a:gsLst>
              <a:gs pos="17000">
                <a:srgbClr val="FFC000"/>
              </a:gs>
              <a:gs pos="69000">
                <a:srgbClr val="F4793B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endParaRPr lang="en-CA"/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9B4E7739-AF50-DF7C-8F04-B40AD604B26A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1401293" y="1830870"/>
            <a:ext cx="1822054" cy="1821599"/>
          </a:xfrm>
          <a:prstGeom prst="ellipse">
            <a:avLst/>
          </a:prstGeom>
          <a:solidFill>
            <a:schemeClr val="bg1"/>
          </a:solidFill>
          <a:ln w="127000">
            <a:noFill/>
          </a:ln>
        </p:spPr>
        <p:txBody>
          <a:bodyPr wrap="none" anchor="ctr">
            <a:normAutofit/>
          </a:bodyPr>
          <a:lstStyle>
            <a:lvl1pPr marL="0" indent="0" algn="ctr" defTabSz="685783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US" sz="933" b="0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EB38F7B4-A25E-45C5-A29E-2E79D4B7122B}"/>
              </a:ext>
            </a:extLst>
          </p:cNvPr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5039748" y="1830870"/>
            <a:ext cx="1822054" cy="1821599"/>
          </a:xfrm>
          <a:prstGeom prst="ellipse">
            <a:avLst/>
          </a:prstGeom>
          <a:solidFill>
            <a:schemeClr val="bg1"/>
          </a:solidFill>
          <a:ln w="127000">
            <a:noFill/>
          </a:ln>
        </p:spPr>
        <p:txBody>
          <a:bodyPr wrap="none" anchor="ctr">
            <a:normAutofit/>
          </a:bodyPr>
          <a:lstStyle>
            <a:lvl1pPr marL="0" indent="0" algn="ctr" defTabSz="685783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US" sz="933" b="0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C9769E93-990D-D540-9922-FE6214D8EFE5}"/>
              </a:ext>
            </a:extLst>
          </p:cNvPr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8716060" y="1830870"/>
            <a:ext cx="1822054" cy="1821599"/>
          </a:xfrm>
          <a:prstGeom prst="ellipse">
            <a:avLst/>
          </a:prstGeom>
          <a:solidFill>
            <a:schemeClr val="bg1"/>
          </a:solidFill>
          <a:ln w="127000">
            <a:noFill/>
          </a:ln>
        </p:spPr>
        <p:txBody>
          <a:bodyPr wrap="none" anchor="ctr">
            <a:normAutofit/>
          </a:bodyPr>
          <a:lstStyle>
            <a:lvl1pPr marL="0" indent="0" algn="ctr" defTabSz="685783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US" sz="933" b="0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val="28956624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 Image and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1A4774C-4306-B923-7F98-892A671DF83A}"/>
              </a:ext>
            </a:extLst>
          </p:cNvPr>
          <p:cNvGrpSpPr/>
          <p:nvPr userDrawn="1"/>
        </p:nvGrpSpPr>
        <p:grpSpPr>
          <a:xfrm>
            <a:off x="-1" y="0"/>
            <a:ext cx="12192001" cy="6864459"/>
            <a:chOff x="-1" y="0"/>
            <a:chExt cx="12192001" cy="6864459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ECA1EC8-571B-1FE3-285A-ABF0EC8B5CF2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92A98D1-5A04-D187-2E0D-B352BABD4B41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010B4C0-823D-2966-243E-BB342C9E57C2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90345644-F776-AD83-A936-510F284441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307" y="739259"/>
            <a:ext cx="5080395" cy="5080395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A12953A-72C2-3FA1-9B97-4E72C014D25F}"/>
              </a:ext>
            </a:extLst>
          </p:cNvPr>
          <p:cNvSpPr/>
          <p:nvPr userDrawn="1"/>
        </p:nvSpPr>
        <p:spPr>
          <a:xfrm>
            <a:off x="277325" y="300934"/>
            <a:ext cx="1671199" cy="1671199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8DC4E9F-D083-73B2-C750-C91F01A1E08B}"/>
              </a:ext>
            </a:extLst>
          </p:cNvPr>
          <p:cNvSpPr/>
          <p:nvPr userDrawn="1"/>
        </p:nvSpPr>
        <p:spPr>
          <a:xfrm>
            <a:off x="1925735" y="2776898"/>
            <a:ext cx="4775588" cy="4775588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7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5851269" y="1828800"/>
            <a:ext cx="5477131" cy="3970067"/>
          </a:xfrm>
        </p:spPr>
        <p:txBody>
          <a:bodyPr/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51269" y="1059205"/>
            <a:ext cx="5477131" cy="379656"/>
          </a:xfrm>
        </p:spPr>
        <p:txBody>
          <a:bodyPr wrap="square"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58F0A6-EEB1-A585-883F-BFD4DD5A8331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1304577" y="1704465"/>
            <a:ext cx="3162719" cy="3162720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EC3D70-EC37-4A65-188A-052019B93E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1269" y="521719"/>
            <a:ext cx="5477131" cy="480131"/>
          </a:xfrm>
        </p:spPr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9DF7E1C5-F1AB-5B3C-3BFE-43517AA9E03F}"/>
              </a:ext>
            </a:extLst>
          </p:cNvPr>
          <p:cNvSpPr/>
          <p:nvPr/>
        </p:nvSpPr>
        <p:spPr>
          <a:xfrm>
            <a:off x="826083" y="1225464"/>
            <a:ext cx="4119704" cy="4120723"/>
          </a:xfrm>
          <a:custGeom>
            <a:avLst/>
            <a:gdLst>
              <a:gd name="connsiteX0" fmla="*/ 1404444 w 2808889"/>
              <a:gd name="connsiteY0" fmla="*/ 229199 h 2809584"/>
              <a:gd name="connsiteX1" fmla="*/ 228850 w 2808889"/>
              <a:gd name="connsiteY1" fmla="*/ 1404793 h 2809584"/>
              <a:gd name="connsiteX2" fmla="*/ 1404444 w 2808889"/>
              <a:gd name="connsiteY2" fmla="*/ 2580387 h 2809584"/>
              <a:gd name="connsiteX3" fmla="*/ 2580038 w 2808889"/>
              <a:gd name="connsiteY3" fmla="*/ 1404793 h 2809584"/>
              <a:gd name="connsiteX4" fmla="*/ 1404444 w 2808889"/>
              <a:gd name="connsiteY4" fmla="*/ 229199 h 2809584"/>
              <a:gd name="connsiteX5" fmla="*/ 1331086 w 2808889"/>
              <a:gd name="connsiteY5" fmla="*/ 0 h 2809584"/>
              <a:gd name="connsiteX6" fmla="*/ 1477802 w 2808889"/>
              <a:gd name="connsiteY6" fmla="*/ 0 h 2809584"/>
              <a:gd name="connsiteX7" fmla="*/ 1477802 w 2808889"/>
              <a:gd name="connsiteY7" fmla="*/ 145123 h 2809584"/>
              <a:gd name="connsiteX8" fmla="*/ 1533618 w 2808889"/>
              <a:gd name="connsiteY8" fmla="*/ 147942 h 2809584"/>
              <a:gd name="connsiteX9" fmla="*/ 2661296 w 2808889"/>
              <a:gd name="connsiteY9" fmla="*/ 1275620 h 2809584"/>
              <a:gd name="connsiteX10" fmla="*/ 2664115 w 2808889"/>
              <a:gd name="connsiteY10" fmla="*/ 1331436 h 2809584"/>
              <a:gd name="connsiteX11" fmla="*/ 2808889 w 2808889"/>
              <a:gd name="connsiteY11" fmla="*/ 1331436 h 2809584"/>
              <a:gd name="connsiteX12" fmla="*/ 2808889 w 2808889"/>
              <a:gd name="connsiteY12" fmla="*/ 1478149 h 2809584"/>
              <a:gd name="connsiteX13" fmla="*/ 2664115 w 2808889"/>
              <a:gd name="connsiteY13" fmla="*/ 1478149 h 2809584"/>
              <a:gd name="connsiteX14" fmla="*/ 2661296 w 2808889"/>
              <a:gd name="connsiteY14" fmla="*/ 1533966 h 2809584"/>
              <a:gd name="connsiteX15" fmla="*/ 1533618 w 2808889"/>
              <a:gd name="connsiteY15" fmla="*/ 2661644 h 2809584"/>
              <a:gd name="connsiteX16" fmla="*/ 1477797 w 2808889"/>
              <a:gd name="connsiteY16" fmla="*/ 2664463 h 2809584"/>
              <a:gd name="connsiteX17" fmla="*/ 1477797 w 2808889"/>
              <a:gd name="connsiteY17" fmla="*/ 2809584 h 2809584"/>
              <a:gd name="connsiteX18" fmla="*/ 1331092 w 2808889"/>
              <a:gd name="connsiteY18" fmla="*/ 2809584 h 2809584"/>
              <a:gd name="connsiteX19" fmla="*/ 1331092 w 2808889"/>
              <a:gd name="connsiteY19" fmla="*/ 2664463 h 2809584"/>
              <a:gd name="connsiteX20" fmla="*/ 1275272 w 2808889"/>
              <a:gd name="connsiteY20" fmla="*/ 2661644 h 2809584"/>
              <a:gd name="connsiteX21" fmla="*/ 147594 w 2808889"/>
              <a:gd name="connsiteY21" fmla="*/ 1533966 h 2809584"/>
              <a:gd name="connsiteX22" fmla="*/ 144775 w 2808889"/>
              <a:gd name="connsiteY22" fmla="*/ 1478149 h 2809584"/>
              <a:gd name="connsiteX23" fmla="*/ 0 w 2808889"/>
              <a:gd name="connsiteY23" fmla="*/ 1478149 h 2809584"/>
              <a:gd name="connsiteX24" fmla="*/ 0 w 2808889"/>
              <a:gd name="connsiteY24" fmla="*/ 1331436 h 2809584"/>
              <a:gd name="connsiteX25" fmla="*/ 144775 w 2808889"/>
              <a:gd name="connsiteY25" fmla="*/ 1331436 h 2809584"/>
              <a:gd name="connsiteX26" fmla="*/ 147594 w 2808889"/>
              <a:gd name="connsiteY26" fmla="*/ 1275620 h 2809584"/>
              <a:gd name="connsiteX27" fmla="*/ 1275272 w 2808889"/>
              <a:gd name="connsiteY27" fmla="*/ 147942 h 2809584"/>
              <a:gd name="connsiteX28" fmla="*/ 1331086 w 2808889"/>
              <a:gd name="connsiteY28" fmla="*/ 145123 h 280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808889" h="2809584">
                <a:moveTo>
                  <a:pt x="1404444" y="229199"/>
                </a:moveTo>
                <a:cubicBezTo>
                  <a:pt x="755181" y="229199"/>
                  <a:pt x="228850" y="755530"/>
                  <a:pt x="228850" y="1404793"/>
                </a:cubicBezTo>
                <a:cubicBezTo>
                  <a:pt x="228850" y="2054056"/>
                  <a:pt x="755181" y="2580387"/>
                  <a:pt x="1404444" y="2580387"/>
                </a:cubicBezTo>
                <a:cubicBezTo>
                  <a:pt x="2053707" y="2580387"/>
                  <a:pt x="2580038" y="2054056"/>
                  <a:pt x="2580038" y="1404793"/>
                </a:cubicBezTo>
                <a:cubicBezTo>
                  <a:pt x="2580038" y="755530"/>
                  <a:pt x="2053707" y="229199"/>
                  <a:pt x="1404444" y="229199"/>
                </a:cubicBezTo>
                <a:close/>
                <a:moveTo>
                  <a:pt x="1331086" y="0"/>
                </a:moveTo>
                <a:lnTo>
                  <a:pt x="1477802" y="0"/>
                </a:lnTo>
                <a:lnTo>
                  <a:pt x="1477802" y="145123"/>
                </a:lnTo>
                <a:lnTo>
                  <a:pt x="1533618" y="147942"/>
                </a:lnTo>
                <a:cubicBezTo>
                  <a:pt x="2128211" y="208326"/>
                  <a:pt x="2600912" y="681028"/>
                  <a:pt x="2661296" y="1275620"/>
                </a:cubicBezTo>
                <a:lnTo>
                  <a:pt x="2664115" y="1331436"/>
                </a:lnTo>
                <a:lnTo>
                  <a:pt x="2808889" y="1331436"/>
                </a:lnTo>
                <a:lnTo>
                  <a:pt x="2808889" y="1478149"/>
                </a:lnTo>
                <a:lnTo>
                  <a:pt x="2664115" y="1478149"/>
                </a:lnTo>
                <a:lnTo>
                  <a:pt x="2661296" y="1533966"/>
                </a:lnTo>
                <a:cubicBezTo>
                  <a:pt x="2600912" y="2128559"/>
                  <a:pt x="2128211" y="2601260"/>
                  <a:pt x="1533618" y="2661644"/>
                </a:cubicBezTo>
                <a:lnTo>
                  <a:pt x="1477797" y="2664463"/>
                </a:lnTo>
                <a:lnTo>
                  <a:pt x="1477797" y="2809584"/>
                </a:lnTo>
                <a:lnTo>
                  <a:pt x="1331092" y="2809584"/>
                </a:lnTo>
                <a:lnTo>
                  <a:pt x="1331092" y="2664463"/>
                </a:lnTo>
                <a:lnTo>
                  <a:pt x="1275272" y="2661644"/>
                </a:lnTo>
                <a:cubicBezTo>
                  <a:pt x="680680" y="2601260"/>
                  <a:pt x="207978" y="2128559"/>
                  <a:pt x="147594" y="1533966"/>
                </a:cubicBezTo>
                <a:lnTo>
                  <a:pt x="144775" y="1478149"/>
                </a:lnTo>
                <a:lnTo>
                  <a:pt x="0" y="1478149"/>
                </a:lnTo>
                <a:lnTo>
                  <a:pt x="0" y="1331436"/>
                </a:lnTo>
                <a:lnTo>
                  <a:pt x="144775" y="1331436"/>
                </a:lnTo>
                <a:lnTo>
                  <a:pt x="147594" y="1275620"/>
                </a:lnTo>
                <a:cubicBezTo>
                  <a:pt x="207978" y="681028"/>
                  <a:pt x="680680" y="208326"/>
                  <a:pt x="1275272" y="147942"/>
                </a:cubicBezTo>
                <a:lnTo>
                  <a:pt x="1331086" y="145123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352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4CAAC5-44DF-C183-C46A-3F87A2CFA375}"/>
              </a:ext>
            </a:extLst>
          </p:cNvPr>
          <p:cNvSpPr txBox="1"/>
          <p:nvPr userDrawn="1"/>
        </p:nvSpPr>
        <p:spPr>
          <a:xfrm>
            <a:off x="0" y="-217179"/>
            <a:ext cx="1457698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Circle Image and Content Right</a:t>
            </a:r>
          </a:p>
        </p:txBody>
      </p:sp>
    </p:spTree>
    <p:extLst>
      <p:ext uri="{BB962C8B-B14F-4D97-AF65-F5344CB8AC3E}">
        <p14:creationId xmlns:p14="http://schemas.microsoft.com/office/powerpoint/2010/main" val="1229046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Circle Image and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A271FFAC-FA57-2582-BA85-7DD211C85E85}"/>
              </a:ext>
            </a:extLst>
          </p:cNvPr>
          <p:cNvGrpSpPr/>
          <p:nvPr userDrawn="1"/>
        </p:nvGrpSpPr>
        <p:grpSpPr>
          <a:xfrm>
            <a:off x="-1" y="0"/>
            <a:ext cx="12192001" cy="6864459"/>
            <a:chOff x="-1" y="0"/>
            <a:chExt cx="12192001" cy="6864459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D54A4F4-5A6D-39C4-C445-6F8A0B5340E6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98D2034-11B2-CE60-C691-91617FFC8465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D17DF10-E42E-0073-B059-E002DAE09301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90345644-F776-AD83-A936-510F284441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307" y="739259"/>
            <a:ext cx="5080395" cy="5080395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A12953A-72C2-3FA1-9B97-4E72C014D25F}"/>
              </a:ext>
            </a:extLst>
          </p:cNvPr>
          <p:cNvSpPr/>
          <p:nvPr userDrawn="1"/>
        </p:nvSpPr>
        <p:spPr>
          <a:xfrm>
            <a:off x="277325" y="300934"/>
            <a:ext cx="1671199" cy="1671199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8DC4E9F-D083-73B2-C750-C91F01A1E08B}"/>
              </a:ext>
            </a:extLst>
          </p:cNvPr>
          <p:cNvSpPr/>
          <p:nvPr userDrawn="1"/>
        </p:nvSpPr>
        <p:spPr>
          <a:xfrm>
            <a:off x="1925735" y="2776898"/>
            <a:ext cx="4775588" cy="4775588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7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5851269" y="1828800"/>
            <a:ext cx="5477131" cy="3970067"/>
          </a:xfrm>
        </p:spPr>
        <p:txBody>
          <a:bodyPr/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51269" y="1059205"/>
            <a:ext cx="5477131" cy="379656"/>
          </a:xfrm>
        </p:spPr>
        <p:txBody>
          <a:bodyPr wrap="square"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EC3D70-EC37-4A65-188A-052019B93E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1269" y="521719"/>
            <a:ext cx="5477131" cy="480131"/>
          </a:xfrm>
        </p:spPr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9DF7E1C5-F1AB-5B3C-3BFE-43517AA9E03F}"/>
              </a:ext>
            </a:extLst>
          </p:cNvPr>
          <p:cNvSpPr/>
          <p:nvPr/>
        </p:nvSpPr>
        <p:spPr>
          <a:xfrm>
            <a:off x="826083" y="1225464"/>
            <a:ext cx="4119704" cy="4120723"/>
          </a:xfrm>
          <a:custGeom>
            <a:avLst/>
            <a:gdLst>
              <a:gd name="connsiteX0" fmla="*/ 1404444 w 2808889"/>
              <a:gd name="connsiteY0" fmla="*/ 229199 h 2809584"/>
              <a:gd name="connsiteX1" fmla="*/ 228850 w 2808889"/>
              <a:gd name="connsiteY1" fmla="*/ 1404793 h 2809584"/>
              <a:gd name="connsiteX2" fmla="*/ 1404444 w 2808889"/>
              <a:gd name="connsiteY2" fmla="*/ 2580387 h 2809584"/>
              <a:gd name="connsiteX3" fmla="*/ 2580038 w 2808889"/>
              <a:gd name="connsiteY3" fmla="*/ 1404793 h 2809584"/>
              <a:gd name="connsiteX4" fmla="*/ 1404444 w 2808889"/>
              <a:gd name="connsiteY4" fmla="*/ 229199 h 2809584"/>
              <a:gd name="connsiteX5" fmla="*/ 1331086 w 2808889"/>
              <a:gd name="connsiteY5" fmla="*/ 0 h 2809584"/>
              <a:gd name="connsiteX6" fmla="*/ 1477802 w 2808889"/>
              <a:gd name="connsiteY6" fmla="*/ 0 h 2809584"/>
              <a:gd name="connsiteX7" fmla="*/ 1477802 w 2808889"/>
              <a:gd name="connsiteY7" fmla="*/ 145123 h 2809584"/>
              <a:gd name="connsiteX8" fmla="*/ 1533618 w 2808889"/>
              <a:gd name="connsiteY8" fmla="*/ 147942 h 2809584"/>
              <a:gd name="connsiteX9" fmla="*/ 2661296 w 2808889"/>
              <a:gd name="connsiteY9" fmla="*/ 1275620 h 2809584"/>
              <a:gd name="connsiteX10" fmla="*/ 2664115 w 2808889"/>
              <a:gd name="connsiteY10" fmla="*/ 1331436 h 2809584"/>
              <a:gd name="connsiteX11" fmla="*/ 2808889 w 2808889"/>
              <a:gd name="connsiteY11" fmla="*/ 1331436 h 2809584"/>
              <a:gd name="connsiteX12" fmla="*/ 2808889 w 2808889"/>
              <a:gd name="connsiteY12" fmla="*/ 1478149 h 2809584"/>
              <a:gd name="connsiteX13" fmla="*/ 2664115 w 2808889"/>
              <a:gd name="connsiteY13" fmla="*/ 1478149 h 2809584"/>
              <a:gd name="connsiteX14" fmla="*/ 2661296 w 2808889"/>
              <a:gd name="connsiteY14" fmla="*/ 1533966 h 2809584"/>
              <a:gd name="connsiteX15" fmla="*/ 1533618 w 2808889"/>
              <a:gd name="connsiteY15" fmla="*/ 2661644 h 2809584"/>
              <a:gd name="connsiteX16" fmla="*/ 1477797 w 2808889"/>
              <a:gd name="connsiteY16" fmla="*/ 2664463 h 2809584"/>
              <a:gd name="connsiteX17" fmla="*/ 1477797 w 2808889"/>
              <a:gd name="connsiteY17" fmla="*/ 2809584 h 2809584"/>
              <a:gd name="connsiteX18" fmla="*/ 1331092 w 2808889"/>
              <a:gd name="connsiteY18" fmla="*/ 2809584 h 2809584"/>
              <a:gd name="connsiteX19" fmla="*/ 1331092 w 2808889"/>
              <a:gd name="connsiteY19" fmla="*/ 2664463 h 2809584"/>
              <a:gd name="connsiteX20" fmla="*/ 1275272 w 2808889"/>
              <a:gd name="connsiteY20" fmla="*/ 2661644 h 2809584"/>
              <a:gd name="connsiteX21" fmla="*/ 147594 w 2808889"/>
              <a:gd name="connsiteY21" fmla="*/ 1533966 h 2809584"/>
              <a:gd name="connsiteX22" fmla="*/ 144775 w 2808889"/>
              <a:gd name="connsiteY22" fmla="*/ 1478149 h 2809584"/>
              <a:gd name="connsiteX23" fmla="*/ 0 w 2808889"/>
              <a:gd name="connsiteY23" fmla="*/ 1478149 h 2809584"/>
              <a:gd name="connsiteX24" fmla="*/ 0 w 2808889"/>
              <a:gd name="connsiteY24" fmla="*/ 1331436 h 2809584"/>
              <a:gd name="connsiteX25" fmla="*/ 144775 w 2808889"/>
              <a:gd name="connsiteY25" fmla="*/ 1331436 h 2809584"/>
              <a:gd name="connsiteX26" fmla="*/ 147594 w 2808889"/>
              <a:gd name="connsiteY26" fmla="*/ 1275620 h 2809584"/>
              <a:gd name="connsiteX27" fmla="*/ 1275272 w 2808889"/>
              <a:gd name="connsiteY27" fmla="*/ 147942 h 2809584"/>
              <a:gd name="connsiteX28" fmla="*/ 1331086 w 2808889"/>
              <a:gd name="connsiteY28" fmla="*/ 145123 h 280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808889" h="2809584">
                <a:moveTo>
                  <a:pt x="1404444" y="229199"/>
                </a:moveTo>
                <a:cubicBezTo>
                  <a:pt x="755181" y="229199"/>
                  <a:pt x="228850" y="755530"/>
                  <a:pt x="228850" y="1404793"/>
                </a:cubicBezTo>
                <a:cubicBezTo>
                  <a:pt x="228850" y="2054056"/>
                  <a:pt x="755181" y="2580387"/>
                  <a:pt x="1404444" y="2580387"/>
                </a:cubicBezTo>
                <a:cubicBezTo>
                  <a:pt x="2053707" y="2580387"/>
                  <a:pt x="2580038" y="2054056"/>
                  <a:pt x="2580038" y="1404793"/>
                </a:cubicBezTo>
                <a:cubicBezTo>
                  <a:pt x="2580038" y="755530"/>
                  <a:pt x="2053707" y="229199"/>
                  <a:pt x="1404444" y="229199"/>
                </a:cubicBezTo>
                <a:close/>
                <a:moveTo>
                  <a:pt x="1331086" y="0"/>
                </a:moveTo>
                <a:lnTo>
                  <a:pt x="1477802" y="0"/>
                </a:lnTo>
                <a:lnTo>
                  <a:pt x="1477802" y="145123"/>
                </a:lnTo>
                <a:lnTo>
                  <a:pt x="1533618" y="147942"/>
                </a:lnTo>
                <a:cubicBezTo>
                  <a:pt x="2128211" y="208326"/>
                  <a:pt x="2600912" y="681028"/>
                  <a:pt x="2661296" y="1275620"/>
                </a:cubicBezTo>
                <a:lnTo>
                  <a:pt x="2664115" y="1331436"/>
                </a:lnTo>
                <a:lnTo>
                  <a:pt x="2808889" y="1331436"/>
                </a:lnTo>
                <a:lnTo>
                  <a:pt x="2808889" y="1478149"/>
                </a:lnTo>
                <a:lnTo>
                  <a:pt x="2664115" y="1478149"/>
                </a:lnTo>
                <a:lnTo>
                  <a:pt x="2661296" y="1533966"/>
                </a:lnTo>
                <a:cubicBezTo>
                  <a:pt x="2600912" y="2128559"/>
                  <a:pt x="2128211" y="2601260"/>
                  <a:pt x="1533618" y="2661644"/>
                </a:cubicBezTo>
                <a:lnTo>
                  <a:pt x="1477797" y="2664463"/>
                </a:lnTo>
                <a:lnTo>
                  <a:pt x="1477797" y="2809584"/>
                </a:lnTo>
                <a:lnTo>
                  <a:pt x="1331092" y="2809584"/>
                </a:lnTo>
                <a:lnTo>
                  <a:pt x="1331092" y="2664463"/>
                </a:lnTo>
                <a:lnTo>
                  <a:pt x="1275272" y="2661644"/>
                </a:lnTo>
                <a:cubicBezTo>
                  <a:pt x="680680" y="2601260"/>
                  <a:pt x="207978" y="2128559"/>
                  <a:pt x="147594" y="1533966"/>
                </a:cubicBezTo>
                <a:lnTo>
                  <a:pt x="144775" y="1478149"/>
                </a:lnTo>
                <a:lnTo>
                  <a:pt x="0" y="1478149"/>
                </a:lnTo>
                <a:lnTo>
                  <a:pt x="0" y="1331436"/>
                </a:lnTo>
                <a:lnTo>
                  <a:pt x="144775" y="1331436"/>
                </a:lnTo>
                <a:lnTo>
                  <a:pt x="147594" y="1275620"/>
                </a:lnTo>
                <a:cubicBezTo>
                  <a:pt x="207978" y="681028"/>
                  <a:pt x="680680" y="208326"/>
                  <a:pt x="1275272" y="147942"/>
                </a:cubicBezTo>
                <a:lnTo>
                  <a:pt x="1331086" y="145123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352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4CAAC5-44DF-C183-C46A-3F87A2CFA375}"/>
              </a:ext>
            </a:extLst>
          </p:cNvPr>
          <p:cNvSpPr txBox="1"/>
          <p:nvPr userDrawn="1"/>
        </p:nvSpPr>
        <p:spPr>
          <a:xfrm>
            <a:off x="0" y="-217179"/>
            <a:ext cx="1876082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Multiple Circle Images and Content Right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D3F6466C-991C-820F-3746-E2ABEA6EE896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826083" y="4145983"/>
            <a:ext cx="1671199" cy="1671200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58F0A6-EEB1-A585-883F-BFD4DD5A8331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1304577" y="1704465"/>
            <a:ext cx="3162719" cy="3162720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0E2630F1-F1C4-663F-726A-6B222C48D7E4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585947" y="711131"/>
            <a:ext cx="2123174" cy="2123175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490FB516-79BF-605A-9F1B-CB26223C70D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3924732" y="3664275"/>
            <a:ext cx="1317307" cy="1317308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val="25541220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 Image and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005EC51-1977-87E0-155F-DB1F7B8F3269}"/>
              </a:ext>
            </a:extLst>
          </p:cNvPr>
          <p:cNvGrpSpPr/>
          <p:nvPr userDrawn="1"/>
        </p:nvGrpSpPr>
        <p:grpSpPr>
          <a:xfrm>
            <a:off x="-1" y="0"/>
            <a:ext cx="12192001" cy="6864459"/>
            <a:chOff x="-1" y="0"/>
            <a:chExt cx="12192001" cy="6864459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933713C-8F1C-DF62-DC8E-5A29BB9CF3A9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6A5991-74CC-F330-5AE3-1A42C3E648AD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8656E0E8-7C84-0D57-DFF0-398EBD2B5387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pic>
        <p:nvPicPr>
          <p:cNvPr id="14" name="Graphic 13">
            <a:extLst>
              <a:ext uri="{FF2B5EF4-FFF2-40B4-BE49-F238E27FC236}">
                <a16:creationId xmlns:a16="http://schemas.microsoft.com/office/drawing/2014/main" id="{BE46D964-BCC6-A2A9-65DD-280A740154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57300" y="739259"/>
            <a:ext cx="5080395" cy="5080395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A12953A-72C2-3FA1-9B97-4E72C014D25F}"/>
              </a:ext>
            </a:extLst>
          </p:cNvPr>
          <p:cNvSpPr/>
          <p:nvPr userDrawn="1"/>
        </p:nvSpPr>
        <p:spPr>
          <a:xfrm>
            <a:off x="6688887" y="300934"/>
            <a:ext cx="1671199" cy="1671199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8DC4E9F-D083-73B2-C750-C91F01A1E08B}"/>
              </a:ext>
            </a:extLst>
          </p:cNvPr>
          <p:cNvSpPr/>
          <p:nvPr userDrawn="1"/>
        </p:nvSpPr>
        <p:spPr>
          <a:xfrm>
            <a:off x="8337298" y="2776898"/>
            <a:ext cx="4775588" cy="4775588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7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577060" y="1828800"/>
            <a:ext cx="5788280" cy="3970067"/>
          </a:xfrm>
        </p:spPr>
        <p:txBody>
          <a:bodyPr/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060" y="1059205"/>
            <a:ext cx="578828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58F0A6-EEB1-A585-883F-BFD4DD5A8331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7716139" y="1704465"/>
            <a:ext cx="3162719" cy="3162720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EC3D70-EC37-4A65-188A-052019B93E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060" y="521719"/>
            <a:ext cx="5788280" cy="480131"/>
          </a:xfrm>
        </p:spPr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9DF7E1C5-F1AB-5B3C-3BFE-43517AA9E03F}"/>
              </a:ext>
            </a:extLst>
          </p:cNvPr>
          <p:cNvSpPr/>
          <p:nvPr/>
        </p:nvSpPr>
        <p:spPr>
          <a:xfrm>
            <a:off x="7237645" y="1225464"/>
            <a:ext cx="4119704" cy="4120723"/>
          </a:xfrm>
          <a:custGeom>
            <a:avLst/>
            <a:gdLst>
              <a:gd name="connsiteX0" fmla="*/ 1404444 w 2808889"/>
              <a:gd name="connsiteY0" fmla="*/ 229199 h 2809584"/>
              <a:gd name="connsiteX1" fmla="*/ 228850 w 2808889"/>
              <a:gd name="connsiteY1" fmla="*/ 1404793 h 2809584"/>
              <a:gd name="connsiteX2" fmla="*/ 1404444 w 2808889"/>
              <a:gd name="connsiteY2" fmla="*/ 2580387 h 2809584"/>
              <a:gd name="connsiteX3" fmla="*/ 2580038 w 2808889"/>
              <a:gd name="connsiteY3" fmla="*/ 1404793 h 2809584"/>
              <a:gd name="connsiteX4" fmla="*/ 1404444 w 2808889"/>
              <a:gd name="connsiteY4" fmla="*/ 229199 h 2809584"/>
              <a:gd name="connsiteX5" fmla="*/ 1331086 w 2808889"/>
              <a:gd name="connsiteY5" fmla="*/ 0 h 2809584"/>
              <a:gd name="connsiteX6" fmla="*/ 1477802 w 2808889"/>
              <a:gd name="connsiteY6" fmla="*/ 0 h 2809584"/>
              <a:gd name="connsiteX7" fmla="*/ 1477802 w 2808889"/>
              <a:gd name="connsiteY7" fmla="*/ 145123 h 2809584"/>
              <a:gd name="connsiteX8" fmla="*/ 1533618 w 2808889"/>
              <a:gd name="connsiteY8" fmla="*/ 147942 h 2809584"/>
              <a:gd name="connsiteX9" fmla="*/ 2661296 w 2808889"/>
              <a:gd name="connsiteY9" fmla="*/ 1275620 h 2809584"/>
              <a:gd name="connsiteX10" fmla="*/ 2664115 w 2808889"/>
              <a:gd name="connsiteY10" fmla="*/ 1331436 h 2809584"/>
              <a:gd name="connsiteX11" fmla="*/ 2808889 w 2808889"/>
              <a:gd name="connsiteY11" fmla="*/ 1331436 h 2809584"/>
              <a:gd name="connsiteX12" fmla="*/ 2808889 w 2808889"/>
              <a:gd name="connsiteY12" fmla="*/ 1478149 h 2809584"/>
              <a:gd name="connsiteX13" fmla="*/ 2664115 w 2808889"/>
              <a:gd name="connsiteY13" fmla="*/ 1478149 h 2809584"/>
              <a:gd name="connsiteX14" fmla="*/ 2661296 w 2808889"/>
              <a:gd name="connsiteY14" fmla="*/ 1533966 h 2809584"/>
              <a:gd name="connsiteX15" fmla="*/ 1533618 w 2808889"/>
              <a:gd name="connsiteY15" fmla="*/ 2661644 h 2809584"/>
              <a:gd name="connsiteX16" fmla="*/ 1477797 w 2808889"/>
              <a:gd name="connsiteY16" fmla="*/ 2664463 h 2809584"/>
              <a:gd name="connsiteX17" fmla="*/ 1477797 w 2808889"/>
              <a:gd name="connsiteY17" fmla="*/ 2809584 h 2809584"/>
              <a:gd name="connsiteX18" fmla="*/ 1331092 w 2808889"/>
              <a:gd name="connsiteY18" fmla="*/ 2809584 h 2809584"/>
              <a:gd name="connsiteX19" fmla="*/ 1331092 w 2808889"/>
              <a:gd name="connsiteY19" fmla="*/ 2664463 h 2809584"/>
              <a:gd name="connsiteX20" fmla="*/ 1275272 w 2808889"/>
              <a:gd name="connsiteY20" fmla="*/ 2661644 h 2809584"/>
              <a:gd name="connsiteX21" fmla="*/ 147594 w 2808889"/>
              <a:gd name="connsiteY21" fmla="*/ 1533966 h 2809584"/>
              <a:gd name="connsiteX22" fmla="*/ 144775 w 2808889"/>
              <a:gd name="connsiteY22" fmla="*/ 1478149 h 2809584"/>
              <a:gd name="connsiteX23" fmla="*/ 0 w 2808889"/>
              <a:gd name="connsiteY23" fmla="*/ 1478149 h 2809584"/>
              <a:gd name="connsiteX24" fmla="*/ 0 w 2808889"/>
              <a:gd name="connsiteY24" fmla="*/ 1331436 h 2809584"/>
              <a:gd name="connsiteX25" fmla="*/ 144775 w 2808889"/>
              <a:gd name="connsiteY25" fmla="*/ 1331436 h 2809584"/>
              <a:gd name="connsiteX26" fmla="*/ 147594 w 2808889"/>
              <a:gd name="connsiteY26" fmla="*/ 1275620 h 2809584"/>
              <a:gd name="connsiteX27" fmla="*/ 1275272 w 2808889"/>
              <a:gd name="connsiteY27" fmla="*/ 147942 h 2809584"/>
              <a:gd name="connsiteX28" fmla="*/ 1331086 w 2808889"/>
              <a:gd name="connsiteY28" fmla="*/ 145123 h 280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808889" h="2809584">
                <a:moveTo>
                  <a:pt x="1404444" y="229199"/>
                </a:moveTo>
                <a:cubicBezTo>
                  <a:pt x="755181" y="229199"/>
                  <a:pt x="228850" y="755530"/>
                  <a:pt x="228850" y="1404793"/>
                </a:cubicBezTo>
                <a:cubicBezTo>
                  <a:pt x="228850" y="2054056"/>
                  <a:pt x="755181" y="2580387"/>
                  <a:pt x="1404444" y="2580387"/>
                </a:cubicBezTo>
                <a:cubicBezTo>
                  <a:pt x="2053707" y="2580387"/>
                  <a:pt x="2580038" y="2054056"/>
                  <a:pt x="2580038" y="1404793"/>
                </a:cubicBezTo>
                <a:cubicBezTo>
                  <a:pt x="2580038" y="755530"/>
                  <a:pt x="2053707" y="229199"/>
                  <a:pt x="1404444" y="229199"/>
                </a:cubicBezTo>
                <a:close/>
                <a:moveTo>
                  <a:pt x="1331086" y="0"/>
                </a:moveTo>
                <a:lnTo>
                  <a:pt x="1477802" y="0"/>
                </a:lnTo>
                <a:lnTo>
                  <a:pt x="1477802" y="145123"/>
                </a:lnTo>
                <a:lnTo>
                  <a:pt x="1533618" y="147942"/>
                </a:lnTo>
                <a:cubicBezTo>
                  <a:pt x="2128211" y="208326"/>
                  <a:pt x="2600912" y="681028"/>
                  <a:pt x="2661296" y="1275620"/>
                </a:cubicBezTo>
                <a:lnTo>
                  <a:pt x="2664115" y="1331436"/>
                </a:lnTo>
                <a:lnTo>
                  <a:pt x="2808889" y="1331436"/>
                </a:lnTo>
                <a:lnTo>
                  <a:pt x="2808889" y="1478149"/>
                </a:lnTo>
                <a:lnTo>
                  <a:pt x="2664115" y="1478149"/>
                </a:lnTo>
                <a:lnTo>
                  <a:pt x="2661296" y="1533966"/>
                </a:lnTo>
                <a:cubicBezTo>
                  <a:pt x="2600912" y="2128559"/>
                  <a:pt x="2128211" y="2601260"/>
                  <a:pt x="1533618" y="2661644"/>
                </a:cubicBezTo>
                <a:lnTo>
                  <a:pt x="1477797" y="2664463"/>
                </a:lnTo>
                <a:lnTo>
                  <a:pt x="1477797" y="2809584"/>
                </a:lnTo>
                <a:lnTo>
                  <a:pt x="1331092" y="2809584"/>
                </a:lnTo>
                <a:lnTo>
                  <a:pt x="1331092" y="2664463"/>
                </a:lnTo>
                <a:lnTo>
                  <a:pt x="1275272" y="2661644"/>
                </a:lnTo>
                <a:cubicBezTo>
                  <a:pt x="680680" y="2601260"/>
                  <a:pt x="207978" y="2128559"/>
                  <a:pt x="147594" y="1533966"/>
                </a:cubicBezTo>
                <a:lnTo>
                  <a:pt x="144775" y="1478149"/>
                </a:lnTo>
                <a:lnTo>
                  <a:pt x="0" y="1478149"/>
                </a:lnTo>
                <a:lnTo>
                  <a:pt x="0" y="1331436"/>
                </a:lnTo>
                <a:lnTo>
                  <a:pt x="144775" y="1331436"/>
                </a:lnTo>
                <a:lnTo>
                  <a:pt x="147594" y="1275620"/>
                </a:lnTo>
                <a:cubicBezTo>
                  <a:pt x="207978" y="681028"/>
                  <a:pt x="680680" y="208326"/>
                  <a:pt x="1275272" y="147942"/>
                </a:cubicBezTo>
                <a:lnTo>
                  <a:pt x="1331086" y="145123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352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58B0A8-6E95-D41F-36EE-A41D4D218F51}"/>
              </a:ext>
            </a:extLst>
          </p:cNvPr>
          <p:cNvSpPr txBox="1"/>
          <p:nvPr userDrawn="1"/>
        </p:nvSpPr>
        <p:spPr>
          <a:xfrm>
            <a:off x="0" y="-217179"/>
            <a:ext cx="1395181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Circle Image and Content Left</a:t>
            </a:r>
          </a:p>
        </p:txBody>
      </p:sp>
    </p:spTree>
    <p:extLst>
      <p:ext uri="{BB962C8B-B14F-4D97-AF65-F5344CB8AC3E}">
        <p14:creationId xmlns:p14="http://schemas.microsoft.com/office/powerpoint/2010/main" val="83946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Circle Image and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9DA5C3B5-F2D0-92DD-215D-E0DFA7D78C04}"/>
              </a:ext>
            </a:extLst>
          </p:cNvPr>
          <p:cNvGrpSpPr/>
          <p:nvPr userDrawn="1"/>
        </p:nvGrpSpPr>
        <p:grpSpPr>
          <a:xfrm>
            <a:off x="-1" y="0"/>
            <a:ext cx="12192001" cy="6864459"/>
            <a:chOff x="-1" y="0"/>
            <a:chExt cx="12192001" cy="6864459"/>
          </a:xfrm>
        </p:grpSpPr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87600A54-8858-41CE-059B-6B183BFB37A8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2EDBBCC-ADFE-1034-0BDF-BEA40C65F6A3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D8AB50DE-A92A-4C9F-380C-ECE3680AF374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pic>
        <p:nvPicPr>
          <p:cNvPr id="14" name="Graphic 13">
            <a:extLst>
              <a:ext uri="{FF2B5EF4-FFF2-40B4-BE49-F238E27FC236}">
                <a16:creationId xmlns:a16="http://schemas.microsoft.com/office/drawing/2014/main" id="{BE46D964-BCC6-A2A9-65DD-280A740154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57300" y="739259"/>
            <a:ext cx="5080395" cy="5080395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A12953A-72C2-3FA1-9B97-4E72C014D25F}"/>
              </a:ext>
            </a:extLst>
          </p:cNvPr>
          <p:cNvSpPr/>
          <p:nvPr userDrawn="1"/>
        </p:nvSpPr>
        <p:spPr>
          <a:xfrm>
            <a:off x="6688887" y="300934"/>
            <a:ext cx="1671199" cy="1671199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8DC4E9F-D083-73B2-C750-C91F01A1E08B}"/>
              </a:ext>
            </a:extLst>
          </p:cNvPr>
          <p:cNvSpPr/>
          <p:nvPr userDrawn="1"/>
        </p:nvSpPr>
        <p:spPr>
          <a:xfrm>
            <a:off x="8337298" y="2776898"/>
            <a:ext cx="4775588" cy="4775588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7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577060" y="1828800"/>
            <a:ext cx="5788280" cy="3970067"/>
          </a:xfrm>
        </p:spPr>
        <p:txBody>
          <a:bodyPr/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060" y="1059205"/>
            <a:ext cx="578828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58F0A6-EEB1-A585-883F-BFD4DD5A8331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7716139" y="1704465"/>
            <a:ext cx="3162719" cy="3162720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EC3D70-EC37-4A65-188A-052019B93E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060" y="521719"/>
            <a:ext cx="5788280" cy="480131"/>
          </a:xfrm>
        </p:spPr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9DF7E1C5-F1AB-5B3C-3BFE-43517AA9E03F}"/>
              </a:ext>
            </a:extLst>
          </p:cNvPr>
          <p:cNvSpPr/>
          <p:nvPr/>
        </p:nvSpPr>
        <p:spPr>
          <a:xfrm>
            <a:off x="7237645" y="1225464"/>
            <a:ext cx="4119704" cy="4120723"/>
          </a:xfrm>
          <a:custGeom>
            <a:avLst/>
            <a:gdLst>
              <a:gd name="connsiteX0" fmla="*/ 1404444 w 2808889"/>
              <a:gd name="connsiteY0" fmla="*/ 229199 h 2809584"/>
              <a:gd name="connsiteX1" fmla="*/ 228850 w 2808889"/>
              <a:gd name="connsiteY1" fmla="*/ 1404793 h 2809584"/>
              <a:gd name="connsiteX2" fmla="*/ 1404444 w 2808889"/>
              <a:gd name="connsiteY2" fmla="*/ 2580387 h 2809584"/>
              <a:gd name="connsiteX3" fmla="*/ 2580038 w 2808889"/>
              <a:gd name="connsiteY3" fmla="*/ 1404793 h 2809584"/>
              <a:gd name="connsiteX4" fmla="*/ 1404444 w 2808889"/>
              <a:gd name="connsiteY4" fmla="*/ 229199 h 2809584"/>
              <a:gd name="connsiteX5" fmla="*/ 1331086 w 2808889"/>
              <a:gd name="connsiteY5" fmla="*/ 0 h 2809584"/>
              <a:gd name="connsiteX6" fmla="*/ 1477802 w 2808889"/>
              <a:gd name="connsiteY6" fmla="*/ 0 h 2809584"/>
              <a:gd name="connsiteX7" fmla="*/ 1477802 w 2808889"/>
              <a:gd name="connsiteY7" fmla="*/ 145123 h 2809584"/>
              <a:gd name="connsiteX8" fmla="*/ 1533618 w 2808889"/>
              <a:gd name="connsiteY8" fmla="*/ 147942 h 2809584"/>
              <a:gd name="connsiteX9" fmla="*/ 2661296 w 2808889"/>
              <a:gd name="connsiteY9" fmla="*/ 1275620 h 2809584"/>
              <a:gd name="connsiteX10" fmla="*/ 2664115 w 2808889"/>
              <a:gd name="connsiteY10" fmla="*/ 1331436 h 2809584"/>
              <a:gd name="connsiteX11" fmla="*/ 2808889 w 2808889"/>
              <a:gd name="connsiteY11" fmla="*/ 1331436 h 2809584"/>
              <a:gd name="connsiteX12" fmla="*/ 2808889 w 2808889"/>
              <a:gd name="connsiteY12" fmla="*/ 1478149 h 2809584"/>
              <a:gd name="connsiteX13" fmla="*/ 2664115 w 2808889"/>
              <a:gd name="connsiteY13" fmla="*/ 1478149 h 2809584"/>
              <a:gd name="connsiteX14" fmla="*/ 2661296 w 2808889"/>
              <a:gd name="connsiteY14" fmla="*/ 1533966 h 2809584"/>
              <a:gd name="connsiteX15" fmla="*/ 1533618 w 2808889"/>
              <a:gd name="connsiteY15" fmla="*/ 2661644 h 2809584"/>
              <a:gd name="connsiteX16" fmla="*/ 1477797 w 2808889"/>
              <a:gd name="connsiteY16" fmla="*/ 2664463 h 2809584"/>
              <a:gd name="connsiteX17" fmla="*/ 1477797 w 2808889"/>
              <a:gd name="connsiteY17" fmla="*/ 2809584 h 2809584"/>
              <a:gd name="connsiteX18" fmla="*/ 1331092 w 2808889"/>
              <a:gd name="connsiteY18" fmla="*/ 2809584 h 2809584"/>
              <a:gd name="connsiteX19" fmla="*/ 1331092 w 2808889"/>
              <a:gd name="connsiteY19" fmla="*/ 2664463 h 2809584"/>
              <a:gd name="connsiteX20" fmla="*/ 1275272 w 2808889"/>
              <a:gd name="connsiteY20" fmla="*/ 2661644 h 2809584"/>
              <a:gd name="connsiteX21" fmla="*/ 147594 w 2808889"/>
              <a:gd name="connsiteY21" fmla="*/ 1533966 h 2809584"/>
              <a:gd name="connsiteX22" fmla="*/ 144775 w 2808889"/>
              <a:gd name="connsiteY22" fmla="*/ 1478149 h 2809584"/>
              <a:gd name="connsiteX23" fmla="*/ 0 w 2808889"/>
              <a:gd name="connsiteY23" fmla="*/ 1478149 h 2809584"/>
              <a:gd name="connsiteX24" fmla="*/ 0 w 2808889"/>
              <a:gd name="connsiteY24" fmla="*/ 1331436 h 2809584"/>
              <a:gd name="connsiteX25" fmla="*/ 144775 w 2808889"/>
              <a:gd name="connsiteY25" fmla="*/ 1331436 h 2809584"/>
              <a:gd name="connsiteX26" fmla="*/ 147594 w 2808889"/>
              <a:gd name="connsiteY26" fmla="*/ 1275620 h 2809584"/>
              <a:gd name="connsiteX27" fmla="*/ 1275272 w 2808889"/>
              <a:gd name="connsiteY27" fmla="*/ 147942 h 2809584"/>
              <a:gd name="connsiteX28" fmla="*/ 1331086 w 2808889"/>
              <a:gd name="connsiteY28" fmla="*/ 145123 h 280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808889" h="2809584">
                <a:moveTo>
                  <a:pt x="1404444" y="229199"/>
                </a:moveTo>
                <a:cubicBezTo>
                  <a:pt x="755181" y="229199"/>
                  <a:pt x="228850" y="755530"/>
                  <a:pt x="228850" y="1404793"/>
                </a:cubicBezTo>
                <a:cubicBezTo>
                  <a:pt x="228850" y="2054056"/>
                  <a:pt x="755181" y="2580387"/>
                  <a:pt x="1404444" y="2580387"/>
                </a:cubicBezTo>
                <a:cubicBezTo>
                  <a:pt x="2053707" y="2580387"/>
                  <a:pt x="2580038" y="2054056"/>
                  <a:pt x="2580038" y="1404793"/>
                </a:cubicBezTo>
                <a:cubicBezTo>
                  <a:pt x="2580038" y="755530"/>
                  <a:pt x="2053707" y="229199"/>
                  <a:pt x="1404444" y="229199"/>
                </a:cubicBezTo>
                <a:close/>
                <a:moveTo>
                  <a:pt x="1331086" y="0"/>
                </a:moveTo>
                <a:lnTo>
                  <a:pt x="1477802" y="0"/>
                </a:lnTo>
                <a:lnTo>
                  <a:pt x="1477802" y="145123"/>
                </a:lnTo>
                <a:lnTo>
                  <a:pt x="1533618" y="147942"/>
                </a:lnTo>
                <a:cubicBezTo>
                  <a:pt x="2128211" y="208326"/>
                  <a:pt x="2600912" y="681028"/>
                  <a:pt x="2661296" y="1275620"/>
                </a:cubicBezTo>
                <a:lnTo>
                  <a:pt x="2664115" y="1331436"/>
                </a:lnTo>
                <a:lnTo>
                  <a:pt x="2808889" y="1331436"/>
                </a:lnTo>
                <a:lnTo>
                  <a:pt x="2808889" y="1478149"/>
                </a:lnTo>
                <a:lnTo>
                  <a:pt x="2664115" y="1478149"/>
                </a:lnTo>
                <a:lnTo>
                  <a:pt x="2661296" y="1533966"/>
                </a:lnTo>
                <a:cubicBezTo>
                  <a:pt x="2600912" y="2128559"/>
                  <a:pt x="2128211" y="2601260"/>
                  <a:pt x="1533618" y="2661644"/>
                </a:cubicBezTo>
                <a:lnTo>
                  <a:pt x="1477797" y="2664463"/>
                </a:lnTo>
                <a:lnTo>
                  <a:pt x="1477797" y="2809584"/>
                </a:lnTo>
                <a:lnTo>
                  <a:pt x="1331092" y="2809584"/>
                </a:lnTo>
                <a:lnTo>
                  <a:pt x="1331092" y="2664463"/>
                </a:lnTo>
                <a:lnTo>
                  <a:pt x="1275272" y="2661644"/>
                </a:lnTo>
                <a:cubicBezTo>
                  <a:pt x="680680" y="2601260"/>
                  <a:pt x="207978" y="2128559"/>
                  <a:pt x="147594" y="1533966"/>
                </a:cubicBezTo>
                <a:lnTo>
                  <a:pt x="144775" y="1478149"/>
                </a:lnTo>
                <a:lnTo>
                  <a:pt x="0" y="1478149"/>
                </a:lnTo>
                <a:lnTo>
                  <a:pt x="0" y="1331436"/>
                </a:lnTo>
                <a:lnTo>
                  <a:pt x="144775" y="1331436"/>
                </a:lnTo>
                <a:lnTo>
                  <a:pt x="147594" y="1275620"/>
                </a:lnTo>
                <a:cubicBezTo>
                  <a:pt x="207978" y="681028"/>
                  <a:pt x="680680" y="208326"/>
                  <a:pt x="1275272" y="147942"/>
                </a:cubicBezTo>
                <a:lnTo>
                  <a:pt x="1331086" y="145123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352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58B0A8-6E95-D41F-36EE-A41D4D218F51}"/>
              </a:ext>
            </a:extLst>
          </p:cNvPr>
          <p:cNvSpPr txBox="1"/>
          <p:nvPr userDrawn="1"/>
        </p:nvSpPr>
        <p:spPr>
          <a:xfrm>
            <a:off x="0" y="-217179"/>
            <a:ext cx="1813564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Multiple Circle Images and Content Left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34C7011E-392F-89E8-6F79-DA52EA01C5C1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657201" y="4145983"/>
            <a:ext cx="1671199" cy="1671200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0588FBAB-A63C-CDF5-D1AD-3E27E65623E7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716139" y="1704465"/>
            <a:ext cx="3162719" cy="3162720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2589E3B4-DEA1-8854-0E6B-6768D97BABE0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9584639" y="711131"/>
            <a:ext cx="2123174" cy="2123175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1E7E3334-CD57-3F96-3D5D-0F0330C9AC8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7019991" y="3664275"/>
            <a:ext cx="1317307" cy="1317308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val="12903515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Left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C5D34-6EF7-69AC-D108-03091B15FCD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75732" y="1828799"/>
            <a:ext cx="2746440" cy="39700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11C5F46-56D0-FD14-277B-F605AA826EA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98787" y="11"/>
            <a:ext cx="8693215" cy="6857991"/>
          </a:xfrm>
          <a:custGeom>
            <a:avLst/>
            <a:gdLst>
              <a:gd name="connsiteX0" fmla="*/ 0 w 8693215"/>
              <a:gd name="connsiteY0" fmla="*/ 0 h 6857991"/>
              <a:gd name="connsiteX1" fmla="*/ 5791966 w 8693215"/>
              <a:gd name="connsiteY1" fmla="*/ 0 h 6857991"/>
              <a:gd name="connsiteX2" fmla="*/ 5827768 w 8693215"/>
              <a:gd name="connsiteY2" fmla="*/ 61197 h 6857991"/>
              <a:gd name="connsiteX3" fmla="*/ 6010471 w 8693215"/>
              <a:gd name="connsiteY3" fmla="*/ 184779 h 6857991"/>
              <a:gd name="connsiteX4" fmla="*/ 6699119 w 8693215"/>
              <a:gd name="connsiteY4" fmla="*/ 184779 h 6857991"/>
              <a:gd name="connsiteX5" fmla="*/ 8693213 w 8693215"/>
              <a:gd name="connsiteY5" fmla="*/ 184779 h 6857991"/>
              <a:gd name="connsiteX6" fmla="*/ 8693213 w 8693215"/>
              <a:gd name="connsiteY6" fmla="*/ 18032 h 6857991"/>
              <a:gd name="connsiteX7" fmla="*/ 8693215 w 8693215"/>
              <a:gd name="connsiteY7" fmla="*/ 18029 h 6857991"/>
              <a:gd name="connsiteX8" fmla="*/ 8693215 w 8693215"/>
              <a:gd name="connsiteY8" fmla="*/ 6233989 h 6857991"/>
              <a:gd name="connsiteX9" fmla="*/ 8693215 w 8693215"/>
              <a:gd name="connsiteY9" fmla="*/ 6857990 h 6857991"/>
              <a:gd name="connsiteX10" fmla="*/ 8693215 w 8693215"/>
              <a:gd name="connsiteY10" fmla="*/ 6857991 h 6857991"/>
              <a:gd name="connsiteX11" fmla="*/ 8430060 w 8693215"/>
              <a:gd name="connsiteY11" fmla="*/ 6857991 h 6857991"/>
              <a:gd name="connsiteX12" fmla="*/ 8430060 w 8693215"/>
              <a:gd name="connsiteY12" fmla="*/ 6857990 h 6857991"/>
              <a:gd name="connsiteX13" fmla="*/ 8420518 w 8693215"/>
              <a:gd name="connsiteY13" fmla="*/ 6857990 h 6857991"/>
              <a:gd name="connsiteX14" fmla="*/ 8420518 w 8693215"/>
              <a:gd name="connsiteY14" fmla="*/ 6857989 h 6857991"/>
              <a:gd name="connsiteX15" fmla="*/ 8403932 w 8693215"/>
              <a:gd name="connsiteY15" fmla="*/ 6857989 h 6857991"/>
              <a:gd name="connsiteX16" fmla="*/ 8403932 w 8693215"/>
              <a:gd name="connsiteY16" fmla="*/ 6857990 h 6857991"/>
              <a:gd name="connsiteX17" fmla="*/ 8022655 w 8693215"/>
              <a:gd name="connsiteY17" fmla="*/ 6857991 h 6857991"/>
              <a:gd name="connsiteX18" fmla="*/ 1984772 w 8693215"/>
              <a:gd name="connsiteY18" fmla="*/ 6857991 h 6857991"/>
              <a:gd name="connsiteX19" fmla="*/ 297987 w 8693215"/>
              <a:gd name="connsiteY19" fmla="*/ 367061 h 6857991"/>
              <a:gd name="connsiteX20" fmla="*/ 293111 w 8693215"/>
              <a:gd name="connsiteY20" fmla="*/ 355092 h 6857991"/>
              <a:gd name="connsiteX21" fmla="*/ 289636 w 8693215"/>
              <a:gd name="connsiteY21" fmla="*/ 341736 h 6857991"/>
              <a:gd name="connsiteX22" fmla="*/ 235619 w 8693215"/>
              <a:gd name="connsiteY22" fmla="*/ 214031 h 6857991"/>
              <a:gd name="connsiteX23" fmla="*/ 0 w 8693215"/>
              <a:gd name="connsiteY23" fmla="*/ 0 h 6857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693215" h="6857991">
                <a:moveTo>
                  <a:pt x="0" y="0"/>
                </a:moveTo>
                <a:lnTo>
                  <a:pt x="5791966" y="0"/>
                </a:lnTo>
                <a:lnTo>
                  <a:pt x="5827768" y="61197"/>
                </a:lnTo>
                <a:cubicBezTo>
                  <a:pt x="5883037" y="140396"/>
                  <a:pt x="5945011" y="184779"/>
                  <a:pt x="6010471" y="184779"/>
                </a:cubicBezTo>
                <a:lnTo>
                  <a:pt x="6699119" y="184779"/>
                </a:lnTo>
                <a:lnTo>
                  <a:pt x="8693213" y="184779"/>
                </a:lnTo>
                <a:lnTo>
                  <a:pt x="8693213" y="18032"/>
                </a:lnTo>
                <a:lnTo>
                  <a:pt x="8693215" y="18029"/>
                </a:lnTo>
                <a:lnTo>
                  <a:pt x="8693215" y="6233989"/>
                </a:lnTo>
                <a:lnTo>
                  <a:pt x="8693215" y="6857990"/>
                </a:lnTo>
                <a:lnTo>
                  <a:pt x="8693215" y="6857991"/>
                </a:lnTo>
                <a:lnTo>
                  <a:pt x="8430060" y="6857991"/>
                </a:lnTo>
                <a:lnTo>
                  <a:pt x="8430060" y="6857990"/>
                </a:lnTo>
                <a:lnTo>
                  <a:pt x="8420518" y="6857990"/>
                </a:lnTo>
                <a:lnTo>
                  <a:pt x="8420518" y="6857989"/>
                </a:lnTo>
                <a:lnTo>
                  <a:pt x="8403932" y="6857989"/>
                </a:lnTo>
                <a:lnTo>
                  <a:pt x="8403932" y="6857990"/>
                </a:lnTo>
                <a:lnTo>
                  <a:pt x="8022655" y="6857991"/>
                </a:lnTo>
                <a:lnTo>
                  <a:pt x="1984772" y="6857991"/>
                </a:lnTo>
                <a:lnTo>
                  <a:pt x="297987" y="367061"/>
                </a:lnTo>
                <a:lnTo>
                  <a:pt x="293111" y="355092"/>
                </a:lnTo>
                <a:lnTo>
                  <a:pt x="289636" y="341736"/>
                </a:lnTo>
                <a:lnTo>
                  <a:pt x="235619" y="214031"/>
                </a:lnTo>
                <a:cubicBezTo>
                  <a:pt x="168362" y="78901"/>
                  <a:pt x="87279" y="0"/>
                  <a:pt x="0" y="0"/>
                </a:cubicBezTo>
                <a:close/>
              </a:path>
            </a:pathLst>
          </a:custGeom>
          <a:solidFill>
            <a:srgbClr val="00529C"/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algn="ctr">
              <a:spcBef>
                <a:spcPts val="0"/>
              </a:spcBef>
              <a:defRPr lang="en-US" dirty="0">
                <a:solidFill>
                  <a:schemeClr val="bg1"/>
                </a:solidFill>
              </a:defRPr>
            </a:lvl1pPr>
          </a:lstStyle>
          <a:p>
            <a:pPr lvl="0" algn="ctr"/>
            <a:r>
              <a:rPr lang="en-US"/>
              <a:t>Add image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5732" y="6264915"/>
            <a:ext cx="408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93E6E9C-90C0-C93B-37BA-A8A83A07C914}"/>
              </a:ext>
            </a:extLst>
          </p:cNvPr>
          <p:cNvSpPr txBox="1"/>
          <p:nvPr userDrawn="1"/>
        </p:nvSpPr>
        <p:spPr>
          <a:xfrm>
            <a:off x="0" y="-217179"/>
            <a:ext cx="1448080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Image and Content Left - White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32D367-7A4C-197E-57AB-395CEA7C9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732" y="521718"/>
            <a:ext cx="2746440" cy="9432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A30F9CD-30A7-1EAC-8D96-7E8D76A1A47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719011" y="6255477"/>
            <a:ext cx="384000" cy="384000"/>
          </a:xfrm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03045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Left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EA756A2A-642B-323C-5FCE-BD00E5105437}"/>
              </a:ext>
            </a:extLst>
          </p:cNvPr>
          <p:cNvSpPr/>
          <p:nvPr userDrawn="1"/>
        </p:nvSpPr>
        <p:spPr>
          <a:xfrm>
            <a:off x="1" y="2"/>
            <a:ext cx="5483556" cy="6857999"/>
          </a:xfrm>
          <a:custGeom>
            <a:avLst/>
            <a:gdLst>
              <a:gd name="connsiteX0" fmla="*/ 0 w 5483556"/>
              <a:gd name="connsiteY0" fmla="*/ 0 h 6857999"/>
              <a:gd name="connsiteX1" fmla="*/ 630049 w 5483556"/>
              <a:gd name="connsiteY1" fmla="*/ 0 h 6857999"/>
              <a:gd name="connsiteX2" fmla="*/ 2810136 w 5483556"/>
              <a:gd name="connsiteY2" fmla="*/ 0 h 6857999"/>
              <a:gd name="connsiteX3" fmla="*/ 3498784 w 5483556"/>
              <a:gd name="connsiteY3" fmla="*/ 0 h 6857999"/>
              <a:gd name="connsiteX4" fmla="*/ 3734403 w 5483556"/>
              <a:gd name="connsiteY4" fmla="*/ 214032 h 6857999"/>
              <a:gd name="connsiteX5" fmla="*/ 3788421 w 5483556"/>
              <a:gd name="connsiteY5" fmla="*/ 341737 h 6857999"/>
              <a:gd name="connsiteX6" fmla="*/ 3791896 w 5483556"/>
              <a:gd name="connsiteY6" fmla="*/ 355093 h 6857999"/>
              <a:gd name="connsiteX7" fmla="*/ 3796772 w 5483556"/>
              <a:gd name="connsiteY7" fmla="*/ 367063 h 6857999"/>
              <a:gd name="connsiteX8" fmla="*/ 5483556 w 5483556"/>
              <a:gd name="connsiteY8" fmla="*/ 6857999 h 6857999"/>
              <a:gd name="connsiteX9" fmla="*/ 630049 w 5483556"/>
              <a:gd name="connsiteY9" fmla="*/ 6857999 h 6857999"/>
              <a:gd name="connsiteX10" fmla="*/ 630049 w 5483556"/>
              <a:gd name="connsiteY10" fmla="*/ 6857999 h 6857999"/>
              <a:gd name="connsiteX11" fmla="*/ 0 w 5483556"/>
              <a:gd name="connsiteY11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83556" h="6857999">
                <a:moveTo>
                  <a:pt x="0" y="0"/>
                </a:moveTo>
                <a:lnTo>
                  <a:pt x="630049" y="0"/>
                </a:lnTo>
                <a:lnTo>
                  <a:pt x="2810136" y="0"/>
                </a:lnTo>
                <a:lnTo>
                  <a:pt x="3498784" y="0"/>
                </a:lnTo>
                <a:cubicBezTo>
                  <a:pt x="3586064" y="0"/>
                  <a:pt x="3667146" y="78903"/>
                  <a:pt x="3734403" y="214032"/>
                </a:cubicBezTo>
                <a:lnTo>
                  <a:pt x="3788421" y="341737"/>
                </a:lnTo>
                <a:lnTo>
                  <a:pt x="3791896" y="355093"/>
                </a:lnTo>
                <a:lnTo>
                  <a:pt x="3796772" y="367063"/>
                </a:lnTo>
                <a:lnTo>
                  <a:pt x="5483556" y="6857999"/>
                </a:lnTo>
                <a:lnTo>
                  <a:pt x="630049" y="6857999"/>
                </a:lnTo>
                <a:lnTo>
                  <a:pt x="630049" y="6857999"/>
                </a:lnTo>
                <a:lnTo>
                  <a:pt x="0" y="6857999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vert="horz" wrap="square" lIns="503999" tIns="45720" rIns="720000" bIns="45720" rtlCol="0" anchor="ctr">
            <a:noAutofit/>
          </a:bodyPr>
          <a:lstStyle/>
          <a:p>
            <a:pPr lvl="0" indent="0" defTabSz="685783">
              <a:lnSpc>
                <a:spcPct val="100000"/>
              </a:lnSpc>
              <a:spcBef>
                <a:spcPts val="800"/>
              </a:spcBef>
              <a:buClr>
                <a:schemeClr val="bg1"/>
              </a:buClr>
              <a:buFont typeface="Arial" panose="020B0604020202020204" pitchFamily="34" charset="0"/>
              <a:buNone/>
            </a:pPr>
            <a:endParaRPr lang="en-US" b="0" i="0">
              <a:solidFill>
                <a:schemeClr val="bg1"/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560D5D5-56B4-AC7D-1EA8-66F5E25B98B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98787" y="-1"/>
            <a:ext cx="8693215" cy="6858002"/>
          </a:xfrm>
          <a:custGeom>
            <a:avLst/>
            <a:gdLst>
              <a:gd name="connsiteX0" fmla="*/ 8693213 w 8693215"/>
              <a:gd name="connsiteY0" fmla="*/ 0 h 6858002"/>
              <a:gd name="connsiteX1" fmla="*/ 8693215 w 8693215"/>
              <a:gd name="connsiteY1" fmla="*/ 0 h 6858002"/>
              <a:gd name="connsiteX2" fmla="*/ 8693215 w 8693215"/>
              <a:gd name="connsiteY2" fmla="*/ 18040 h 6858002"/>
              <a:gd name="connsiteX3" fmla="*/ 8693215 w 8693215"/>
              <a:gd name="connsiteY3" fmla="*/ 6234000 h 6858002"/>
              <a:gd name="connsiteX4" fmla="*/ 8693215 w 8693215"/>
              <a:gd name="connsiteY4" fmla="*/ 6858000 h 6858002"/>
              <a:gd name="connsiteX5" fmla="*/ 8693215 w 8693215"/>
              <a:gd name="connsiteY5" fmla="*/ 6858001 h 6858002"/>
              <a:gd name="connsiteX6" fmla="*/ 8693215 w 8693215"/>
              <a:gd name="connsiteY6" fmla="*/ 6858002 h 6858002"/>
              <a:gd name="connsiteX7" fmla="*/ 8420518 w 8693215"/>
              <a:gd name="connsiteY7" fmla="*/ 6858002 h 6858002"/>
              <a:gd name="connsiteX8" fmla="*/ 8420518 w 8693215"/>
              <a:gd name="connsiteY8" fmla="*/ 6858000 h 6858002"/>
              <a:gd name="connsiteX9" fmla="*/ 8403932 w 8693215"/>
              <a:gd name="connsiteY9" fmla="*/ 6858000 h 6858002"/>
              <a:gd name="connsiteX10" fmla="*/ 8403932 w 8693215"/>
              <a:gd name="connsiteY10" fmla="*/ 6858002 h 6858002"/>
              <a:gd name="connsiteX11" fmla="*/ 8022655 w 8693215"/>
              <a:gd name="connsiteY11" fmla="*/ 6858002 h 6858002"/>
              <a:gd name="connsiteX12" fmla="*/ 1984772 w 8693215"/>
              <a:gd name="connsiteY12" fmla="*/ 6858002 h 6858002"/>
              <a:gd name="connsiteX13" fmla="*/ 297987 w 8693215"/>
              <a:gd name="connsiteY13" fmla="*/ 367072 h 6858002"/>
              <a:gd name="connsiteX14" fmla="*/ 293111 w 8693215"/>
              <a:gd name="connsiteY14" fmla="*/ 355103 h 6858002"/>
              <a:gd name="connsiteX15" fmla="*/ 289636 w 8693215"/>
              <a:gd name="connsiteY15" fmla="*/ 341747 h 6858002"/>
              <a:gd name="connsiteX16" fmla="*/ 235619 w 8693215"/>
              <a:gd name="connsiteY16" fmla="*/ 214042 h 6858002"/>
              <a:gd name="connsiteX17" fmla="*/ 0 w 8693215"/>
              <a:gd name="connsiteY17" fmla="*/ 11 h 6858002"/>
              <a:gd name="connsiteX18" fmla="*/ 5791966 w 8693215"/>
              <a:gd name="connsiteY18" fmla="*/ 11 h 6858002"/>
              <a:gd name="connsiteX19" fmla="*/ 5827768 w 8693215"/>
              <a:gd name="connsiteY19" fmla="*/ 61208 h 6858002"/>
              <a:gd name="connsiteX20" fmla="*/ 6010471 w 8693215"/>
              <a:gd name="connsiteY20" fmla="*/ 184790 h 6858002"/>
              <a:gd name="connsiteX21" fmla="*/ 6699119 w 8693215"/>
              <a:gd name="connsiteY21" fmla="*/ 184790 h 6858002"/>
              <a:gd name="connsiteX22" fmla="*/ 8693213 w 8693215"/>
              <a:gd name="connsiteY22" fmla="*/ 18479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693215" h="6858002">
                <a:moveTo>
                  <a:pt x="8693213" y="0"/>
                </a:moveTo>
                <a:lnTo>
                  <a:pt x="8693215" y="0"/>
                </a:lnTo>
                <a:lnTo>
                  <a:pt x="8693215" y="18040"/>
                </a:lnTo>
                <a:lnTo>
                  <a:pt x="8693215" y="6234000"/>
                </a:lnTo>
                <a:lnTo>
                  <a:pt x="8693215" y="6858000"/>
                </a:lnTo>
                <a:lnTo>
                  <a:pt x="8693215" y="6858001"/>
                </a:lnTo>
                <a:lnTo>
                  <a:pt x="8693215" y="6858002"/>
                </a:lnTo>
                <a:lnTo>
                  <a:pt x="8420518" y="6858002"/>
                </a:lnTo>
                <a:lnTo>
                  <a:pt x="8420518" y="6858000"/>
                </a:lnTo>
                <a:lnTo>
                  <a:pt x="8403932" y="6858000"/>
                </a:lnTo>
                <a:lnTo>
                  <a:pt x="8403932" y="6858002"/>
                </a:lnTo>
                <a:lnTo>
                  <a:pt x="8022655" y="6858002"/>
                </a:lnTo>
                <a:lnTo>
                  <a:pt x="1984772" y="6858002"/>
                </a:lnTo>
                <a:lnTo>
                  <a:pt x="297987" y="367072"/>
                </a:lnTo>
                <a:lnTo>
                  <a:pt x="293111" y="355103"/>
                </a:lnTo>
                <a:lnTo>
                  <a:pt x="289636" y="341747"/>
                </a:lnTo>
                <a:lnTo>
                  <a:pt x="235619" y="214042"/>
                </a:lnTo>
                <a:cubicBezTo>
                  <a:pt x="168362" y="78912"/>
                  <a:pt x="87279" y="11"/>
                  <a:pt x="0" y="11"/>
                </a:cubicBezTo>
                <a:lnTo>
                  <a:pt x="5791966" y="11"/>
                </a:lnTo>
                <a:lnTo>
                  <a:pt x="5827768" y="61208"/>
                </a:lnTo>
                <a:cubicBezTo>
                  <a:pt x="5883037" y="140407"/>
                  <a:pt x="5945011" y="184790"/>
                  <a:pt x="6010471" y="184790"/>
                </a:cubicBezTo>
                <a:lnTo>
                  <a:pt x="6699119" y="184790"/>
                </a:lnTo>
                <a:lnTo>
                  <a:pt x="8693213" y="184790"/>
                </a:lnTo>
                <a:close/>
              </a:path>
            </a:pathLst>
          </a:custGeom>
          <a:solidFill>
            <a:srgbClr val="00529C"/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algn="ctr">
              <a:spcBef>
                <a:spcPts val="0"/>
              </a:spcBef>
              <a:defRPr lang="en-US" dirty="0">
                <a:solidFill>
                  <a:srgbClr val="FEFFFF"/>
                </a:solidFill>
              </a:defRPr>
            </a:lvl1pPr>
          </a:lstStyle>
          <a:p>
            <a:pPr lvl="0" algn="ctr"/>
            <a:r>
              <a:rPr lang="en-US"/>
              <a:t>Add image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5733" y="6264915"/>
            <a:ext cx="408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A0FC04-FF6C-2750-5116-008907F26E5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ln>
            <a:solidFill>
              <a:srgbClr val="DAD9D9"/>
            </a:solidFill>
          </a:ln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955C7D-79F3-AAD0-7F2D-8735D3BFE7EE}"/>
              </a:ext>
            </a:extLst>
          </p:cNvPr>
          <p:cNvSpPr txBox="1"/>
          <p:nvPr userDrawn="1"/>
        </p:nvSpPr>
        <p:spPr>
          <a:xfrm>
            <a:off x="0" y="-217179"/>
            <a:ext cx="1393578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>
                <a:solidFill>
                  <a:schemeClr val="bg2"/>
                </a:solidFill>
              </a:rPr>
              <a:t>Image and Content Left - Blue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E582364-4F6A-9959-3A0F-0B4AD9EF33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75732" y="1828800"/>
            <a:ext cx="2746440" cy="39700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05A2594B-16F9-DA6F-447F-990610D3F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732" y="521719"/>
            <a:ext cx="2746440" cy="94320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796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Right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416F71C-0545-623F-5ADE-AA6838C92D9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705376" cy="6858000"/>
          </a:xfrm>
          <a:custGeom>
            <a:avLst/>
            <a:gdLst>
              <a:gd name="connsiteX0" fmla="*/ 0 w 6529032"/>
              <a:gd name="connsiteY0" fmla="*/ 0 h 5143500"/>
              <a:gd name="connsiteX1" fmla="*/ 6350 w 6529032"/>
              <a:gd name="connsiteY1" fmla="*/ 0 h 5143500"/>
              <a:gd name="connsiteX2" fmla="*/ 270474 w 6529032"/>
              <a:gd name="connsiteY2" fmla="*/ 0 h 5143500"/>
              <a:gd name="connsiteX3" fmla="*/ 6529032 w 6529032"/>
              <a:gd name="connsiteY3" fmla="*/ 0 h 5143500"/>
              <a:gd name="connsiteX4" fmla="*/ 6352318 w 6529032"/>
              <a:gd name="connsiteY4" fmla="*/ 160524 h 5143500"/>
              <a:gd name="connsiteX5" fmla="*/ 6311804 w 6529032"/>
              <a:gd name="connsiteY5" fmla="*/ 256303 h 5143500"/>
              <a:gd name="connsiteX6" fmla="*/ 6309198 w 6529032"/>
              <a:gd name="connsiteY6" fmla="*/ 266320 h 5143500"/>
              <a:gd name="connsiteX7" fmla="*/ 6305541 w 6529032"/>
              <a:gd name="connsiteY7" fmla="*/ 275297 h 5143500"/>
              <a:gd name="connsiteX8" fmla="*/ 5040734 w 6529032"/>
              <a:gd name="connsiteY8" fmla="*/ 5142417 h 5143500"/>
              <a:gd name="connsiteX9" fmla="*/ 5040351 w 6529032"/>
              <a:gd name="connsiteY9" fmla="*/ 5143500 h 5143500"/>
              <a:gd name="connsiteX10" fmla="*/ 270474 w 6529032"/>
              <a:gd name="connsiteY10" fmla="*/ 5143500 h 5143500"/>
              <a:gd name="connsiteX11" fmla="*/ 6350 w 6529032"/>
              <a:gd name="connsiteY11" fmla="*/ 5143500 h 5143500"/>
              <a:gd name="connsiteX12" fmla="*/ 0 w 6529032"/>
              <a:gd name="connsiteY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529032" h="5143500">
                <a:moveTo>
                  <a:pt x="0" y="0"/>
                </a:moveTo>
                <a:lnTo>
                  <a:pt x="6350" y="0"/>
                </a:lnTo>
                <a:lnTo>
                  <a:pt x="270474" y="0"/>
                </a:lnTo>
                <a:lnTo>
                  <a:pt x="6529032" y="0"/>
                </a:lnTo>
                <a:cubicBezTo>
                  <a:pt x="6463572" y="0"/>
                  <a:pt x="6402761" y="59177"/>
                  <a:pt x="6352318" y="160524"/>
                </a:cubicBezTo>
                <a:lnTo>
                  <a:pt x="6311804" y="256303"/>
                </a:lnTo>
                <a:lnTo>
                  <a:pt x="6309198" y="266320"/>
                </a:lnTo>
                <a:lnTo>
                  <a:pt x="6305541" y="275297"/>
                </a:lnTo>
                <a:lnTo>
                  <a:pt x="5040734" y="5142417"/>
                </a:lnTo>
                <a:lnTo>
                  <a:pt x="5040351" y="5143500"/>
                </a:lnTo>
                <a:lnTo>
                  <a:pt x="270474" y="5143500"/>
                </a:lnTo>
                <a:lnTo>
                  <a:pt x="635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54858" y="6264915"/>
            <a:ext cx="428468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4D172C-AE5F-E830-8335-65D512E0D690}"/>
              </a:ext>
            </a:extLst>
          </p:cNvPr>
          <p:cNvSpPr txBox="1"/>
          <p:nvPr userDrawn="1"/>
        </p:nvSpPr>
        <p:spPr>
          <a:xfrm>
            <a:off x="0" y="-217179"/>
            <a:ext cx="1510597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Image and Content Right - White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444AC1A4-4947-92DE-E3C4-C3BA0F8230EF}"/>
              </a:ext>
            </a:extLst>
          </p:cNvPr>
          <p:cNvSpPr>
            <a:spLocks noGrp="1" noChangeAspect="1"/>
          </p:cNvSpPr>
          <p:nvPr>
            <p:ph type="sldNum" sz="quarter" idx="4"/>
          </p:nvPr>
        </p:nvSpPr>
        <p:spPr>
          <a:xfrm>
            <a:off x="11719011" y="6255477"/>
            <a:ext cx="384000" cy="384000"/>
          </a:xfrm>
          <a:prstGeom prst="diamond">
            <a:avLst/>
          </a:prstGeom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 algn="ctr">
              <a:defRPr sz="933" b="0" i="0">
                <a:solidFill>
                  <a:srgbClr val="006EB0"/>
                </a:solidFill>
                <a:latin typeface="Arial Nova Light" panose="020B0304020202020204" pitchFamily="34" charset="0"/>
              </a:defRPr>
            </a:lvl1pPr>
          </a:lstStyle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45880B51-CEF7-678E-982F-33E9C9D91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1292" y="521719"/>
            <a:ext cx="2746440" cy="94382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3B022437-C38B-AF83-139C-1CEDF93D02A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581292" y="1828799"/>
            <a:ext cx="2746440" cy="39700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11486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Right - Blue">
    <p:bg>
      <p:bgPr>
        <a:gradFill>
          <a:gsLst>
            <a:gs pos="26000">
              <a:schemeClr val="tx2"/>
            </a:gs>
            <a:gs pos="100000">
              <a:schemeClr val="accent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6">
            <a:extLst>
              <a:ext uri="{FF2B5EF4-FFF2-40B4-BE49-F238E27FC236}">
                <a16:creationId xmlns:a16="http://schemas.microsoft.com/office/drawing/2014/main" id="{3FADE24E-F3F3-FD91-C364-C0938C2E7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1292" y="521719"/>
            <a:ext cx="2746440" cy="94320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D1464-C69F-04C1-8A08-FB1E5F7F362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581292" y="1828799"/>
            <a:ext cx="2746440" cy="39700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4E912D7-AD16-198B-8B78-EB46F808C79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705376" cy="6858000"/>
          </a:xfrm>
          <a:custGeom>
            <a:avLst/>
            <a:gdLst>
              <a:gd name="connsiteX0" fmla="*/ 0 w 6529032"/>
              <a:gd name="connsiteY0" fmla="*/ 0 h 5143500"/>
              <a:gd name="connsiteX1" fmla="*/ 6350 w 6529032"/>
              <a:gd name="connsiteY1" fmla="*/ 0 h 5143500"/>
              <a:gd name="connsiteX2" fmla="*/ 270474 w 6529032"/>
              <a:gd name="connsiteY2" fmla="*/ 0 h 5143500"/>
              <a:gd name="connsiteX3" fmla="*/ 6529032 w 6529032"/>
              <a:gd name="connsiteY3" fmla="*/ 0 h 5143500"/>
              <a:gd name="connsiteX4" fmla="*/ 6352318 w 6529032"/>
              <a:gd name="connsiteY4" fmla="*/ 160524 h 5143500"/>
              <a:gd name="connsiteX5" fmla="*/ 6311804 w 6529032"/>
              <a:gd name="connsiteY5" fmla="*/ 256303 h 5143500"/>
              <a:gd name="connsiteX6" fmla="*/ 6309198 w 6529032"/>
              <a:gd name="connsiteY6" fmla="*/ 266320 h 5143500"/>
              <a:gd name="connsiteX7" fmla="*/ 6305541 w 6529032"/>
              <a:gd name="connsiteY7" fmla="*/ 275297 h 5143500"/>
              <a:gd name="connsiteX8" fmla="*/ 5040734 w 6529032"/>
              <a:gd name="connsiteY8" fmla="*/ 5142417 h 5143500"/>
              <a:gd name="connsiteX9" fmla="*/ 5040351 w 6529032"/>
              <a:gd name="connsiteY9" fmla="*/ 5143500 h 5143500"/>
              <a:gd name="connsiteX10" fmla="*/ 270474 w 6529032"/>
              <a:gd name="connsiteY10" fmla="*/ 5143500 h 5143500"/>
              <a:gd name="connsiteX11" fmla="*/ 6350 w 6529032"/>
              <a:gd name="connsiteY11" fmla="*/ 5143500 h 5143500"/>
              <a:gd name="connsiteX12" fmla="*/ 0 w 6529032"/>
              <a:gd name="connsiteY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529032" h="5143500">
                <a:moveTo>
                  <a:pt x="0" y="0"/>
                </a:moveTo>
                <a:lnTo>
                  <a:pt x="6350" y="0"/>
                </a:lnTo>
                <a:lnTo>
                  <a:pt x="270474" y="0"/>
                </a:lnTo>
                <a:lnTo>
                  <a:pt x="6529032" y="0"/>
                </a:lnTo>
                <a:cubicBezTo>
                  <a:pt x="6463572" y="0"/>
                  <a:pt x="6402761" y="59177"/>
                  <a:pt x="6352318" y="160524"/>
                </a:cubicBezTo>
                <a:lnTo>
                  <a:pt x="6311804" y="256303"/>
                </a:lnTo>
                <a:lnTo>
                  <a:pt x="6309198" y="266320"/>
                </a:lnTo>
                <a:lnTo>
                  <a:pt x="6305541" y="275297"/>
                </a:lnTo>
                <a:lnTo>
                  <a:pt x="5040734" y="5142417"/>
                </a:lnTo>
                <a:lnTo>
                  <a:pt x="5040351" y="5143500"/>
                </a:lnTo>
                <a:lnTo>
                  <a:pt x="270474" y="5143500"/>
                </a:lnTo>
                <a:lnTo>
                  <a:pt x="635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rgbClr val="FEFFFF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12" y="6264915"/>
            <a:ext cx="43243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D62D65-75D3-8447-A25C-271E6DC219F8}"/>
              </a:ext>
            </a:extLst>
          </p:cNvPr>
          <p:cNvSpPr txBox="1"/>
          <p:nvPr userDrawn="1"/>
        </p:nvSpPr>
        <p:spPr>
          <a:xfrm>
            <a:off x="0" y="-217179"/>
            <a:ext cx="1456095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Image and Content Right - Blue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C92B8156-E583-48B1-588B-6ACD42AB4E59}"/>
              </a:ext>
            </a:extLst>
          </p:cNvPr>
          <p:cNvSpPr>
            <a:spLocks noGrp="1" noChangeAspect="1"/>
          </p:cNvSpPr>
          <p:nvPr>
            <p:ph type="sldNum" sz="quarter" idx="4"/>
          </p:nvPr>
        </p:nvSpPr>
        <p:spPr>
          <a:xfrm>
            <a:off x="11719011" y="6255477"/>
            <a:ext cx="384000" cy="384000"/>
          </a:xfrm>
          <a:prstGeom prst="diamond">
            <a:avLst/>
          </a:prstGeom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 algn="ctr">
              <a:defRPr sz="933" b="0" i="0">
                <a:solidFill>
                  <a:srgbClr val="006EB0"/>
                </a:solidFill>
                <a:latin typeface="Arial Nova Light" panose="020B0304020202020204" pitchFamily="34" charset="0"/>
              </a:defRPr>
            </a:lvl1pPr>
          </a:lstStyle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8385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Bottom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3E246E98-6F03-B513-6D2C-474F966CEE20}"/>
              </a:ext>
            </a:extLst>
          </p:cNvPr>
          <p:cNvSpPr/>
          <p:nvPr userDrawn="1"/>
        </p:nvSpPr>
        <p:spPr>
          <a:xfrm>
            <a:off x="-1" y="4554000"/>
            <a:ext cx="11548800" cy="2304000"/>
          </a:xfrm>
          <a:custGeom>
            <a:avLst/>
            <a:gdLst>
              <a:gd name="connsiteX0" fmla="*/ 0 w 11548800"/>
              <a:gd name="connsiteY0" fmla="*/ 0 h 2304000"/>
              <a:gd name="connsiteX1" fmla="*/ 5529052 w 11548800"/>
              <a:gd name="connsiteY1" fmla="*/ 0 h 2304000"/>
              <a:gd name="connsiteX2" fmla="*/ 6560772 w 11548800"/>
              <a:gd name="connsiteY2" fmla="*/ 0 h 2304000"/>
              <a:gd name="connsiteX3" fmla="*/ 9551959 w 11548800"/>
              <a:gd name="connsiteY3" fmla="*/ 0 h 2304000"/>
              <a:gd name="connsiteX4" fmla="*/ 9620707 w 11548800"/>
              <a:gd name="connsiteY4" fmla="*/ 0 h 2304000"/>
              <a:gd name="connsiteX5" fmla="*/ 9792328 w 11548800"/>
              <a:gd name="connsiteY5" fmla="*/ 52424 h 2304000"/>
              <a:gd name="connsiteX6" fmla="*/ 9831674 w 11548800"/>
              <a:gd name="connsiteY6" fmla="*/ 83703 h 2304000"/>
              <a:gd name="connsiteX7" fmla="*/ 9834203 w 11548800"/>
              <a:gd name="connsiteY7" fmla="*/ 86975 h 2304000"/>
              <a:gd name="connsiteX8" fmla="*/ 9837756 w 11548800"/>
              <a:gd name="connsiteY8" fmla="*/ 89906 h 2304000"/>
              <a:gd name="connsiteX9" fmla="*/ 11548800 w 11548800"/>
              <a:gd name="connsiteY9" fmla="*/ 2304000 h 2304000"/>
              <a:gd name="connsiteX10" fmla="*/ 10439137 w 11548800"/>
              <a:gd name="connsiteY10" fmla="*/ 2304000 h 2304000"/>
              <a:gd name="connsiteX11" fmla="*/ 6560772 w 11548800"/>
              <a:gd name="connsiteY11" fmla="*/ 2304000 h 2304000"/>
              <a:gd name="connsiteX12" fmla="*/ 5529052 w 11548800"/>
              <a:gd name="connsiteY12" fmla="*/ 2304000 h 2304000"/>
              <a:gd name="connsiteX13" fmla="*/ 0 w 11548800"/>
              <a:gd name="connsiteY13" fmla="*/ 2304000 h 23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8800" h="2304000">
                <a:moveTo>
                  <a:pt x="0" y="0"/>
                </a:moveTo>
                <a:lnTo>
                  <a:pt x="5529052" y="0"/>
                </a:lnTo>
                <a:lnTo>
                  <a:pt x="6560772" y="0"/>
                </a:lnTo>
                <a:lnTo>
                  <a:pt x="9551959" y="0"/>
                </a:lnTo>
                <a:lnTo>
                  <a:pt x="9620707" y="0"/>
                </a:lnTo>
                <a:cubicBezTo>
                  <a:pt x="9684280" y="0"/>
                  <a:pt x="9743339" y="19327"/>
                  <a:pt x="9792328" y="52424"/>
                </a:cubicBezTo>
                <a:lnTo>
                  <a:pt x="9831674" y="83703"/>
                </a:lnTo>
                <a:lnTo>
                  <a:pt x="9834203" y="86975"/>
                </a:lnTo>
                <a:lnTo>
                  <a:pt x="9837756" y="89906"/>
                </a:lnTo>
                <a:lnTo>
                  <a:pt x="11548800" y="2304000"/>
                </a:lnTo>
                <a:lnTo>
                  <a:pt x="10439137" y="2304000"/>
                </a:lnTo>
                <a:lnTo>
                  <a:pt x="6560772" y="2304000"/>
                </a:lnTo>
                <a:lnTo>
                  <a:pt x="5529052" y="2304000"/>
                </a:lnTo>
                <a:lnTo>
                  <a:pt x="0" y="2304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1B23D76-3EA4-E7E2-5B32-5A8073EA520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6" y="11"/>
            <a:ext cx="12191984" cy="6857991"/>
          </a:xfrm>
          <a:custGeom>
            <a:avLst/>
            <a:gdLst>
              <a:gd name="connsiteX0" fmla="*/ 11902711 w 12191984"/>
              <a:gd name="connsiteY0" fmla="*/ 6857989 h 6857991"/>
              <a:gd name="connsiteX1" fmla="*/ 11902711 w 12191984"/>
              <a:gd name="connsiteY1" fmla="*/ 6857990 h 6857991"/>
              <a:gd name="connsiteX2" fmla="*/ 11919296 w 12191984"/>
              <a:gd name="connsiteY2" fmla="*/ 6857990 h 6857991"/>
              <a:gd name="connsiteX3" fmla="*/ 11919296 w 12191984"/>
              <a:gd name="connsiteY3" fmla="*/ 6857989 h 6857991"/>
              <a:gd name="connsiteX4" fmla="*/ 0 w 12191984"/>
              <a:gd name="connsiteY4" fmla="*/ 0 h 6857991"/>
              <a:gd name="connsiteX5" fmla="*/ 8467 w 12191984"/>
              <a:gd name="connsiteY5" fmla="*/ 0 h 6857991"/>
              <a:gd name="connsiteX6" fmla="*/ 360631 w 12191984"/>
              <a:gd name="connsiteY6" fmla="*/ 0 h 6857991"/>
              <a:gd name="connsiteX7" fmla="*/ 9290737 w 12191984"/>
              <a:gd name="connsiteY7" fmla="*/ 0 h 6857991"/>
              <a:gd name="connsiteX8" fmla="*/ 9326539 w 12191984"/>
              <a:gd name="connsiteY8" fmla="*/ 61197 h 6857991"/>
              <a:gd name="connsiteX9" fmla="*/ 9509242 w 12191984"/>
              <a:gd name="connsiteY9" fmla="*/ 184779 h 6857991"/>
              <a:gd name="connsiteX10" fmla="*/ 10197890 w 12191984"/>
              <a:gd name="connsiteY10" fmla="*/ 184779 h 6857991"/>
              <a:gd name="connsiteX11" fmla="*/ 12191984 w 12191984"/>
              <a:gd name="connsiteY11" fmla="*/ 184779 h 6857991"/>
              <a:gd name="connsiteX12" fmla="*/ 12191984 w 12191984"/>
              <a:gd name="connsiteY12" fmla="*/ 6233989 h 6857991"/>
              <a:gd name="connsiteX13" fmla="*/ 12191984 w 12191984"/>
              <a:gd name="connsiteY13" fmla="*/ 6857989 h 6857991"/>
              <a:gd name="connsiteX14" fmla="*/ 12191984 w 12191984"/>
              <a:gd name="connsiteY14" fmla="*/ 6857990 h 6857991"/>
              <a:gd name="connsiteX15" fmla="*/ 12191984 w 12191984"/>
              <a:gd name="connsiteY15" fmla="*/ 6857991 h 6857991"/>
              <a:gd name="connsiteX16" fmla="*/ 11546867 w 12191984"/>
              <a:gd name="connsiteY16" fmla="*/ 6857991 h 6857991"/>
              <a:gd name="connsiteX17" fmla="*/ 11546865 w 12191984"/>
              <a:gd name="connsiteY17" fmla="*/ 6857989 h 6857991"/>
              <a:gd name="connsiteX18" fmla="*/ 11521424 w 12191984"/>
              <a:gd name="connsiteY18" fmla="*/ 6857989 h 6857991"/>
              <a:gd name="connsiteX19" fmla="*/ 11521424 w 12191984"/>
              <a:gd name="connsiteY19" fmla="*/ 6825062 h 6857991"/>
              <a:gd name="connsiteX20" fmla="*/ 9836107 w 12191984"/>
              <a:gd name="connsiteY20" fmla="*/ 4643896 h 6857991"/>
              <a:gd name="connsiteX21" fmla="*/ 9832555 w 12191984"/>
              <a:gd name="connsiteY21" fmla="*/ 4640966 h 6857991"/>
              <a:gd name="connsiteX22" fmla="*/ 9830025 w 12191984"/>
              <a:gd name="connsiteY22" fmla="*/ 4637694 h 6857991"/>
              <a:gd name="connsiteX23" fmla="*/ 9790687 w 12191984"/>
              <a:gd name="connsiteY23" fmla="*/ 4606415 h 6857991"/>
              <a:gd name="connsiteX24" fmla="*/ 9619093 w 12191984"/>
              <a:gd name="connsiteY24" fmla="*/ 4553991 h 6857991"/>
              <a:gd name="connsiteX25" fmla="*/ 9550357 w 12191984"/>
              <a:gd name="connsiteY25" fmla="*/ 4553991 h 6857991"/>
              <a:gd name="connsiteX26" fmla="*/ 6559667 w 12191984"/>
              <a:gd name="connsiteY26" fmla="*/ 4553991 h 6857991"/>
              <a:gd name="connsiteX27" fmla="*/ 5528136 w 12191984"/>
              <a:gd name="connsiteY27" fmla="*/ 4553991 h 6857991"/>
              <a:gd name="connsiteX28" fmla="*/ 0 w 12191984"/>
              <a:gd name="connsiteY28" fmla="*/ 4553991 h 6857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1984" h="6857991">
                <a:moveTo>
                  <a:pt x="11902711" y="6857989"/>
                </a:moveTo>
                <a:lnTo>
                  <a:pt x="11902711" y="6857990"/>
                </a:lnTo>
                <a:lnTo>
                  <a:pt x="11919296" y="6857990"/>
                </a:lnTo>
                <a:lnTo>
                  <a:pt x="11919296" y="6857989"/>
                </a:lnTo>
                <a:close/>
                <a:moveTo>
                  <a:pt x="0" y="0"/>
                </a:moveTo>
                <a:lnTo>
                  <a:pt x="8467" y="0"/>
                </a:lnTo>
                <a:lnTo>
                  <a:pt x="360631" y="0"/>
                </a:lnTo>
                <a:lnTo>
                  <a:pt x="9290737" y="0"/>
                </a:lnTo>
                <a:lnTo>
                  <a:pt x="9326539" y="61197"/>
                </a:lnTo>
                <a:cubicBezTo>
                  <a:pt x="9381808" y="140396"/>
                  <a:pt x="9443782" y="184779"/>
                  <a:pt x="9509242" y="184779"/>
                </a:cubicBezTo>
                <a:lnTo>
                  <a:pt x="10197890" y="184779"/>
                </a:lnTo>
                <a:lnTo>
                  <a:pt x="12191984" y="184779"/>
                </a:lnTo>
                <a:lnTo>
                  <a:pt x="12191984" y="6233989"/>
                </a:lnTo>
                <a:lnTo>
                  <a:pt x="12191984" y="6857989"/>
                </a:lnTo>
                <a:lnTo>
                  <a:pt x="12191984" y="6857990"/>
                </a:lnTo>
                <a:lnTo>
                  <a:pt x="12191984" y="6857991"/>
                </a:lnTo>
                <a:lnTo>
                  <a:pt x="11546867" y="6857991"/>
                </a:lnTo>
                <a:lnTo>
                  <a:pt x="11546865" y="6857989"/>
                </a:lnTo>
                <a:lnTo>
                  <a:pt x="11521424" y="6857989"/>
                </a:lnTo>
                <a:lnTo>
                  <a:pt x="11521424" y="6825062"/>
                </a:lnTo>
                <a:lnTo>
                  <a:pt x="9836107" y="4643896"/>
                </a:lnTo>
                <a:lnTo>
                  <a:pt x="9832555" y="4640966"/>
                </a:lnTo>
                <a:lnTo>
                  <a:pt x="9830025" y="4637694"/>
                </a:lnTo>
                <a:lnTo>
                  <a:pt x="9790687" y="4606415"/>
                </a:lnTo>
                <a:cubicBezTo>
                  <a:pt x="9741705" y="4573318"/>
                  <a:pt x="9682656" y="4553991"/>
                  <a:pt x="9619093" y="4553991"/>
                </a:cubicBezTo>
                <a:lnTo>
                  <a:pt x="9550357" y="4553991"/>
                </a:lnTo>
                <a:lnTo>
                  <a:pt x="6559667" y="4553991"/>
                </a:lnTo>
                <a:lnTo>
                  <a:pt x="5528136" y="4553991"/>
                </a:lnTo>
                <a:lnTo>
                  <a:pt x="0" y="4553991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7BF5A1-F31B-6B38-5871-5EED9905E593}"/>
              </a:ext>
            </a:extLst>
          </p:cNvPr>
          <p:cNvSpPr txBox="1"/>
          <p:nvPr userDrawn="1"/>
        </p:nvSpPr>
        <p:spPr>
          <a:xfrm>
            <a:off x="0" y="-217179"/>
            <a:ext cx="1601968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Image and Content Bottom - White</a:t>
            </a:r>
          </a:p>
        </p:txBody>
      </p:sp>
      <p:sp>
        <p:nvSpPr>
          <p:cNvPr id="113" name="Slide Number Placeholder 112">
            <a:extLst>
              <a:ext uri="{FF2B5EF4-FFF2-40B4-BE49-F238E27FC236}">
                <a16:creationId xmlns:a16="http://schemas.microsoft.com/office/drawing/2014/main" id="{D5A316A1-BB20-27FA-419D-C4A36BCABB0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6C81132A-5E35-1E9A-D7B6-2E97101A98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731" y="4804473"/>
            <a:ext cx="9022131" cy="1232482"/>
          </a:xfrm>
        </p:spPr>
        <p:txBody>
          <a:bodyPr/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5733" y="6264915"/>
            <a:ext cx="9851897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3772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Bottom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764ABE2-35DA-9E9A-EC69-C721D6FC0D49}"/>
              </a:ext>
            </a:extLst>
          </p:cNvPr>
          <p:cNvSpPr/>
          <p:nvPr userDrawn="1"/>
        </p:nvSpPr>
        <p:spPr>
          <a:xfrm>
            <a:off x="-1" y="4554000"/>
            <a:ext cx="11548800" cy="2304000"/>
          </a:xfrm>
          <a:custGeom>
            <a:avLst/>
            <a:gdLst>
              <a:gd name="connsiteX0" fmla="*/ 0 w 11548800"/>
              <a:gd name="connsiteY0" fmla="*/ 0 h 2304000"/>
              <a:gd name="connsiteX1" fmla="*/ 5529052 w 11548800"/>
              <a:gd name="connsiteY1" fmla="*/ 0 h 2304000"/>
              <a:gd name="connsiteX2" fmla="*/ 6560772 w 11548800"/>
              <a:gd name="connsiteY2" fmla="*/ 0 h 2304000"/>
              <a:gd name="connsiteX3" fmla="*/ 9551959 w 11548800"/>
              <a:gd name="connsiteY3" fmla="*/ 0 h 2304000"/>
              <a:gd name="connsiteX4" fmla="*/ 9620707 w 11548800"/>
              <a:gd name="connsiteY4" fmla="*/ 0 h 2304000"/>
              <a:gd name="connsiteX5" fmla="*/ 9792328 w 11548800"/>
              <a:gd name="connsiteY5" fmla="*/ 52424 h 2304000"/>
              <a:gd name="connsiteX6" fmla="*/ 9831674 w 11548800"/>
              <a:gd name="connsiteY6" fmla="*/ 83703 h 2304000"/>
              <a:gd name="connsiteX7" fmla="*/ 9834203 w 11548800"/>
              <a:gd name="connsiteY7" fmla="*/ 86975 h 2304000"/>
              <a:gd name="connsiteX8" fmla="*/ 9837756 w 11548800"/>
              <a:gd name="connsiteY8" fmla="*/ 89906 h 2304000"/>
              <a:gd name="connsiteX9" fmla="*/ 11548800 w 11548800"/>
              <a:gd name="connsiteY9" fmla="*/ 2304000 h 2304000"/>
              <a:gd name="connsiteX10" fmla="*/ 10439137 w 11548800"/>
              <a:gd name="connsiteY10" fmla="*/ 2304000 h 2304000"/>
              <a:gd name="connsiteX11" fmla="*/ 6560772 w 11548800"/>
              <a:gd name="connsiteY11" fmla="*/ 2304000 h 2304000"/>
              <a:gd name="connsiteX12" fmla="*/ 5529052 w 11548800"/>
              <a:gd name="connsiteY12" fmla="*/ 2304000 h 2304000"/>
              <a:gd name="connsiteX13" fmla="*/ 0 w 11548800"/>
              <a:gd name="connsiteY13" fmla="*/ 2304000 h 23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8800" h="2304000">
                <a:moveTo>
                  <a:pt x="0" y="0"/>
                </a:moveTo>
                <a:lnTo>
                  <a:pt x="5529052" y="0"/>
                </a:lnTo>
                <a:lnTo>
                  <a:pt x="6560772" y="0"/>
                </a:lnTo>
                <a:lnTo>
                  <a:pt x="9551959" y="0"/>
                </a:lnTo>
                <a:lnTo>
                  <a:pt x="9620707" y="0"/>
                </a:lnTo>
                <a:cubicBezTo>
                  <a:pt x="9684280" y="0"/>
                  <a:pt x="9743339" y="19327"/>
                  <a:pt x="9792328" y="52424"/>
                </a:cubicBezTo>
                <a:lnTo>
                  <a:pt x="9831674" y="83703"/>
                </a:lnTo>
                <a:lnTo>
                  <a:pt x="9834203" y="86975"/>
                </a:lnTo>
                <a:lnTo>
                  <a:pt x="9837756" y="89906"/>
                </a:lnTo>
                <a:lnTo>
                  <a:pt x="11548800" y="2304000"/>
                </a:lnTo>
                <a:lnTo>
                  <a:pt x="10439137" y="2304000"/>
                </a:lnTo>
                <a:lnTo>
                  <a:pt x="6560772" y="2304000"/>
                </a:lnTo>
                <a:lnTo>
                  <a:pt x="5529052" y="2304000"/>
                </a:lnTo>
                <a:lnTo>
                  <a:pt x="0" y="230400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vert="horz" wrap="square" lIns="540000" tIns="180000" rIns="1260000" bIns="612000" rtlCol="0" anchor="ctr">
            <a:noAutofit/>
          </a:bodyPr>
          <a:lstStyle/>
          <a:p>
            <a:pPr lvl="0" indent="0" defTabSz="685783">
              <a:lnSpc>
                <a:spcPct val="100000"/>
              </a:lnSpc>
              <a:spcBef>
                <a:spcPts val="800"/>
              </a:spcBef>
              <a:buClr>
                <a:schemeClr val="bg1"/>
              </a:buClr>
              <a:buFont typeface="Arial" panose="020B0604020202020204" pitchFamily="34" charset="0"/>
              <a:buNone/>
            </a:pPr>
            <a:endParaRPr lang="en-US" b="0" i="0">
              <a:solidFill>
                <a:schemeClr val="bg1"/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70E163D-93D5-C5DC-2A53-4A622EDD12A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6" y="11"/>
            <a:ext cx="12191984" cy="6857991"/>
          </a:xfrm>
          <a:custGeom>
            <a:avLst/>
            <a:gdLst>
              <a:gd name="connsiteX0" fmla="*/ 11902711 w 12191984"/>
              <a:gd name="connsiteY0" fmla="*/ 6857989 h 6857991"/>
              <a:gd name="connsiteX1" fmla="*/ 11902711 w 12191984"/>
              <a:gd name="connsiteY1" fmla="*/ 6857990 h 6857991"/>
              <a:gd name="connsiteX2" fmla="*/ 11919296 w 12191984"/>
              <a:gd name="connsiteY2" fmla="*/ 6857990 h 6857991"/>
              <a:gd name="connsiteX3" fmla="*/ 11919296 w 12191984"/>
              <a:gd name="connsiteY3" fmla="*/ 6857989 h 6857991"/>
              <a:gd name="connsiteX4" fmla="*/ 0 w 12191984"/>
              <a:gd name="connsiteY4" fmla="*/ 0 h 6857991"/>
              <a:gd name="connsiteX5" fmla="*/ 8467 w 12191984"/>
              <a:gd name="connsiteY5" fmla="*/ 0 h 6857991"/>
              <a:gd name="connsiteX6" fmla="*/ 360631 w 12191984"/>
              <a:gd name="connsiteY6" fmla="*/ 0 h 6857991"/>
              <a:gd name="connsiteX7" fmla="*/ 9290737 w 12191984"/>
              <a:gd name="connsiteY7" fmla="*/ 0 h 6857991"/>
              <a:gd name="connsiteX8" fmla="*/ 9326539 w 12191984"/>
              <a:gd name="connsiteY8" fmla="*/ 61197 h 6857991"/>
              <a:gd name="connsiteX9" fmla="*/ 9509242 w 12191984"/>
              <a:gd name="connsiteY9" fmla="*/ 184779 h 6857991"/>
              <a:gd name="connsiteX10" fmla="*/ 10197890 w 12191984"/>
              <a:gd name="connsiteY10" fmla="*/ 184779 h 6857991"/>
              <a:gd name="connsiteX11" fmla="*/ 12191984 w 12191984"/>
              <a:gd name="connsiteY11" fmla="*/ 184779 h 6857991"/>
              <a:gd name="connsiteX12" fmla="*/ 12191984 w 12191984"/>
              <a:gd name="connsiteY12" fmla="*/ 6233989 h 6857991"/>
              <a:gd name="connsiteX13" fmla="*/ 12191984 w 12191984"/>
              <a:gd name="connsiteY13" fmla="*/ 6857989 h 6857991"/>
              <a:gd name="connsiteX14" fmla="*/ 12191984 w 12191984"/>
              <a:gd name="connsiteY14" fmla="*/ 6857990 h 6857991"/>
              <a:gd name="connsiteX15" fmla="*/ 12191984 w 12191984"/>
              <a:gd name="connsiteY15" fmla="*/ 6857991 h 6857991"/>
              <a:gd name="connsiteX16" fmla="*/ 11546867 w 12191984"/>
              <a:gd name="connsiteY16" fmla="*/ 6857991 h 6857991"/>
              <a:gd name="connsiteX17" fmla="*/ 11546865 w 12191984"/>
              <a:gd name="connsiteY17" fmla="*/ 6857989 h 6857991"/>
              <a:gd name="connsiteX18" fmla="*/ 11521424 w 12191984"/>
              <a:gd name="connsiteY18" fmla="*/ 6857989 h 6857991"/>
              <a:gd name="connsiteX19" fmla="*/ 11521424 w 12191984"/>
              <a:gd name="connsiteY19" fmla="*/ 6825062 h 6857991"/>
              <a:gd name="connsiteX20" fmla="*/ 9836107 w 12191984"/>
              <a:gd name="connsiteY20" fmla="*/ 4643896 h 6857991"/>
              <a:gd name="connsiteX21" fmla="*/ 9832555 w 12191984"/>
              <a:gd name="connsiteY21" fmla="*/ 4640966 h 6857991"/>
              <a:gd name="connsiteX22" fmla="*/ 9830025 w 12191984"/>
              <a:gd name="connsiteY22" fmla="*/ 4637694 h 6857991"/>
              <a:gd name="connsiteX23" fmla="*/ 9790687 w 12191984"/>
              <a:gd name="connsiteY23" fmla="*/ 4606415 h 6857991"/>
              <a:gd name="connsiteX24" fmla="*/ 9619093 w 12191984"/>
              <a:gd name="connsiteY24" fmla="*/ 4553991 h 6857991"/>
              <a:gd name="connsiteX25" fmla="*/ 9550357 w 12191984"/>
              <a:gd name="connsiteY25" fmla="*/ 4553991 h 6857991"/>
              <a:gd name="connsiteX26" fmla="*/ 6559667 w 12191984"/>
              <a:gd name="connsiteY26" fmla="*/ 4553991 h 6857991"/>
              <a:gd name="connsiteX27" fmla="*/ 5528136 w 12191984"/>
              <a:gd name="connsiteY27" fmla="*/ 4553991 h 6857991"/>
              <a:gd name="connsiteX28" fmla="*/ 0 w 12191984"/>
              <a:gd name="connsiteY28" fmla="*/ 4553991 h 6857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1984" h="6857991">
                <a:moveTo>
                  <a:pt x="11902711" y="6857989"/>
                </a:moveTo>
                <a:lnTo>
                  <a:pt x="11902711" y="6857990"/>
                </a:lnTo>
                <a:lnTo>
                  <a:pt x="11919296" y="6857990"/>
                </a:lnTo>
                <a:lnTo>
                  <a:pt x="11919296" y="6857989"/>
                </a:lnTo>
                <a:close/>
                <a:moveTo>
                  <a:pt x="0" y="0"/>
                </a:moveTo>
                <a:lnTo>
                  <a:pt x="8467" y="0"/>
                </a:lnTo>
                <a:lnTo>
                  <a:pt x="360631" y="0"/>
                </a:lnTo>
                <a:lnTo>
                  <a:pt x="9290737" y="0"/>
                </a:lnTo>
                <a:lnTo>
                  <a:pt x="9326539" y="61197"/>
                </a:lnTo>
                <a:cubicBezTo>
                  <a:pt x="9381808" y="140396"/>
                  <a:pt x="9443782" y="184779"/>
                  <a:pt x="9509242" y="184779"/>
                </a:cubicBezTo>
                <a:lnTo>
                  <a:pt x="10197890" y="184779"/>
                </a:lnTo>
                <a:lnTo>
                  <a:pt x="12191984" y="184779"/>
                </a:lnTo>
                <a:lnTo>
                  <a:pt x="12191984" y="6233989"/>
                </a:lnTo>
                <a:lnTo>
                  <a:pt x="12191984" y="6857989"/>
                </a:lnTo>
                <a:lnTo>
                  <a:pt x="12191984" y="6857990"/>
                </a:lnTo>
                <a:lnTo>
                  <a:pt x="12191984" y="6857991"/>
                </a:lnTo>
                <a:lnTo>
                  <a:pt x="11546867" y="6857991"/>
                </a:lnTo>
                <a:lnTo>
                  <a:pt x="11546865" y="6857989"/>
                </a:lnTo>
                <a:lnTo>
                  <a:pt x="11521424" y="6857989"/>
                </a:lnTo>
                <a:lnTo>
                  <a:pt x="11521424" y="6825062"/>
                </a:lnTo>
                <a:lnTo>
                  <a:pt x="9836107" y="4643896"/>
                </a:lnTo>
                <a:lnTo>
                  <a:pt x="9832555" y="4640966"/>
                </a:lnTo>
                <a:lnTo>
                  <a:pt x="9830025" y="4637694"/>
                </a:lnTo>
                <a:lnTo>
                  <a:pt x="9790687" y="4606415"/>
                </a:lnTo>
                <a:cubicBezTo>
                  <a:pt x="9741705" y="4573318"/>
                  <a:pt x="9682656" y="4553991"/>
                  <a:pt x="9619093" y="4553991"/>
                </a:cubicBezTo>
                <a:lnTo>
                  <a:pt x="9550357" y="4553991"/>
                </a:lnTo>
                <a:lnTo>
                  <a:pt x="6559667" y="4553991"/>
                </a:lnTo>
                <a:lnTo>
                  <a:pt x="5528136" y="4553991"/>
                </a:lnTo>
                <a:lnTo>
                  <a:pt x="0" y="4553991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F387A5-6A99-9102-3E73-9BA44984151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307D29-92F8-E73C-2CD3-C0F2759EA7FE}"/>
              </a:ext>
            </a:extLst>
          </p:cNvPr>
          <p:cNvSpPr txBox="1"/>
          <p:nvPr userDrawn="1"/>
        </p:nvSpPr>
        <p:spPr>
          <a:xfrm>
            <a:off x="0" y="-217179"/>
            <a:ext cx="1547466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Image and Content Bottom - Blue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BD49E56C-AF24-40ED-48B5-57787F25E3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731" y="4804473"/>
            <a:ext cx="9022131" cy="123248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5733" y="6264915"/>
            <a:ext cx="985189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9372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1B08-4CEE-DF5F-EBED-43648237E27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" y="-1"/>
            <a:ext cx="12191969" cy="6858002"/>
          </a:xfrm>
          <a:custGeom>
            <a:avLst/>
            <a:gdLst>
              <a:gd name="connsiteX0" fmla="*/ 0 w 12191969"/>
              <a:gd name="connsiteY0" fmla="*/ 19 h 6858002"/>
              <a:gd name="connsiteX1" fmla="*/ 8467 w 12191969"/>
              <a:gd name="connsiteY1" fmla="*/ 19 h 6858002"/>
              <a:gd name="connsiteX2" fmla="*/ 360632 w 12191969"/>
              <a:gd name="connsiteY2" fmla="*/ 19 h 6858002"/>
              <a:gd name="connsiteX3" fmla="*/ 9290725 w 12191969"/>
              <a:gd name="connsiteY3" fmla="*/ 19 h 6858002"/>
              <a:gd name="connsiteX4" fmla="*/ 9326522 w 12191969"/>
              <a:gd name="connsiteY4" fmla="*/ 61207 h 6858002"/>
              <a:gd name="connsiteX5" fmla="*/ 9509225 w 12191969"/>
              <a:gd name="connsiteY5" fmla="*/ 184789 h 6858002"/>
              <a:gd name="connsiteX6" fmla="*/ 10197873 w 12191969"/>
              <a:gd name="connsiteY6" fmla="*/ 184789 h 6858002"/>
              <a:gd name="connsiteX7" fmla="*/ 12191967 w 12191969"/>
              <a:gd name="connsiteY7" fmla="*/ 184789 h 6858002"/>
              <a:gd name="connsiteX8" fmla="*/ 12191967 w 12191969"/>
              <a:gd name="connsiteY8" fmla="*/ 18050 h 6858002"/>
              <a:gd name="connsiteX9" fmla="*/ 12191969 w 12191969"/>
              <a:gd name="connsiteY9" fmla="*/ 18048 h 6858002"/>
              <a:gd name="connsiteX10" fmla="*/ 12191969 w 12191969"/>
              <a:gd name="connsiteY10" fmla="*/ 6234000 h 6858002"/>
              <a:gd name="connsiteX11" fmla="*/ 12191969 w 12191969"/>
              <a:gd name="connsiteY11" fmla="*/ 6858001 h 6858002"/>
              <a:gd name="connsiteX12" fmla="*/ 12191969 w 12191969"/>
              <a:gd name="connsiteY12" fmla="*/ 6858002 h 6858002"/>
              <a:gd name="connsiteX13" fmla="*/ 11919273 w 12191969"/>
              <a:gd name="connsiteY13" fmla="*/ 6858002 h 6858002"/>
              <a:gd name="connsiteX14" fmla="*/ 11919273 w 12191969"/>
              <a:gd name="connsiteY14" fmla="*/ 6858000 h 6858002"/>
              <a:gd name="connsiteX15" fmla="*/ 11902688 w 12191969"/>
              <a:gd name="connsiteY15" fmla="*/ 6858000 h 6858002"/>
              <a:gd name="connsiteX16" fmla="*/ 11902688 w 12191969"/>
              <a:gd name="connsiteY16" fmla="*/ 6858002 h 6858002"/>
              <a:gd name="connsiteX17" fmla="*/ 11521409 w 12191969"/>
              <a:gd name="connsiteY17" fmla="*/ 6858002 h 6858002"/>
              <a:gd name="connsiteX18" fmla="*/ 360632 w 12191969"/>
              <a:gd name="connsiteY18" fmla="*/ 6858002 h 6858002"/>
              <a:gd name="connsiteX19" fmla="*/ 8467 w 12191969"/>
              <a:gd name="connsiteY19" fmla="*/ 6858002 h 6858002"/>
              <a:gd name="connsiteX20" fmla="*/ 0 w 12191969"/>
              <a:gd name="connsiteY20" fmla="*/ 6858002 h 6858002"/>
              <a:gd name="connsiteX21" fmla="*/ 11429967 w 12191969"/>
              <a:gd name="connsiteY21" fmla="*/ 0 h 6858002"/>
              <a:gd name="connsiteX22" fmla="*/ 12191967 w 12191969"/>
              <a:gd name="connsiteY22" fmla="*/ 0 h 6858002"/>
              <a:gd name="connsiteX23" fmla="*/ 12191967 w 12191969"/>
              <a:gd name="connsiteY23" fmla="*/ 1 h 6858002"/>
              <a:gd name="connsiteX24" fmla="*/ 11429967 w 12191969"/>
              <a:gd name="connsiteY24" fmla="*/ 3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1969" h="6858002">
                <a:moveTo>
                  <a:pt x="0" y="19"/>
                </a:moveTo>
                <a:lnTo>
                  <a:pt x="8467" y="19"/>
                </a:lnTo>
                <a:lnTo>
                  <a:pt x="360632" y="19"/>
                </a:lnTo>
                <a:lnTo>
                  <a:pt x="9290725" y="19"/>
                </a:lnTo>
                <a:lnTo>
                  <a:pt x="9326522" y="61207"/>
                </a:lnTo>
                <a:cubicBezTo>
                  <a:pt x="9381791" y="140406"/>
                  <a:pt x="9443765" y="184789"/>
                  <a:pt x="9509225" y="184789"/>
                </a:cubicBezTo>
                <a:lnTo>
                  <a:pt x="10197873" y="184789"/>
                </a:lnTo>
                <a:lnTo>
                  <a:pt x="12191967" y="184789"/>
                </a:lnTo>
                <a:lnTo>
                  <a:pt x="12191967" y="18050"/>
                </a:lnTo>
                <a:lnTo>
                  <a:pt x="12191969" y="18048"/>
                </a:lnTo>
                <a:lnTo>
                  <a:pt x="12191969" y="6234000"/>
                </a:lnTo>
                <a:lnTo>
                  <a:pt x="12191969" y="6858001"/>
                </a:lnTo>
                <a:lnTo>
                  <a:pt x="12191969" y="6858002"/>
                </a:lnTo>
                <a:lnTo>
                  <a:pt x="11919273" y="6858002"/>
                </a:lnTo>
                <a:lnTo>
                  <a:pt x="11919273" y="6858000"/>
                </a:lnTo>
                <a:lnTo>
                  <a:pt x="11902688" y="6858000"/>
                </a:lnTo>
                <a:lnTo>
                  <a:pt x="11902688" y="6858002"/>
                </a:lnTo>
                <a:lnTo>
                  <a:pt x="11521409" y="6858002"/>
                </a:lnTo>
                <a:lnTo>
                  <a:pt x="360632" y="6858002"/>
                </a:lnTo>
                <a:lnTo>
                  <a:pt x="8467" y="6858002"/>
                </a:lnTo>
                <a:lnTo>
                  <a:pt x="0" y="6858002"/>
                </a:lnTo>
                <a:close/>
                <a:moveTo>
                  <a:pt x="11429967" y="0"/>
                </a:moveTo>
                <a:lnTo>
                  <a:pt x="12191967" y="0"/>
                </a:lnTo>
                <a:lnTo>
                  <a:pt x="12191967" y="1"/>
                </a:lnTo>
                <a:lnTo>
                  <a:pt x="11429967" y="3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5733" y="6260196"/>
            <a:ext cx="1075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69C6843-D992-9FBB-41BF-32CBE7211967}"/>
              </a:ext>
            </a:extLst>
          </p:cNvPr>
          <p:cNvSpPr txBox="1"/>
          <p:nvPr userDrawn="1"/>
        </p:nvSpPr>
        <p:spPr>
          <a:xfrm>
            <a:off x="0" y="-217179"/>
            <a:ext cx="1270147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>
                <a:solidFill>
                  <a:schemeClr val="bg2"/>
                </a:solidFill>
              </a:rPr>
              <a:t>Full Screen Image and Title</a:t>
            </a:r>
          </a:p>
        </p:txBody>
      </p:sp>
      <p:sp>
        <p:nvSpPr>
          <p:cNvPr id="270" name="Slide Number Placeholder 269">
            <a:extLst>
              <a:ext uri="{FF2B5EF4-FFF2-40B4-BE49-F238E27FC236}">
                <a16:creationId xmlns:a16="http://schemas.microsoft.com/office/drawing/2014/main" id="{9E5767AE-C655-DDA7-9922-1C1396E56F6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B1BD6C73-7817-FEE6-8C1C-2E3A1E1DD97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6000" y="1062000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9868DB2-87D7-7B9D-7F76-0940A92E0E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21719"/>
            <a:ext cx="10752000" cy="48013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9283282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9118D7-A3D9-06F1-66E2-8346A9F940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" y="-1"/>
            <a:ext cx="12191969" cy="6858002"/>
          </a:xfrm>
          <a:custGeom>
            <a:avLst/>
            <a:gdLst>
              <a:gd name="connsiteX0" fmla="*/ 0 w 12191969"/>
              <a:gd name="connsiteY0" fmla="*/ 19 h 6858002"/>
              <a:gd name="connsiteX1" fmla="*/ 8467 w 12191969"/>
              <a:gd name="connsiteY1" fmla="*/ 19 h 6858002"/>
              <a:gd name="connsiteX2" fmla="*/ 360632 w 12191969"/>
              <a:gd name="connsiteY2" fmla="*/ 19 h 6858002"/>
              <a:gd name="connsiteX3" fmla="*/ 9290725 w 12191969"/>
              <a:gd name="connsiteY3" fmla="*/ 19 h 6858002"/>
              <a:gd name="connsiteX4" fmla="*/ 9326522 w 12191969"/>
              <a:gd name="connsiteY4" fmla="*/ 61207 h 6858002"/>
              <a:gd name="connsiteX5" fmla="*/ 9509225 w 12191969"/>
              <a:gd name="connsiteY5" fmla="*/ 184789 h 6858002"/>
              <a:gd name="connsiteX6" fmla="*/ 10197873 w 12191969"/>
              <a:gd name="connsiteY6" fmla="*/ 184789 h 6858002"/>
              <a:gd name="connsiteX7" fmla="*/ 12191967 w 12191969"/>
              <a:gd name="connsiteY7" fmla="*/ 184789 h 6858002"/>
              <a:gd name="connsiteX8" fmla="*/ 12191967 w 12191969"/>
              <a:gd name="connsiteY8" fmla="*/ 18050 h 6858002"/>
              <a:gd name="connsiteX9" fmla="*/ 12191969 w 12191969"/>
              <a:gd name="connsiteY9" fmla="*/ 18048 h 6858002"/>
              <a:gd name="connsiteX10" fmla="*/ 12191969 w 12191969"/>
              <a:gd name="connsiteY10" fmla="*/ 6234000 h 6858002"/>
              <a:gd name="connsiteX11" fmla="*/ 12191969 w 12191969"/>
              <a:gd name="connsiteY11" fmla="*/ 6858001 h 6858002"/>
              <a:gd name="connsiteX12" fmla="*/ 12191969 w 12191969"/>
              <a:gd name="connsiteY12" fmla="*/ 6858002 h 6858002"/>
              <a:gd name="connsiteX13" fmla="*/ 11919273 w 12191969"/>
              <a:gd name="connsiteY13" fmla="*/ 6858002 h 6858002"/>
              <a:gd name="connsiteX14" fmla="*/ 11919273 w 12191969"/>
              <a:gd name="connsiteY14" fmla="*/ 6858000 h 6858002"/>
              <a:gd name="connsiteX15" fmla="*/ 11902688 w 12191969"/>
              <a:gd name="connsiteY15" fmla="*/ 6858000 h 6858002"/>
              <a:gd name="connsiteX16" fmla="*/ 11902688 w 12191969"/>
              <a:gd name="connsiteY16" fmla="*/ 6858002 h 6858002"/>
              <a:gd name="connsiteX17" fmla="*/ 11521409 w 12191969"/>
              <a:gd name="connsiteY17" fmla="*/ 6858002 h 6858002"/>
              <a:gd name="connsiteX18" fmla="*/ 360632 w 12191969"/>
              <a:gd name="connsiteY18" fmla="*/ 6858002 h 6858002"/>
              <a:gd name="connsiteX19" fmla="*/ 8467 w 12191969"/>
              <a:gd name="connsiteY19" fmla="*/ 6858002 h 6858002"/>
              <a:gd name="connsiteX20" fmla="*/ 0 w 12191969"/>
              <a:gd name="connsiteY20" fmla="*/ 6858002 h 6858002"/>
              <a:gd name="connsiteX21" fmla="*/ 11429967 w 12191969"/>
              <a:gd name="connsiteY21" fmla="*/ 0 h 6858002"/>
              <a:gd name="connsiteX22" fmla="*/ 12191967 w 12191969"/>
              <a:gd name="connsiteY22" fmla="*/ 0 h 6858002"/>
              <a:gd name="connsiteX23" fmla="*/ 12191967 w 12191969"/>
              <a:gd name="connsiteY23" fmla="*/ 1 h 6858002"/>
              <a:gd name="connsiteX24" fmla="*/ 11429967 w 12191969"/>
              <a:gd name="connsiteY24" fmla="*/ 3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1969" h="6858002">
                <a:moveTo>
                  <a:pt x="0" y="19"/>
                </a:moveTo>
                <a:lnTo>
                  <a:pt x="8467" y="19"/>
                </a:lnTo>
                <a:lnTo>
                  <a:pt x="360632" y="19"/>
                </a:lnTo>
                <a:lnTo>
                  <a:pt x="9290725" y="19"/>
                </a:lnTo>
                <a:lnTo>
                  <a:pt x="9326522" y="61207"/>
                </a:lnTo>
                <a:cubicBezTo>
                  <a:pt x="9381791" y="140406"/>
                  <a:pt x="9443765" y="184789"/>
                  <a:pt x="9509225" y="184789"/>
                </a:cubicBezTo>
                <a:lnTo>
                  <a:pt x="10197873" y="184789"/>
                </a:lnTo>
                <a:lnTo>
                  <a:pt x="12191967" y="184789"/>
                </a:lnTo>
                <a:lnTo>
                  <a:pt x="12191967" y="18050"/>
                </a:lnTo>
                <a:lnTo>
                  <a:pt x="12191969" y="18048"/>
                </a:lnTo>
                <a:lnTo>
                  <a:pt x="12191969" y="6234000"/>
                </a:lnTo>
                <a:lnTo>
                  <a:pt x="12191969" y="6858001"/>
                </a:lnTo>
                <a:lnTo>
                  <a:pt x="12191969" y="6858002"/>
                </a:lnTo>
                <a:lnTo>
                  <a:pt x="11919273" y="6858002"/>
                </a:lnTo>
                <a:lnTo>
                  <a:pt x="11919273" y="6858000"/>
                </a:lnTo>
                <a:lnTo>
                  <a:pt x="11902688" y="6858000"/>
                </a:lnTo>
                <a:lnTo>
                  <a:pt x="11902688" y="6858002"/>
                </a:lnTo>
                <a:lnTo>
                  <a:pt x="11521409" y="6858002"/>
                </a:lnTo>
                <a:lnTo>
                  <a:pt x="360632" y="6858002"/>
                </a:lnTo>
                <a:lnTo>
                  <a:pt x="8467" y="6858002"/>
                </a:lnTo>
                <a:lnTo>
                  <a:pt x="0" y="6858002"/>
                </a:lnTo>
                <a:close/>
                <a:moveTo>
                  <a:pt x="11429967" y="0"/>
                </a:moveTo>
                <a:lnTo>
                  <a:pt x="12191967" y="0"/>
                </a:lnTo>
                <a:lnTo>
                  <a:pt x="12191967" y="1"/>
                </a:lnTo>
                <a:lnTo>
                  <a:pt x="11429967" y="3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5733" y="6260196"/>
            <a:ext cx="1075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69C6843-D992-9FBB-41BF-32CBE7211967}"/>
              </a:ext>
            </a:extLst>
          </p:cNvPr>
          <p:cNvSpPr txBox="1"/>
          <p:nvPr userDrawn="1"/>
        </p:nvSpPr>
        <p:spPr>
          <a:xfrm>
            <a:off x="0" y="-217179"/>
            <a:ext cx="866190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>
                <a:solidFill>
                  <a:schemeClr val="bg2"/>
                </a:solidFill>
              </a:rPr>
              <a:t>Full Screen Image</a:t>
            </a:r>
          </a:p>
        </p:txBody>
      </p:sp>
      <p:sp>
        <p:nvSpPr>
          <p:cNvPr id="270" name="Slide Number Placeholder 269">
            <a:extLst>
              <a:ext uri="{FF2B5EF4-FFF2-40B4-BE49-F238E27FC236}">
                <a16:creationId xmlns:a16="http://schemas.microsoft.com/office/drawing/2014/main" id="{9E5767AE-C655-DDA7-9922-1C1396E56F6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32064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54471CD-0658-6863-1DCC-BE9A405EF275}"/>
              </a:ext>
            </a:extLst>
          </p:cNvPr>
          <p:cNvGrpSpPr/>
          <p:nvPr userDrawn="1"/>
        </p:nvGrpSpPr>
        <p:grpSpPr>
          <a:xfrm>
            <a:off x="-1" y="0"/>
            <a:ext cx="12192001" cy="6864459"/>
            <a:chOff x="-1" y="0"/>
            <a:chExt cx="12192001" cy="6864459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C054394C-AE9A-61E7-DDCA-8969E4F3699D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7451EC9-E661-19B4-83C2-0CAEA29FA26E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7B5849C-B171-BFC0-8154-CA10B6BF78CB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BC88DE-F2CD-675C-FECC-C65FA931B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2206EFD-BE7F-6E92-061A-AE2F4922447B}"/>
              </a:ext>
            </a:extLst>
          </p:cNvPr>
          <p:cNvSpPr/>
          <p:nvPr userDrawn="1"/>
        </p:nvSpPr>
        <p:spPr>
          <a:xfrm>
            <a:off x="2720203" y="4120250"/>
            <a:ext cx="1671199" cy="1671199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F54C3AD-4120-0215-E237-437BA081C8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1783" y="634783"/>
            <a:ext cx="5588435" cy="5588435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5BBAE3BC-3862-74D8-1295-4D90459D3180}"/>
              </a:ext>
            </a:extLst>
          </p:cNvPr>
          <p:cNvSpPr/>
          <p:nvPr userDrawn="1"/>
        </p:nvSpPr>
        <p:spPr>
          <a:xfrm>
            <a:off x="3807593" y="1168972"/>
            <a:ext cx="4531675" cy="4532795"/>
          </a:xfrm>
          <a:custGeom>
            <a:avLst/>
            <a:gdLst>
              <a:gd name="connsiteX0" fmla="*/ 1404444 w 2808889"/>
              <a:gd name="connsiteY0" fmla="*/ 229199 h 2809584"/>
              <a:gd name="connsiteX1" fmla="*/ 228850 w 2808889"/>
              <a:gd name="connsiteY1" fmla="*/ 1404793 h 2809584"/>
              <a:gd name="connsiteX2" fmla="*/ 1404444 w 2808889"/>
              <a:gd name="connsiteY2" fmla="*/ 2580387 h 2809584"/>
              <a:gd name="connsiteX3" fmla="*/ 2580038 w 2808889"/>
              <a:gd name="connsiteY3" fmla="*/ 1404793 h 2809584"/>
              <a:gd name="connsiteX4" fmla="*/ 1404444 w 2808889"/>
              <a:gd name="connsiteY4" fmla="*/ 229199 h 2809584"/>
              <a:gd name="connsiteX5" fmla="*/ 1331086 w 2808889"/>
              <a:gd name="connsiteY5" fmla="*/ 0 h 2809584"/>
              <a:gd name="connsiteX6" fmla="*/ 1477802 w 2808889"/>
              <a:gd name="connsiteY6" fmla="*/ 0 h 2809584"/>
              <a:gd name="connsiteX7" fmla="*/ 1477802 w 2808889"/>
              <a:gd name="connsiteY7" fmla="*/ 145123 h 2809584"/>
              <a:gd name="connsiteX8" fmla="*/ 1533618 w 2808889"/>
              <a:gd name="connsiteY8" fmla="*/ 147942 h 2809584"/>
              <a:gd name="connsiteX9" fmla="*/ 2661296 w 2808889"/>
              <a:gd name="connsiteY9" fmla="*/ 1275620 h 2809584"/>
              <a:gd name="connsiteX10" fmla="*/ 2664115 w 2808889"/>
              <a:gd name="connsiteY10" fmla="*/ 1331436 h 2809584"/>
              <a:gd name="connsiteX11" fmla="*/ 2808889 w 2808889"/>
              <a:gd name="connsiteY11" fmla="*/ 1331436 h 2809584"/>
              <a:gd name="connsiteX12" fmla="*/ 2808889 w 2808889"/>
              <a:gd name="connsiteY12" fmla="*/ 1478149 h 2809584"/>
              <a:gd name="connsiteX13" fmla="*/ 2664115 w 2808889"/>
              <a:gd name="connsiteY13" fmla="*/ 1478149 h 2809584"/>
              <a:gd name="connsiteX14" fmla="*/ 2661296 w 2808889"/>
              <a:gd name="connsiteY14" fmla="*/ 1533966 h 2809584"/>
              <a:gd name="connsiteX15" fmla="*/ 1533618 w 2808889"/>
              <a:gd name="connsiteY15" fmla="*/ 2661644 h 2809584"/>
              <a:gd name="connsiteX16" fmla="*/ 1477797 w 2808889"/>
              <a:gd name="connsiteY16" fmla="*/ 2664463 h 2809584"/>
              <a:gd name="connsiteX17" fmla="*/ 1477797 w 2808889"/>
              <a:gd name="connsiteY17" fmla="*/ 2809584 h 2809584"/>
              <a:gd name="connsiteX18" fmla="*/ 1331092 w 2808889"/>
              <a:gd name="connsiteY18" fmla="*/ 2809584 h 2809584"/>
              <a:gd name="connsiteX19" fmla="*/ 1331092 w 2808889"/>
              <a:gd name="connsiteY19" fmla="*/ 2664463 h 2809584"/>
              <a:gd name="connsiteX20" fmla="*/ 1275272 w 2808889"/>
              <a:gd name="connsiteY20" fmla="*/ 2661644 h 2809584"/>
              <a:gd name="connsiteX21" fmla="*/ 147594 w 2808889"/>
              <a:gd name="connsiteY21" fmla="*/ 1533966 h 2809584"/>
              <a:gd name="connsiteX22" fmla="*/ 144775 w 2808889"/>
              <a:gd name="connsiteY22" fmla="*/ 1478149 h 2809584"/>
              <a:gd name="connsiteX23" fmla="*/ 0 w 2808889"/>
              <a:gd name="connsiteY23" fmla="*/ 1478149 h 2809584"/>
              <a:gd name="connsiteX24" fmla="*/ 0 w 2808889"/>
              <a:gd name="connsiteY24" fmla="*/ 1331436 h 2809584"/>
              <a:gd name="connsiteX25" fmla="*/ 144775 w 2808889"/>
              <a:gd name="connsiteY25" fmla="*/ 1331436 h 2809584"/>
              <a:gd name="connsiteX26" fmla="*/ 147594 w 2808889"/>
              <a:gd name="connsiteY26" fmla="*/ 1275620 h 2809584"/>
              <a:gd name="connsiteX27" fmla="*/ 1275272 w 2808889"/>
              <a:gd name="connsiteY27" fmla="*/ 147942 h 2809584"/>
              <a:gd name="connsiteX28" fmla="*/ 1331086 w 2808889"/>
              <a:gd name="connsiteY28" fmla="*/ 145123 h 280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808889" h="2809584">
                <a:moveTo>
                  <a:pt x="1404444" y="229199"/>
                </a:moveTo>
                <a:cubicBezTo>
                  <a:pt x="755181" y="229199"/>
                  <a:pt x="228850" y="755530"/>
                  <a:pt x="228850" y="1404793"/>
                </a:cubicBezTo>
                <a:cubicBezTo>
                  <a:pt x="228850" y="2054056"/>
                  <a:pt x="755181" y="2580387"/>
                  <a:pt x="1404444" y="2580387"/>
                </a:cubicBezTo>
                <a:cubicBezTo>
                  <a:pt x="2053707" y="2580387"/>
                  <a:pt x="2580038" y="2054056"/>
                  <a:pt x="2580038" y="1404793"/>
                </a:cubicBezTo>
                <a:cubicBezTo>
                  <a:pt x="2580038" y="755530"/>
                  <a:pt x="2053707" y="229199"/>
                  <a:pt x="1404444" y="229199"/>
                </a:cubicBezTo>
                <a:close/>
                <a:moveTo>
                  <a:pt x="1331086" y="0"/>
                </a:moveTo>
                <a:lnTo>
                  <a:pt x="1477802" y="0"/>
                </a:lnTo>
                <a:lnTo>
                  <a:pt x="1477802" y="145123"/>
                </a:lnTo>
                <a:lnTo>
                  <a:pt x="1533618" y="147942"/>
                </a:lnTo>
                <a:cubicBezTo>
                  <a:pt x="2128211" y="208326"/>
                  <a:pt x="2600912" y="681028"/>
                  <a:pt x="2661296" y="1275620"/>
                </a:cubicBezTo>
                <a:lnTo>
                  <a:pt x="2664115" y="1331436"/>
                </a:lnTo>
                <a:lnTo>
                  <a:pt x="2808889" y="1331436"/>
                </a:lnTo>
                <a:lnTo>
                  <a:pt x="2808889" y="1478149"/>
                </a:lnTo>
                <a:lnTo>
                  <a:pt x="2664115" y="1478149"/>
                </a:lnTo>
                <a:lnTo>
                  <a:pt x="2661296" y="1533966"/>
                </a:lnTo>
                <a:cubicBezTo>
                  <a:pt x="2600912" y="2128559"/>
                  <a:pt x="2128211" y="2601260"/>
                  <a:pt x="1533618" y="2661644"/>
                </a:cubicBezTo>
                <a:lnTo>
                  <a:pt x="1477797" y="2664463"/>
                </a:lnTo>
                <a:lnTo>
                  <a:pt x="1477797" y="2809584"/>
                </a:lnTo>
                <a:lnTo>
                  <a:pt x="1331092" y="2809584"/>
                </a:lnTo>
                <a:lnTo>
                  <a:pt x="1331092" y="2664463"/>
                </a:lnTo>
                <a:lnTo>
                  <a:pt x="1275272" y="2661644"/>
                </a:lnTo>
                <a:cubicBezTo>
                  <a:pt x="680680" y="2601260"/>
                  <a:pt x="207978" y="2128559"/>
                  <a:pt x="147594" y="1533966"/>
                </a:cubicBezTo>
                <a:lnTo>
                  <a:pt x="144775" y="1478149"/>
                </a:lnTo>
                <a:lnTo>
                  <a:pt x="0" y="1478149"/>
                </a:lnTo>
                <a:lnTo>
                  <a:pt x="0" y="1331436"/>
                </a:lnTo>
                <a:lnTo>
                  <a:pt x="144775" y="1331436"/>
                </a:lnTo>
                <a:lnTo>
                  <a:pt x="147594" y="1275620"/>
                </a:lnTo>
                <a:cubicBezTo>
                  <a:pt x="207978" y="681028"/>
                  <a:pt x="680680" y="208326"/>
                  <a:pt x="1275272" y="147942"/>
                </a:cubicBezTo>
                <a:lnTo>
                  <a:pt x="1331086" y="145123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48336"/>
            </a:schemeClr>
          </a:solidFill>
          <a:ln w="352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9F06B9-3F64-5717-E8AB-B9C95C3868DD}"/>
              </a:ext>
            </a:extLst>
          </p:cNvPr>
          <p:cNvSpPr txBox="1"/>
          <p:nvPr userDrawn="1"/>
        </p:nvSpPr>
        <p:spPr>
          <a:xfrm>
            <a:off x="393842" y="0"/>
            <a:ext cx="1875835" cy="4175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377">
              <a:spcBef>
                <a:spcPts val="1067"/>
              </a:spcBef>
              <a:buClr>
                <a:srgbClr val="474D56"/>
              </a:buClr>
            </a:pPr>
            <a:r>
              <a:rPr lang="en-US" sz="26533" b="1" i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Arial Nova" panose="020B0504020202020204" pitchFamily="34" charset="0"/>
              </a:rPr>
              <a:t>“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62AA19-5D97-5F1B-05B3-F91E8EC440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074231"/>
            <a:ext cx="10752668" cy="4709760"/>
          </a:xfrm>
        </p:spPr>
        <p:txBody>
          <a:bodyPr anchor="ctr">
            <a:noAutofit/>
          </a:bodyPr>
          <a:lstStyle>
            <a:lvl1pPr algn="ctr">
              <a:lnSpc>
                <a:spcPct val="90000"/>
              </a:lnSpc>
              <a:defRPr sz="4800" b="0" i="0">
                <a:gradFill>
                  <a:gsLst>
                    <a:gs pos="20000">
                      <a:schemeClr val="tx2"/>
                    </a:gs>
                    <a:gs pos="100000">
                      <a:schemeClr val="accent1"/>
                    </a:gs>
                  </a:gsLst>
                  <a:lin ang="2700000" scaled="0"/>
                </a:gradFill>
                <a:latin typeface="+mj-lt"/>
                <a:cs typeface="Segoe UI Semibold" panose="020B0502040204020203" pitchFamily="34" charset="0"/>
              </a:defRPr>
            </a:lvl1pPr>
            <a:lvl2pPr marL="0" indent="0" algn="ctr">
              <a:buNone/>
              <a:defRPr sz="2000"/>
            </a:lvl2pPr>
          </a:lstStyle>
          <a:p>
            <a:pPr lvl="0"/>
            <a:r>
              <a:rPr lang="en-US"/>
              <a:t>Add Quote or Statement</a:t>
            </a:r>
          </a:p>
          <a:p>
            <a:pPr lvl="1"/>
            <a:r>
              <a:rPr lang="en-US"/>
              <a:t>Secondary line or name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769E45-23E3-C607-00A6-B1BD741B3C55}"/>
              </a:ext>
            </a:extLst>
          </p:cNvPr>
          <p:cNvSpPr txBox="1"/>
          <p:nvPr userDrawn="1"/>
        </p:nvSpPr>
        <p:spPr>
          <a:xfrm>
            <a:off x="0" y="-217179"/>
            <a:ext cx="866190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>
                <a:solidFill>
                  <a:schemeClr val="bg2"/>
                </a:solidFill>
              </a:rPr>
              <a:t>Statement - White</a:t>
            </a:r>
          </a:p>
        </p:txBody>
      </p:sp>
    </p:spTree>
    <p:extLst>
      <p:ext uri="{BB962C8B-B14F-4D97-AF65-F5344CB8AC3E}">
        <p14:creationId xmlns:p14="http://schemas.microsoft.com/office/powerpoint/2010/main" val="42744039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Blue">
    <p:bg>
      <p:bgPr>
        <a:gradFill>
          <a:gsLst>
            <a:gs pos="26000">
              <a:schemeClr val="tx2"/>
            </a:gs>
            <a:gs pos="100000">
              <a:schemeClr val="accent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4056897E-2AA4-4770-AD35-CC678E400D2E}"/>
              </a:ext>
            </a:extLst>
          </p:cNvPr>
          <p:cNvSpPr/>
          <p:nvPr userDrawn="1"/>
        </p:nvSpPr>
        <p:spPr bwMode="grayWhite">
          <a:xfrm>
            <a:off x="3084592" y="0"/>
            <a:ext cx="9107408" cy="6858001"/>
          </a:xfrm>
          <a:custGeom>
            <a:avLst/>
            <a:gdLst>
              <a:gd name="connsiteX0" fmla="*/ 0 w 9107408"/>
              <a:gd name="connsiteY0" fmla="*/ 0 h 6858001"/>
              <a:gd name="connsiteX1" fmla="*/ 2458165 w 9107408"/>
              <a:gd name="connsiteY1" fmla="*/ 0 h 6858001"/>
              <a:gd name="connsiteX2" fmla="*/ 4991935 w 9107408"/>
              <a:gd name="connsiteY2" fmla="*/ 5719051 h 6858001"/>
              <a:gd name="connsiteX3" fmla="*/ 5716240 w 9107408"/>
              <a:gd name="connsiteY3" fmla="*/ 5719051 h 6858001"/>
              <a:gd name="connsiteX4" fmla="*/ 8252101 w 9107408"/>
              <a:gd name="connsiteY4" fmla="*/ 0 h 6858001"/>
              <a:gd name="connsiteX5" fmla="*/ 9107408 w 9107408"/>
              <a:gd name="connsiteY5" fmla="*/ 0 h 6858001"/>
              <a:gd name="connsiteX6" fmla="*/ 9107408 w 9107408"/>
              <a:gd name="connsiteY6" fmla="*/ 3617432 h 6858001"/>
              <a:gd name="connsiteX7" fmla="*/ 7671401 w 9107408"/>
              <a:gd name="connsiteY7" fmla="*/ 6858001 h 6858001"/>
              <a:gd name="connsiteX8" fmla="*/ 3039671 w 9107408"/>
              <a:gd name="connsiteY8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7408" h="6858001">
                <a:moveTo>
                  <a:pt x="0" y="0"/>
                </a:moveTo>
                <a:lnTo>
                  <a:pt x="2458165" y="0"/>
                </a:lnTo>
                <a:lnTo>
                  <a:pt x="4991935" y="5719051"/>
                </a:lnTo>
                <a:cubicBezTo>
                  <a:pt x="5192084" y="6163125"/>
                  <a:pt x="5516089" y="6163125"/>
                  <a:pt x="5716240" y="5719051"/>
                </a:cubicBezTo>
                <a:lnTo>
                  <a:pt x="8252101" y="0"/>
                </a:lnTo>
                <a:lnTo>
                  <a:pt x="9107408" y="0"/>
                </a:lnTo>
                <a:lnTo>
                  <a:pt x="9107408" y="3617432"/>
                </a:lnTo>
                <a:lnTo>
                  <a:pt x="7671401" y="6858001"/>
                </a:lnTo>
                <a:lnTo>
                  <a:pt x="3039671" y="6858001"/>
                </a:lnTo>
                <a:close/>
              </a:path>
            </a:pathLst>
          </a:custGeom>
          <a:gradFill flip="none" rotWithShape="1">
            <a:gsLst>
              <a:gs pos="79000">
                <a:schemeClr val="accent2">
                  <a:alpha val="0"/>
                </a:schemeClr>
              </a:gs>
              <a:gs pos="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564E7EB0-C7F3-E628-A239-A3B5D71C5D7F}"/>
              </a:ext>
            </a:extLst>
          </p:cNvPr>
          <p:cNvSpPr/>
          <p:nvPr userDrawn="1"/>
        </p:nvSpPr>
        <p:spPr>
          <a:xfrm flipH="1">
            <a:off x="11355544" y="4977023"/>
            <a:ext cx="836456" cy="1887436"/>
          </a:xfrm>
          <a:custGeom>
            <a:avLst/>
            <a:gdLst>
              <a:gd name="connsiteX0" fmla="*/ 0 w 627342"/>
              <a:gd name="connsiteY0" fmla="*/ 0 h 1415577"/>
              <a:gd name="connsiteX1" fmla="*/ 627342 w 627342"/>
              <a:gd name="connsiteY1" fmla="*/ 1415577 h 1415577"/>
              <a:gd name="connsiteX2" fmla="*/ 0 w 627342"/>
              <a:gd name="connsiteY2" fmla="*/ 1415577 h 1415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7342" h="1415577">
                <a:moveTo>
                  <a:pt x="0" y="0"/>
                </a:moveTo>
                <a:lnTo>
                  <a:pt x="627342" y="1415577"/>
                </a:lnTo>
                <a:lnTo>
                  <a:pt x="0" y="1415577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34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F402A23E-428E-0058-AF33-5C9C3C691B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1783" y="634783"/>
            <a:ext cx="5588435" cy="5588435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22B78352-787F-498E-71A9-60A020C22A46}"/>
              </a:ext>
            </a:extLst>
          </p:cNvPr>
          <p:cNvSpPr/>
          <p:nvPr userDrawn="1"/>
        </p:nvSpPr>
        <p:spPr>
          <a:xfrm>
            <a:off x="2720203" y="4120250"/>
            <a:ext cx="1671199" cy="1671199"/>
          </a:xfrm>
          <a:prstGeom prst="ellipse">
            <a:avLst/>
          </a:prstGeom>
          <a:noFill/>
          <a:ln w="12700">
            <a:solidFill>
              <a:schemeClr val="accent1">
                <a:alpha val="47781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ABEFE087-663D-0982-A821-7FC93326E296}"/>
              </a:ext>
            </a:extLst>
          </p:cNvPr>
          <p:cNvSpPr/>
          <p:nvPr userDrawn="1"/>
        </p:nvSpPr>
        <p:spPr>
          <a:xfrm>
            <a:off x="3807593" y="1162603"/>
            <a:ext cx="4531675" cy="4532795"/>
          </a:xfrm>
          <a:custGeom>
            <a:avLst/>
            <a:gdLst>
              <a:gd name="connsiteX0" fmla="*/ 1404444 w 2808889"/>
              <a:gd name="connsiteY0" fmla="*/ 229199 h 2809584"/>
              <a:gd name="connsiteX1" fmla="*/ 228850 w 2808889"/>
              <a:gd name="connsiteY1" fmla="*/ 1404793 h 2809584"/>
              <a:gd name="connsiteX2" fmla="*/ 1404444 w 2808889"/>
              <a:gd name="connsiteY2" fmla="*/ 2580387 h 2809584"/>
              <a:gd name="connsiteX3" fmla="*/ 2580038 w 2808889"/>
              <a:gd name="connsiteY3" fmla="*/ 1404793 h 2809584"/>
              <a:gd name="connsiteX4" fmla="*/ 1404444 w 2808889"/>
              <a:gd name="connsiteY4" fmla="*/ 229199 h 2809584"/>
              <a:gd name="connsiteX5" fmla="*/ 1331086 w 2808889"/>
              <a:gd name="connsiteY5" fmla="*/ 0 h 2809584"/>
              <a:gd name="connsiteX6" fmla="*/ 1477802 w 2808889"/>
              <a:gd name="connsiteY6" fmla="*/ 0 h 2809584"/>
              <a:gd name="connsiteX7" fmla="*/ 1477802 w 2808889"/>
              <a:gd name="connsiteY7" fmla="*/ 145123 h 2809584"/>
              <a:gd name="connsiteX8" fmla="*/ 1533618 w 2808889"/>
              <a:gd name="connsiteY8" fmla="*/ 147942 h 2809584"/>
              <a:gd name="connsiteX9" fmla="*/ 2661296 w 2808889"/>
              <a:gd name="connsiteY9" fmla="*/ 1275620 h 2809584"/>
              <a:gd name="connsiteX10" fmla="*/ 2664115 w 2808889"/>
              <a:gd name="connsiteY10" fmla="*/ 1331436 h 2809584"/>
              <a:gd name="connsiteX11" fmla="*/ 2808889 w 2808889"/>
              <a:gd name="connsiteY11" fmla="*/ 1331436 h 2809584"/>
              <a:gd name="connsiteX12" fmla="*/ 2808889 w 2808889"/>
              <a:gd name="connsiteY12" fmla="*/ 1478149 h 2809584"/>
              <a:gd name="connsiteX13" fmla="*/ 2664115 w 2808889"/>
              <a:gd name="connsiteY13" fmla="*/ 1478149 h 2809584"/>
              <a:gd name="connsiteX14" fmla="*/ 2661296 w 2808889"/>
              <a:gd name="connsiteY14" fmla="*/ 1533966 h 2809584"/>
              <a:gd name="connsiteX15" fmla="*/ 1533618 w 2808889"/>
              <a:gd name="connsiteY15" fmla="*/ 2661644 h 2809584"/>
              <a:gd name="connsiteX16" fmla="*/ 1477797 w 2808889"/>
              <a:gd name="connsiteY16" fmla="*/ 2664463 h 2809584"/>
              <a:gd name="connsiteX17" fmla="*/ 1477797 w 2808889"/>
              <a:gd name="connsiteY17" fmla="*/ 2809584 h 2809584"/>
              <a:gd name="connsiteX18" fmla="*/ 1331092 w 2808889"/>
              <a:gd name="connsiteY18" fmla="*/ 2809584 h 2809584"/>
              <a:gd name="connsiteX19" fmla="*/ 1331092 w 2808889"/>
              <a:gd name="connsiteY19" fmla="*/ 2664463 h 2809584"/>
              <a:gd name="connsiteX20" fmla="*/ 1275272 w 2808889"/>
              <a:gd name="connsiteY20" fmla="*/ 2661644 h 2809584"/>
              <a:gd name="connsiteX21" fmla="*/ 147594 w 2808889"/>
              <a:gd name="connsiteY21" fmla="*/ 1533966 h 2809584"/>
              <a:gd name="connsiteX22" fmla="*/ 144775 w 2808889"/>
              <a:gd name="connsiteY22" fmla="*/ 1478149 h 2809584"/>
              <a:gd name="connsiteX23" fmla="*/ 0 w 2808889"/>
              <a:gd name="connsiteY23" fmla="*/ 1478149 h 2809584"/>
              <a:gd name="connsiteX24" fmla="*/ 0 w 2808889"/>
              <a:gd name="connsiteY24" fmla="*/ 1331436 h 2809584"/>
              <a:gd name="connsiteX25" fmla="*/ 144775 w 2808889"/>
              <a:gd name="connsiteY25" fmla="*/ 1331436 h 2809584"/>
              <a:gd name="connsiteX26" fmla="*/ 147594 w 2808889"/>
              <a:gd name="connsiteY26" fmla="*/ 1275620 h 2809584"/>
              <a:gd name="connsiteX27" fmla="*/ 1275272 w 2808889"/>
              <a:gd name="connsiteY27" fmla="*/ 147942 h 2809584"/>
              <a:gd name="connsiteX28" fmla="*/ 1331086 w 2808889"/>
              <a:gd name="connsiteY28" fmla="*/ 145123 h 280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808889" h="2809584">
                <a:moveTo>
                  <a:pt x="1404444" y="229199"/>
                </a:moveTo>
                <a:cubicBezTo>
                  <a:pt x="755181" y="229199"/>
                  <a:pt x="228850" y="755530"/>
                  <a:pt x="228850" y="1404793"/>
                </a:cubicBezTo>
                <a:cubicBezTo>
                  <a:pt x="228850" y="2054056"/>
                  <a:pt x="755181" y="2580387"/>
                  <a:pt x="1404444" y="2580387"/>
                </a:cubicBezTo>
                <a:cubicBezTo>
                  <a:pt x="2053707" y="2580387"/>
                  <a:pt x="2580038" y="2054056"/>
                  <a:pt x="2580038" y="1404793"/>
                </a:cubicBezTo>
                <a:cubicBezTo>
                  <a:pt x="2580038" y="755530"/>
                  <a:pt x="2053707" y="229199"/>
                  <a:pt x="1404444" y="229199"/>
                </a:cubicBezTo>
                <a:close/>
                <a:moveTo>
                  <a:pt x="1331086" y="0"/>
                </a:moveTo>
                <a:lnTo>
                  <a:pt x="1477802" y="0"/>
                </a:lnTo>
                <a:lnTo>
                  <a:pt x="1477802" y="145123"/>
                </a:lnTo>
                <a:lnTo>
                  <a:pt x="1533618" y="147942"/>
                </a:lnTo>
                <a:cubicBezTo>
                  <a:pt x="2128211" y="208326"/>
                  <a:pt x="2600912" y="681028"/>
                  <a:pt x="2661296" y="1275620"/>
                </a:cubicBezTo>
                <a:lnTo>
                  <a:pt x="2664115" y="1331436"/>
                </a:lnTo>
                <a:lnTo>
                  <a:pt x="2808889" y="1331436"/>
                </a:lnTo>
                <a:lnTo>
                  <a:pt x="2808889" y="1478149"/>
                </a:lnTo>
                <a:lnTo>
                  <a:pt x="2664115" y="1478149"/>
                </a:lnTo>
                <a:lnTo>
                  <a:pt x="2661296" y="1533966"/>
                </a:lnTo>
                <a:cubicBezTo>
                  <a:pt x="2600912" y="2128559"/>
                  <a:pt x="2128211" y="2601260"/>
                  <a:pt x="1533618" y="2661644"/>
                </a:cubicBezTo>
                <a:lnTo>
                  <a:pt x="1477797" y="2664463"/>
                </a:lnTo>
                <a:lnTo>
                  <a:pt x="1477797" y="2809584"/>
                </a:lnTo>
                <a:lnTo>
                  <a:pt x="1331092" y="2809584"/>
                </a:lnTo>
                <a:lnTo>
                  <a:pt x="1331092" y="2664463"/>
                </a:lnTo>
                <a:lnTo>
                  <a:pt x="1275272" y="2661644"/>
                </a:lnTo>
                <a:cubicBezTo>
                  <a:pt x="680680" y="2601260"/>
                  <a:pt x="207978" y="2128559"/>
                  <a:pt x="147594" y="1533966"/>
                </a:cubicBezTo>
                <a:lnTo>
                  <a:pt x="144775" y="1478149"/>
                </a:lnTo>
                <a:lnTo>
                  <a:pt x="0" y="1478149"/>
                </a:lnTo>
                <a:lnTo>
                  <a:pt x="0" y="1331436"/>
                </a:lnTo>
                <a:lnTo>
                  <a:pt x="144775" y="1331436"/>
                </a:lnTo>
                <a:lnTo>
                  <a:pt x="147594" y="1275620"/>
                </a:lnTo>
                <a:cubicBezTo>
                  <a:pt x="207978" y="681028"/>
                  <a:pt x="680680" y="208326"/>
                  <a:pt x="1275272" y="147942"/>
                </a:cubicBezTo>
                <a:lnTo>
                  <a:pt x="1331086" y="145123"/>
                </a:lnTo>
                <a:close/>
              </a:path>
            </a:pathLst>
          </a:custGeom>
          <a:solidFill>
            <a:schemeClr val="accent1">
              <a:alpha val="35020"/>
            </a:schemeClr>
          </a:solidFill>
          <a:ln w="352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D2537B9-0C71-0DCF-4946-B5DF0FFFD957}"/>
              </a:ext>
            </a:extLst>
          </p:cNvPr>
          <p:cNvSpPr txBox="1"/>
          <p:nvPr userDrawn="1"/>
        </p:nvSpPr>
        <p:spPr>
          <a:xfrm>
            <a:off x="393842" y="0"/>
            <a:ext cx="1875835" cy="4175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377">
              <a:spcBef>
                <a:spcPts val="1067"/>
              </a:spcBef>
              <a:buClr>
                <a:srgbClr val="474D56"/>
              </a:buClr>
            </a:pPr>
            <a:r>
              <a:rPr lang="en-US" sz="26533" b="1" i="0">
                <a:ln>
                  <a:noFill/>
                </a:ln>
                <a:solidFill>
                  <a:schemeClr val="accent2"/>
                </a:solidFill>
                <a:latin typeface="Arial Nova" panose="020B0504020202020204" pitchFamily="34" charset="0"/>
              </a:rPr>
              <a:t>“</a:t>
            </a:r>
          </a:p>
        </p:txBody>
      </p:sp>
      <p:sp>
        <p:nvSpPr>
          <p:cNvPr id="64" name="Text Placeholder 10">
            <a:extLst>
              <a:ext uri="{FF2B5EF4-FFF2-40B4-BE49-F238E27FC236}">
                <a16:creationId xmlns:a16="http://schemas.microsoft.com/office/drawing/2014/main" id="{10EE0CEE-41D5-6A69-FB3F-089053C8DF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074120"/>
            <a:ext cx="10752668" cy="4709760"/>
          </a:xfrm>
        </p:spPr>
        <p:txBody>
          <a:bodyPr anchor="ctr">
            <a:noAutofit/>
          </a:bodyPr>
          <a:lstStyle>
            <a:lvl1pPr algn="ctr">
              <a:lnSpc>
                <a:spcPct val="90000"/>
              </a:lnSpc>
              <a:defRPr sz="4800" b="0" i="0">
                <a:solidFill>
                  <a:schemeClr val="bg1"/>
                </a:solidFill>
                <a:latin typeface="+mj-lt"/>
                <a:cs typeface="Segoe UI Semibold" panose="020B0502040204020203" pitchFamily="34" charset="0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Add Quote or Statement</a:t>
            </a:r>
          </a:p>
          <a:p>
            <a:pPr lvl="1"/>
            <a:r>
              <a:rPr lang="en-US"/>
              <a:t>Secondary line or name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A2BAB2-AE5E-9125-20E6-4EE0EBF30E22}"/>
              </a:ext>
            </a:extLst>
          </p:cNvPr>
          <p:cNvSpPr txBox="1"/>
          <p:nvPr userDrawn="1"/>
        </p:nvSpPr>
        <p:spPr>
          <a:xfrm>
            <a:off x="0" y="-217179"/>
            <a:ext cx="811688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>
                <a:solidFill>
                  <a:schemeClr val="bg2"/>
                </a:solidFill>
              </a:rPr>
              <a:t>Statement - Blue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E2453D-6A91-CBFB-28AE-7ED92E6DDB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69839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Solid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BC88DE-F2CD-675C-FECC-C65FA931B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341A5B-59EE-5489-EDF9-4F00078407A2}"/>
              </a:ext>
            </a:extLst>
          </p:cNvPr>
          <p:cNvSpPr txBox="1"/>
          <p:nvPr userDrawn="1"/>
        </p:nvSpPr>
        <p:spPr>
          <a:xfrm>
            <a:off x="0" y="-217179"/>
            <a:ext cx="915883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 dirty="0">
                <a:solidFill>
                  <a:schemeClr val="bg2"/>
                </a:solidFill>
              </a:rPr>
              <a:t>Blank </a:t>
            </a:r>
            <a:r>
              <a:rPr lang="en-US" sz="800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-</a:t>
            </a:r>
            <a:r>
              <a:rPr lang="en-US" sz="800" dirty="0">
                <a:solidFill>
                  <a:schemeClr val="bg2"/>
                </a:solidFill>
              </a:rPr>
              <a:t> Solid White</a:t>
            </a:r>
          </a:p>
        </p:txBody>
      </p:sp>
    </p:spTree>
    <p:extLst>
      <p:ext uri="{BB962C8B-B14F-4D97-AF65-F5344CB8AC3E}">
        <p14:creationId xmlns:p14="http://schemas.microsoft.com/office/powerpoint/2010/main" val="41284095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7E76B0C-647B-A616-164F-560F2FF1F425}"/>
              </a:ext>
            </a:extLst>
          </p:cNvPr>
          <p:cNvGrpSpPr/>
          <p:nvPr userDrawn="1"/>
        </p:nvGrpSpPr>
        <p:grpSpPr>
          <a:xfrm>
            <a:off x="-1" y="0"/>
            <a:ext cx="12192001" cy="6864459"/>
            <a:chOff x="-1" y="0"/>
            <a:chExt cx="12192001" cy="6864459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8306BB3-7C17-EFC6-3E8C-A087B272855C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7667AC9-C610-9753-2FF5-834BD561A857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4EF0057-8E35-C66A-9CCC-29B6CE3D37C9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BC88DE-F2CD-675C-FECC-C65FA931B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341A5B-59EE-5489-EDF9-4F00078407A2}"/>
              </a:ext>
            </a:extLst>
          </p:cNvPr>
          <p:cNvSpPr txBox="1"/>
          <p:nvPr userDrawn="1"/>
        </p:nvSpPr>
        <p:spPr>
          <a:xfrm>
            <a:off x="0" y="-217179"/>
            <a:ext cx="656196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>
                <a:solidFill>
                  <a:schemeClr val="bg2"/>
                </a:solidFill>
              </a:rPr>
              <a:t>Blank - White</a:t>
            </a:r>
          </a:p>
        </p:txBody>
      </p:sp>
    </p:spTree>
    <p:extLst>
      <p:ext uri="{BB962C8B-B14F-4D97-AF65-F5344CB8AC3E}">
        <p14:creationId xmlns:p14="http://schemas.microsoft.com/office/powerpoint/2010/main" val="5386261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gradFill>
          <a:gsLst>
            <a:gs pos="26000">
              <a:schemeClr val="bg2"/>
            </a:gs>
            <a:gs pos="100000">
              <a:schemeClr val="accent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A0FB0173-31E9-6C52-56C1-060E0ACB7845}"/>
              </a:ext>
            </a:extLst>
          </p:cNvPr>
          <p:cNvSpPr/>
          <p:nvPr userDrawn="1"/>
        </p:nvSpPr>
        <p:spPr bwMode="grayWhite">
          <a:xfrm>
            <a:off x="3084592" y="1"/>
            <a:ext cx="9107408" cy="6858001"/>
          </a:xfrm>
          <a:custGeom>
            <a:avLst/>
            <a:gdLst>
              <a:gd name="connsiteX0" fmla="*/ 8252101 w 9107408"/>
              <a:gd name="connsiteY0" fmla="*/ 0 h 6858001"/>
              <a:gd name="connsiteX1" fmla="*/ 8777721 w 9107408"/>
              <a:gd name="connsiteY1" fmla="*/ 0 h 6858001"/>
              <a:gd name="connsiteX2" fmla="*/ 8252100 w 9107408"/>
              <a:gd name="connsiteY2" fmla="*/ 2 h 6858001"/>
              <a:gd name="connsiteX3" fmla="*/ 0 w 9107408"/>
              <a:gd name="connsiteY3" fmla="*/ 0 h 6858001"/>
              <a:gd name="connsiteX4" fmla="*/ 2458165 w 9107408"/>
              <a:gd name="connsiteY4" fmla="*/ 0 h 6858001"/>
              <a:gd name="connsiteX5" fmla="*/ 4991935 w 9107408"/>
              <a:gd name="connsiteY5" fmla="*/ 5719051 h 6858001"/>
              <a:gd name="connsiteX6" fmla="*/ 5716240 w 9107408"/>
              <a:gd name="connsiteY6" fmla="*/ 5719051 h 6858001"/>
              <a:gd name="connsiteX7" fmla="*/ 8170165 w 9107408"/>
              <a:gd name="connsiteY7" fmla="*/ 184787 h 6858001"/>
              <a:gd name="connsiteX8" fmla="*/ 9107408 w 9107408"/>
              <a:gd name="connsiteY8" fmla="*/ 184787 h 6858001"/>
              <a:gd name="connsiteX9" fmla="*/ 9107408 w 9107408"/>
              <a:gd name="connsiteY9" fmla="*/ 3617432 h 6858001"/>
              <a:gd name="connsiteX10" fmla="*/ 7671401 w 9107408"/>
              <a:gd name="connsiteY10" fmla="*/ 6858001 h 6858001"/>
              <a:gd name="connsiteX11" fmla="*/ 3039671 w 9107408"/>
              <a:gd name="connsiteY11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07408" h="6858001">
                <a:moveTo>
                  <a:pt x="8252101" y="0"/>
                </a:moveTo>
                <a:lnTo>
                  <a:pt x="8777721" y="0"/>
                </a:lnTo>
                <a:lnTo>
                  <a:pt x="8252100" y="2"/>
                </a:lnTo>
                <a:close/>
                <a:moveTo>
                  <a:pt x="0" y="0"/>
                </a:moveTo>
                <a:lnTo>
                  <a:pt x="2458165" y="0"/>
                </a:lnTo>
                <a:lnTo>
                  <a:pt x="4991935" y="5719051"/>
                </a:lnTo>
                <a:cubicBezTo>
                  <a:pt x="5192084" y="6163125"/>
                  <a:pt x="5516089" y="6163125"/>
                  <a:pt x="5716240" y="5719051"/>
                </a:cubicBezTo>
                <a:lnTo>
                  <a:pt x="8170165" y="184787"/>
                </a:lnTo>
                <a:lnTo>
                  <a:pt x="9107408" y="184787"/>
                </a:lnTo>
                <a:lnTo>
                  <a:pt x="9107408" y="3617432"/>
                </a:lnTo>
                <a:lnTo>
                  <a:pt x="7671401" y="6858001"/>
                </a:lnTo>
                <a:lnTo>
                  <a:pt x="3039671" y="6858001"/>
                </a:lnTo>
                <a:close/>
              </a:path>
            </a:pathLst>
          </a:custGeom>
          <a:gradFill flip="none" rotWithShape="1">
            <a:gsLst>
              <a:gs pos="72000">
                <a:schemeClr val="accent2">
                  <a:alpha val="0"/>
                </a:schemeClr>
              </a:gs>
              <a:gs pos="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04622E2A-595F-5D46-A55E-801EDD93948A}"/>
              </a:ext>
            </a:extLst>
          </p:cNvPr>
          <p:cNvSpPr/>
          <p:nvPr userDrawn="1"/>
        </p:nvSpPr>
        <p:spPr>
          <a:xfrm flipH="1">
            <a:off x="11355544" y="4977023"/>
            <a:ext cx="836456" cy="1887436"/>
          </a:xfrm>
          <a:custGeom>
            <a:avLst/>
            <a:gdLst>
              <a:gd name="connsiteX0" fmla="*/ 0 w 627342"/>
              <a:gd name="connsiteY0" fmla="*/ 0 h 1415577"/>
              <a:gd name="connsiteX1" fmla="*/ 627342 w 627342"/>
              <a:gd name="connsiteY1" fmla="*/ 1415577 h 1415577"/>
              <a:gd name="connsiteX2" fmla="*/ 0 w 627342"/>
              <a:gd name="connsiteY2" fmla="*/ 1415577 h 1415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7342" h="1415577">
                <a:moveTo>
                  <a:pt x="0" y="0"/>
                </a:moveTo>
                <a:lnTo>
                  <a:pt x="627342" y="1415577"/>
                </a:lnTo>
                <a:lnTo>
                  <a:pt x="0" y="1415577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34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A052E62-C368-9003-F445-308986BE8A46}"/>
              </a:ext>
            </a:extLst>
          </p:cNvPr>
          <p:cNvSpPr txBox="1"/>
          <p:nvPr userDrawn="1"/>
        </p:nvSpPr>
        <p:spPr>
          <a:xfrm>
            <a:off x="0" y="-217179"/>
            <a:ext cx="601694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>
                <a:ln>
                  <a:noFill/>
                </a:ln>
                <a:solidFill>
                  <a:srgbClr val="999FA8"/>
                </a:solidFill>
                <a:effectLst/>
                <a:uLnTx/>
                <a:uFillTx/>
              </a:rPr>
              <a:t>Blank - Blue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DFCDFE-9404-22B3-DD0D-3B0C5AB44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40396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- Step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DBAAD1D3-BC1F-6E18-C3A5-933E1C99AFD0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2409627" y="3563581"/>
            <a:ext cx="1633806" cy="2023835"/>
          </a:xfrm>
          <a:prstGeom prst="callout1">
            <a:avLst>
              <a:gd name="adj1" fmla="val -13308"/>
              <a:gd name="adj2" fmla="val 50090"/>
              <a:gd name="adj3" fmla="val -212"/>
              <a:gd name="adj4" fmla="val 50002"/>
            </a:avLst>
          </a:prstGeom>
          <a:noFill/>
          <a:ln>
            <a:solidFill>
              <a:schemeClr val="bg2"/>
            </a:solidFill>
          </a:ln>
        </p:spPr>
        <p:txBody>
          <a:bodyPr lIns="90000" tIns="90000" bIns="90000">
            <a:noAutofit/>
          </a:bodyPr>
          <a:lstStyle>
            <a:lvl1pPr algn="ctr">
              <a:defRPr lang="en-US" sz="1600" b="1" i="0" kern="1200" dirty="0">
                <a:gradFill>
                  <a:gsLst>
                    <a:gs pos="0">
                      <a:srgbClr val="715DA3"/>
                    </a:gs>
                    <a:gs pos="100000">
                      <a:srgbClr val="9D8FC0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</a:defRPr>
            </a:lvl1pPr>
            <a:lvl2pPr marL="0" indent="0" algn="ctr">
              <a:buNone/>
              <a:defRPr sz="12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marL="0" lvl="0" indent="0" algn="ctr" defTabSz="685783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B291FAD3-EE19-3C49-8335-60BBD89857EE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231760" y="3563581"/>
            <a:ext cx="1633806" cy="2023835"/>
          </a:xfrm>
          <a:prstGeom prst="callout1">
            <a:avLst>
              <a:gd name="adj1" fmla="val -13308"/>
              <a:gd name="adj2" fmla="val 50090"/>
              <a:gd name="adj3" fmla="val -212"/>
              <a:gd name="adj4" fmla="val 50002"/>
            </a:avLst>
          </a:prstGeom>
          <a:noFill/>
          <a:ln>
            <a:solidFill>
              <a:schemeClr val="bg2"/>
            </a:solidFill>
          </a:ln>
        </p:spPr>
        <p:txBody>
          <a:bodyPr lIns="90000" tIns="90000" bIns="90000">
            <a:noAutofit/>
          </a:bodyPr>
          <a:lstStyle>
            <a:lvl1pPr algn="ctr">
              <a:defRPr lang="en-US" sz="1600" b="1" i="0" kern="1200" dirty="0">
                <a:gradFill>
                  <a:gsLst>
                    <a:gs pos="0">
                      <a:srgbClr val="ED1C24"/>
                    </a:gs>
                    <a:gs pos="100000">
                      <a:srgbClr val="F58465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</a:defRPr>
            </a:lvl1pPr>
            <a:lvl2pPr marL="0" indent="0" algn="ctr">
              <a:buNone/>
              <a:defRPr sz="12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marL="0" lvl="0" indent="0" algn="ctr" defTabSz="685783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197EC980-F81E-9C32-C0A6-81DA99C3382F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6053893" y="3563581"/>
            <a:ext cx="1633806" cy="2023835"/>
          </a:xfrm>
          <a:prstGeom prst="callout1">
            <a:avLst>
              <a:gd name="adj1" fmla="val -13308"/>
              <a:gd name="adj2" fmla="val 50090"/>
              <a:gd name="adj3" fmla="val -212"/>
              <a:gd name="adj4" fmla="val 50002"/>
            </a:avLst>
          </a:prstGeom>
          <a:noFill/>
          <a:ln>
            <a:solidFill>
              <a:schemeClr val="bg2"/>
            </a:solidFill>
          </a:ln>
        </p:spPr>
        <p:txBody>
          <a:bodyPr lIns="90000" tIns="90000" bIns="90000">
            <a:noAutofit/>
          </a:bodyPr>
          <a:lstStyle>
            <a:lvl1pPr algn="ctr">
              <a:defRPr lang="en-US" sz="1600" b="1" i="0" kern="1200" dirty="0">
                <a:gradFill>
                  <a:gsLst>
                    <a:gs pos="0">
                      <a:srgbClr val="F4793B"/>
                    </a:gs>
                    <a:gs pos="100000">
                      <a:srgbClr val="F9AB7F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</a:defRPr>
            </a:lvl1pPr>
            <a:lvl2pPr marL="0" indent="0" algn="ctr">
              <a:buNone/>
              <a:defRPr sz="12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marL="0" lvl="0" indent="0" algn="ctr" defTabSz="685783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EC44F42E-E1B1-1E29-BED4-3C8CE6ED6B5F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7876026" y="3563581"/>
            <a:ext cx="1633806" cy="2023835"/>
          </a:xfrm>
          <a:prstGeom prst="callout1">
            <a:avLst>
              <a:gd name="adj1" fmla="val -13308"/>
              <a:gd name="adj2" fmla="val 50090"/>
              <a:gd name="adj3" fmla="val -212"/>
              <a:gd name="adj4" fmla="val 50002"/>
            </a:avLst>
          </a:prstGeom>
          <a:noFill/>
          <a:ln>
            <a:solidFill>
              <a:schemeClr val="bg2"/>
            </a:solidFill>
          </a:ln>
        </p:spPr>
        <p:txBody>
          <a:bodyPr lIns="90000" tIns="90000" bIns="90000">
            <a:noAutofit/>
          </a:bodyPr>
          <a:lstStyle>
            <a:lvl1pPr algn="ctr">
              <a:defRPr lang="en-US" sz="1600" b="1" i="0" kern="1200" dirty="0">
                <a:gradFill>
                  <a:gsLst>
                    <a:gs pos="0">
                      <a:srgbClr val="1FAA92"/>
                    </a:gs>
                    <a:gs pos="100000">
                      <a:srgbClr val="86C6B7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</a:defRPr>
            </a:lvl1pPr>
            <a:lvl2pPr marL="0" indent="0" algn="ctr">
              <a:buNone/>
              <a:defRPr sz="12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marL="0" lvl="0" indent="0" algn="ctr" defTabSz="685783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214F5D75-9A71-75E8-36E8-DF9F8847DA9E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698160" y="3563581"/>
            <a:ext cx="1633806" cy="2023835"/>
          </a:xfrm>
          <a:prstGeom prst="callout1">
            <a:avLst>
              <a:gd name="adj1" fmla="val -13308"/>
              <a:gd name="adj2" fmla="val 50090"/>
              <a:gd name="adj3" fmla="val -212"/>
              <a:gd name="adj4" fmla="val 50002"/>
            </a:avLst>
          </a:prstGeom>
          <a:noFill/>
          <a:ln>
            <a:solidFill>
              <a:schemeClr val="bg2"/>
            </a:solidFill>
          </a:ln>
        </p:spPr>
        <p:txBody>
          <a:bodyPr lIns="90000" tIns="90000" bIns="90000">
            <a:noAutofit/>
          </a:bodyPr>
          <a:lstStyle>
            <a:lvl1pPr algn="ctr">
              <a:defRPr lang="en-US" sz="1600" b="1" i="0" kern="1200" dirty="0">
                <a:gradFill>
                  <a:gsLst>
                    <a:gs pos="0">
                      <a:schemeClr val="tx2"/>
                    </a:gs>
                    <a:gs pos="100000">
                      <a:schemeClr val="accent1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</a:defRPr>
            </a:lvl1pPr>
            <a:lvl2pPr marL="0" indent="0" algn="ctr">
              <a:buNone/>
              <a:defRPr sz="12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marL="0" lvl="0" indent="0" algn="ctr" defTabSz="685783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0CECAF62-4588-4D8A-3B03-48C25BE14934}"/>
              </a:ext>
            </a:extLst>
          </p:cNvPr>
          <p:cNvSpPr/>
          <p:nvPr userDrawn="1"/>
        </p:nvSpPr>
        <p:spPr>
          <a:xfrm>
            <a:off x="0" y="2611373"/>
            <a:ext cx="11377571" cy="280256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 w="35243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240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3F99834-D45B-051D-937E-E3F823F91F14}"/>
              </a:ext>
            </a:extLst>
          </p:cNvPr>
          <p:cNvCxnSpPr>
            <a:cxnSpLocks/>
          </p:cNvCxnSpPr>
          <p:nvPr userDrawn="1"/>
        </p:nvCxnSpPr>
        <p:spPr>
          <a:xfrm>
            <a:off x="29318" y="2751501"/>
            <a:ext cx="11689693" cy="0"/>
          </a:xfrm>
          <a:prstGeom prst="straightConnector1">
            <a:avLst/>
          </a:prstGeom>
          <a:noFill/>
          <a:ln w="12700">
            <a:solidFill>
              <a:schemeClr val="bg2">
                <a:lumMod val="40000"/>
                <a:lumOff val="60000"/>
              </a:schemeClr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9" name="Text Placeholder 5">
            <a:extLst>
              <a:ext uri="{FF2B5EF4-FFF2-40B4-BE49-F238E27FC236}">
                <a16:creationId xmlns:a16="http://schemas.microsoft.com/office/drawing/2014/main" id="{B0BC3A64-198B-4FC0-13A5-EB45E1E0E3C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87494" y="3563581"/>
            <a:ext cx="1633806" cy="2023835"/>
          </a:xfrm>
          <a:prstGeom prst="callout1">
            <a:avLst>
              <a:gd name="adj1" fmla="val -13308"/>
              <a:gd name="adj2" fmla="val 50090"/>
              <a:gd name="adj3" fmla="val -212"/>
              <a:gd name="adj4" fmla="val 50002"/>
            </a:avLst>
          </a:prstGeom>
          <a:noFill/>
          <a:ln>
            <a:solidFill>
              <a:schemeClr val="bg2"/>
            </a:solidFill>
          </a:ln>
        </p:spPr>
        <p:txBody>
          <a:bodyPr lIns="90000" tIns="90000" bIns="90000">
            <a:noAutofit/>
          </a:bodyPr>
          <a:lstStyle>
            <a:lvl1pPr algn="ctr">
              <a:defRPr sz="1600" b="1">
                <a:gradFill>
                  <a:gsLst>
                    <a:gs pos="100000">
                      <a:schemeClr val="bg2"/>
                    </a:gs>
                    <a:gs pos="0">
                      <a:schemeClr val="accent3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2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4903BC-F32E-E9CB-CA05-DFB581000C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58400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B4127DF-596D-F291-2ECF-9B2C6E9CE363}"/>
              </a:ext>
            </a:extLst>
          </p:cNvPr>
          <p:cNvSpPr txBox="1"/>
          <p:nvPr userDrawn="1"/>
        </p:nvSpPr>
        <p:spPr>
          <a:xfrm>
            <a:off x="0" y="-217179"/>
            <a:ext cx="1254117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Infographic</a:t>
            </a:r>
            <a:r>
              <a:rPr lang="en-US" sz="800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en-US" dirty="0"/>
              <a:t>Step Process</a:t>
            </a:r>
          </a:p>
        </p:txBody>
      </p:sp>
      <p:sp>
        <p:nvSpPr>
          <p:cNvPr id="33" name="Picture Placeholder 12">
            <a:extLst>
              <a:ext uri="{FF2B5EF4-FFF2-40B4-BE49-F238E27FC236}">
                <a16:creationId xmlns:a16="http://schemas.microsoft.com/office/drawing/2014/main" id="{3D37C3A2-67B5-3D12-5DEA-3043294EE34C}"/>
              </a:ext>
            </a:extLst>
          </p:cNvPr>
          <p:cNvSpPr>
            <a:spLocks noGrp="1" noChangeAspect="1"/>
          </p:cNvSpPr>
          <p:nvPr>
            <p:ph type="pic" sz="quarter" idx="75" hasCustomPrompt="1"/>
          </p:nvPr>
        </p:nvSpPr>
        <p:spPr>
          <a:xfrm>
            <a:off x="885066" y="2231301"/>
            <a:ext cx="1038662" cy="1040400"/>
          </a:xfrm>
          <a:prstGeom prst="ellipse">
            <a:avLst/>
          </a:prstGeom>
          <a:solidFill>
            <a:schemeClr val="bg1"/>
          </a:solidFill>
          <a:ln w="88900">
            <a:gradFill>
              <a:gsLst>
                <a:gs pos="0">
                  <a:schemeClr val="bg2"/>
                </a:gs>
                <a:gs pos="100000">
                  <a:schemeClr val="accent3"/>
                </a:gs>
              </a:gsLst>
              <a:lin ang="2700000" scaled="0"/>
            </a:gradFill>
          </a:ln>
        </p:spPr>
        <p:txBody>
          <a:bodyPr vert="horz" wrap="none" lIns="91440" tIns="45720" rIns="91440" bIns="45720" rtlCol="0" anchor="ctr">
            <a:normAutofit/>
          </a:bodyPr>
          <a:lstStyle>
            <a:lvl1pPr>
              <a:defRPr lang="en-US" sz="933" dirty="0">
                <a:solidFill>
                  <a:schemeClr val="bg2"/>
                </a:solidFill>
              </a:defRPr>
            </a:lvl1pPr>
          </a:lstStyle>
          <a:p>
            <a:pPr lvl="0" algn="ctr"/>
            <a:r>
              <a:rPr lang="en-US"/>
              <a:t>Add image</a:t>
            </a:r>
          </a:p>
        </p:txBody>
      </p:sp>
      <p:sp>
        <p:nvSpPr>
          <p:cNvPr id="34" name="Picture Placeholder 12">
            <a:extLst>
              <a:ext uri="{FF2B5EF4-FFF2-40B4-BE49-F238E27FC236}">
                <a16:creationId xmlns:a16="http://schemas.microsoft.com/office/drawing/2014/main" id="{65E0A951-5D50-A524-B6FA-83D014A4DE08}"/>
              </a:ext>
            </a:extLst>
          </p:cNvPr>
          <p:cNvSpPr>
            <a:spLocks noGrp="1" noChangeAspect="1"/>
          </p:cNvSpPr>
          <p:nvPr>
            <p:ph type="pic" sz="quarter" idx="76" hasCustomPrompt="1"/>
          </p:nvPr>
        </p:nvSpPr>
        <p:spPr>
          <a:xfrm>
            <a:off x="2707199" y="2231301"/>
            <a:ext cx="1038662" cy="1040400"/>
          </a:xfrm>
          <a:prstGeom prst="ellipse">
            <a:avLst/>
          </a:prstGeom>
          <a:solidFill>
            <a:schemeClr val="bg1"/>
          </a:solidFill>
          <a:ln w="88900">
            <a:gradFill>
              <a:gsLst>
                <a:gs pos="0">
                  <a:srgbClr val="715DA3"/>
                </a:gs>
                <a:gs pos="98000">
                  <a:schemeClr val="tx2"/>
                </a:gs>
              </a:gsLst>
              <a:lin ang="2700000" scaled="0"/>
            </a:gradFill>
          </a:ln>
        </p:spPr>
        <p:txBody>
          <a:bodyPr vert="horz" wrap="none" lIns="91440" tIns="45720" rIns="91440" bIns="45720" rtlCol="0" anchor="ctr">
            <a:normAutofit/>
          </a:bodyPr>
          <a:lstStyle>
            <a:lvl1pPr>
              <a:defRPr lang="en-US" sz="933" dirty="0">
                <a:solidFill>
                  <a:schemeClr val="bg2"/>
                </a:solidFill>
              </a:defRPr>
            </a:lvl1pPr>
          </a:lstStyle>
          <a:p>
            <a:pPr lvl="0" algn="ctr"/>
            <a:r>
              <a:rPr lang="en-US"/>
              <a:t>Add image</a:t>
            </a:r>
          </a:p>
        </p:txBody>
      </p:sp>
      <p:sp>
        <p:nvSpPr>
          <p:cNvPr id="35" name="Picture Placeholder 12">
            <a:extLst>
              <a:ext uri="{FF2B5EF4-FFF2-40B4-BE49-F238E27FC236}">
                <a16:creationId xmlns:a16="http://schemas.microsoft.com/office/drawing/2014/main" id="{3C5C117B-55E8-BF39-37A0-0F59ADD2826A}"/>
              </a:ext>
            </a:extLst>
          </p:cNvPr>
          <p:cNvSpPr>
            <a:spLocks noGrp="1" noChangeAspect="1"/>
          </p:cNvSpPr>
          <p:nvPr>
            <p:ph type="pic" sz="quarter" idx="77" hasCustomPrompt="1"/>
          </p:nvPr>
        </p:nvSpPr>
        <p:spPr>
          <a:xfrm>
            <a:off x="4529332" y="2231301"/>
            <a:ext cx="1038662" cy="1040400"/>
          </a:xfrm>
          <a:prstGeom prst="ellipse">
            <a:avLst/>
          </a:prstGeom>
          <a:solidFill>
            <a:schemeClr val="bg1"/>
          </a:solidFill>
          <a:ln w="88900">
            <a:gradFill>
              <a:gsLst>
                <a:gs pos="14000">
                  <a:srgbClr val="D6186E"/>
                </a:gs>
                <a:gs pos="100000">
                  <a:srgbClr val="ED1C24"/>
                </a:gs>
              </a:gsLst>
              <a:lin ang="2700000" scaled="0"/>
            </a:gradFill>
          </a:ln>
        </p:spPr>
        <p:txBody>
          <a:bodyPr vert="horz" wrap="none" lIns="91440" tIns="45720" rIns="91440" bIns="45720" rtlCol="0" anchor="ctr">
            <a:normAutofit/>
          </a:bodyPr>
          <a:lstStyle>
            <a:lvl1pPr>
              <a:defRPr lang="en-US" sz="933" dirty="0">
                <a:solidFill>
                  <a:schemeClr val="bg2"/>
                </a:solidFill>
              </a:defRPr>
            </a:lvl1pPr>
          </a:lstStyle>
          <a:p>
            <a:pPr lvl="0" algn="ctr"/>
            <a:r>
              <a:rPr lang="en-US"/>
              <a:t>Add image</a:t>
            </a:r>
          </a:p>
        </p:txBody>
      </p:sp>
      <p:sp>
        <p:nvSpPr>
          <p:cNvPr id="36" name="Picture Placeholder 12">
            <a:extLst>
              <a:ext uri="{FF2B5EF4-FFF2-40B4-BE49-F238E27FC236}">
                <a16:creationId xmlns:a16="http://schemas.microsoft.com/office/drawing/2014/main" id="{F403D7C6-ED44-C80A-CB43-E4A48B362FFC}"/>
              </a:ext>
            </a:extLst>
          </p:cNvPr>
          <p:cNvSpPr>
            <a:spLocks noGrp="1" noChangeAspect="1"/>
          </p:cNvSpPr>
          <p:nvPr>
            <p:ph type="pic" sz="quarter" idx="78" hasCustomPrompt="1"/>
          </p:nvPr>
        </p:nvSpPr>
        <p:spPr>
          <a:xfrm>
            <a:off x="6351465" y="2231301"/>
            <a:ext cx="1038662" cy="1040400"/>
          </a:xfrm>
          <a:prstGeom prst="ellipse">
            <a:avLst/>
          </a:prstGeom>
          <a:solidFill>
            <a:schemeClr val="bg1"/>
          </a:solidFill>
          <a:ln w="88900">
            <a:gradFill>
              <a:gsLst>
                <a:gs pos="17000">
                  <a:srgbClr val="FFC000"/>
                </a:gs>
                <a:gs pos="69000">
                  <a:srgbClr val="F4793B"/>
                </a:gs>
              </a:gsLst>
              <a:lin ang="2700000" scaled="0"/>
            </a:gradFill>
          </a:ln>
        </p:spPr>
        <p:txBody>
          <a:bodyPr vert="horz" wrap="none" lIns="91440" tIns="45720" rIns="91440" bIns="45720" rtlCol="0" anchor="ctr">
            <a:normAutofit/>
          </a:bodyPr>
          <a:lstStyle>
            <a:lvl1pPr>
              <a:defRPr lang="en-US" sz="933" dirty="0">
                <a:solidFill>
                  <a:schemeClr val="bg2"/>
                </a:solidFill>
              </a:defRPr>
            </a:lvl1pPr>
          </a:lstStyle>
          <a:p>
            <a:pPr lvl="0" algn="ctr"/>
            <a:r>
              <a:rPr lang="en-US"/>
              <a:t>Add image</a:t>
            </a:r>
          </a:p>
        </p:txBody>
      </p:sp>
      <p:sp>
        <p:nvSpPr>
          <p:cNvPr id="37" name="Picture Placeholder 12">
            <a:extLst>
              <a:ext uri="{FF2B5EF4-FFF2-40B4-BE49-F238E27FC236}">
                <a16:creationId xmlns:a16="http://schemas.microsoft.com/office/drawing/2014/main" id="{3272C6D3-CB44-563A-F979-DF0352524823}"/>
              </a:ext>
            </a:extLst>
          </p:cNvPr>
          <p:cNvSpPr>
            <a:spLocks noGrp="1" noChangeAspect="1"/>
          </p:cNvSpPr>
          <p:nvPr>
            <p:ph type="pic" sz="quarter" idx="79" hasCustomPrompt="1"/>
          </p:nvPr>
        </p:nvSpPr>
        <p:spPr>
          <a:xfrm>
            <a:off x="8173598" y="2231301"/>
            <a:ext cx="1038662" cy="1040400"/>
          </a:xfrm>
          <a:prstGeom prst="ellipse">
            <a:avLst/>
          </a:prstGeom>
          <a:solidFill>
            <a:schemeClr val="bg1"/>
          </a:solidFill>
          <a:ln w="88900">
            <a:gradFill>
              <a:gsLst>
                <a:gs pos="0">
                  <a:srgbClr val="1FAA92"/>
                </a:gs>
                <a:gs pos="98000">
                  <a:schemeClr val="accent5"/>
                </a:gs>
              </a:gsLst>
              <a:lin ang="2700000" scaled="0"/>
            </a:gradFill>
          </a:ln>
        </p:spPr>
        <p:txBody>
          <a:bodyPr vert="horz" wrap="none" lIns="91440" tIns="45720" rIns="91440" bIns="45720" rtlCol="0" anchor="ctr">
            <a:normAutofit/>
          </a:bodyPr>
          <a:lstStyle>
            <a:lvl1pPr>
              <a:defRPr lang="en-US" sz="933" dirty="0">
                <a:solidFill>
                  <a:schemeClr val="bg2"/>
                </a:solidFill>
              </a:defRPr>
            </a:lvl1pPr>
          </a:lstStyle>
          <a:p>
            <a:pPr lvl="0" algn="ctr"/>
            <a:r>
              <a:rPr lang="en-US"/>
              <a:t>Add image</a:t>
            </a:r>
          </a:p>
        </p:txBody>
      </p:sp>
      <p:sp>
        <p:nvSpPr>
          <p:cNvPr id="38" name="Picture Placeholder 12">
            <a:extLst>
              <a:ext uri="{FF2B5EF4-FFF2-40B4-BE49-F238E27FC236}">
                <a16:creationId xmlns:a16="http://schemas.microsoft.com/office/drawing/2014/main" id="{727E02D5-F621-D644-7B96-940F3AE3B318}"/>
              </a:ext>
            </a:extLst>
          </p:cNvPr>
          <p:cNvSpPr>
            <a:spLocks noGrp="1" noChangeAspect="1"/>
          </p:cNvSpPr>
          <p:nvPr>
            <p:ph type="pic" sz="quarter" idx="80" hasCustomPrompt="1"/>
          </p:nvPr>
        </p:nvSpPr>
        <p:spPr>
          <a:xfrm>
            <a:off x="9995732" y="2231301"/>
            <a:ext cx="1038662" cy="1040400"/>
          </a:xfrm>
          <a:prstGeom prst="ellipse">
            <a:avLst/>
          </a:prstGeom>
          <a:solidFill>
            <a:schemeClr val="bg1"/>
          </a:solidFill>
          <a:ln w="88900">
            <a:gradFill>
              <a:gsLst>
                <a:gs pos="0">
                  <a:schemeClr val="accent1"/>
                </a:gs>
                <a:gs pos="97000">
                  <a:schemeClr val="tx2"/>
                </a:gs>
              </a:gsLst>
              <a:lin ang="2700000" scaled="0"/>
            </a:gradFill>
          </a:ln>
        </p:spPr>
        <p:txBody>
          <a:bodyPr vert="horz" wrap="none" lIns="91440" tIns="45720" rIns="91440" bIns="45720" rtlCol="0" anchor="ctr">
            <a:normAutofit/>
          </a:bodyPr>
          <a:lstStyle>
            <a:lvl1pPr>
              <a:defRPr lang="en-US" sz="933" dirty="0">
                <a:solidFill>
                  <a:schemeClr val="bg2"/>
                </a:solidFill>
              </a:defRPr>
            </a:lvl1pPr>
          </a:lstStyle>
          <a:p>
            <a:pPr lvl="0" algn="ctr"/>
            <a:r>
              <a:rPr lang="en-US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val="24546430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- Lev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669EF1DE-6E21-47DE-850D-C21CB7C190BA}"/>
              </a:ext>
            </a:extLst>
          </p:cNvPr>
          <p:cNvGrpSpPr/>
          <p:nvPr userDrawn="1"/>
        </p:nvGrpSpPr>
        <p:grpSpPr>
          <a:xfrm>
            <a:off x="-1" y="0"/>
            <a:ext cx="12192001" cy="6864459"/>
            <a:chOff x="-1" y="0"/>
            <a:chExt cx="12192001" cy="6864459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C06351F-CDD0-4111-0F7D-11B45B772310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763186E-B4C7-43F9-F35E-C0CBCC89946C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AA65EC8F-C629-7B6E-307C-089DB8B4BD56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6B6FD57-B8F8-76CC-850A-2D56A99BE2BB}"/>
              </a:ext>
            </a:extLst>
          </p:cNvPr>
          <p:cNvGrpSpPr/>
          <p:nvPr userDrawn="1"/>
        </p:nvGrpSpPr>
        <p:grpSpPr>
          <a:xfrm flipH="1">
            <a:off x="-172005" y="1856201"/>
            <a:ext cx="10590083" cy="3267147"/>
            <a:chOff x="546990" y="1667982"/>
            <a:chExt cx="10590083" cy="3267147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B76741FB-9EAD-7061-4FC1-611E7E6220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77056" y="2414238"/>
              <a:ext cx="6460017" cy="1774634"/>
            </a:xfrm>
            <a:custGeom>
              <a:avLst/>
              <a:gdLst>
                <a:gd name="connsiteX0" fmla="*/ 973765 w 7087314"/>
                <a:gd name="connsiteY0" fmla="*/ 0 h 1946959"/>
                <a:gd name="connsiteX1" fmla="*/ 2008324 w 7087314"/>
                <a:gd name="connsiteY1" fmla="*/ 0 h 1946959"/>
                <a:gd name="connsiteX2" fmla="*/ 5078990 w 7087314"/>
                <a:gd name="connsiteY2" fmla="*/ 0 h 1946959"/>
                <a:gd name="connsiteX3" fmla="*/ 6113549 w 7087314"/>
                <a:gd name="connsiteY3" fmla="*/ 0 h 1946959"/>
                <a:gd name="connsiteX4" fmla="*/ 7087314 w 7087314"/>
                <a:gd name="connsiteY4" fmla="*/ 973480 h 1946959"/>
                <a:gd name="connsiteX5" fmla="*/ 6113549 w 7087314"/>
                <a:gd name="connsiteY5" fmla="*/ 1946959 h 1946959"/>
                <a:gd name="connsiteX6" fmla="*/ 5078990 w 7087314"/>
                <a:gd name="connsiteY6" fmla="*/ 1946959 h 1946959"/>
                <a:gd name="connsiteX7" fmla="*/ 2008324 w 7087314"/>
                <a:gd name="connsiteY7" fmla="*/ 1946959 h 1946959"/>
                <a:gd name="connsiteX8" fmla="*/ 973765 w 7087314"/>
                <a:gd name="connsiteY8" fmla="*/ 1946959 h 1946959"/>
                <a:gd name="connsiteX9" fmla="*/ 0 w 7087314"/>
                <a:gd name="connsiteY9" fmla="*/ 973480 h 1946959"/>
                <a:gd name="connsiteX10" fmla="*/ 973765 w 7087314"/>
                <a:gd name="connsiteY10" fmla="*/ 0 h 194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87314" h="1946959">
                  <a:moveTo>
                    <a:pt x="973765" y="0"/>
                  </a:moveTo>
                  <a:lnTo>
                    <a:pt x="2008324" y="0"/>
                  </a:lnTo>
                  <a:lnTo>
                    <a:pt x="5078990" y="0"/>
                  </a:lnTo>
                  <a:lnTo>
                    <a:pt x="6113549" y="0"/>
                  </a:lnTo>
                  <a:cubicBezTo>
                    <a:pt x="6651291" y="0"/>
                    <a:pt x="7087314" y="435812"/>
                    <a:pt x="7087314" y="973480"/>
                  </a:cubicBezTo>
                  <a:cubicBezTo>
                    <a:pt x="7087314" y="1511147"/>
                    <a:pt x="6651291" y="1946959"/>
                    <a:pt x="6113549" y="1946959"/>
                  </a:cubicBezTo>
                  <a:lnTo>
                    <a:pt x="5078990" y="1946959"/>
                  </a:lnTo>
                  <a:lnTo>
                    <a:pt x="2008324" y="1946959"/>
                  </a:lnTo>
                  <a:lnTo>
                    <a:pt x="973765" y="1946959"/>
                  </a:lnTo>
                  <a:cubicBezTo>
                    <a:pt x="436023" y="1946959"/>
                    <a:pt x="0" y="1511147"/>
                    <a:pt x="0" y="973480"/>
                  </a:cubicBezTo>
                  <a:cubicBezTo>
                    <a:pt x="0" y="435812"/>
                    <a:pt x="436023" y="0"/>
                    <a:pt x="973765" y="0"/>
                  </a:cubicBezTo>
                  <a:close/>
                </a:path>
              </a:pathLst>
            </a:custGeom>
            <a:noFill/>
            <a:ln w="12700">
              <a:gradFill>
                <a:gsLst>
                  <a:gs pos="88000">
                    <a:schemeClr val="bg1"/>
                  </a:gs>
                  <a:gs pos="0">
                    <a:schemeClr val="bg2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en-US" sz="240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FDE3F8D-DB0A-F5A2-C10A-0FD5BA6028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0280" y="2787860"/>
              <a:ext cx="4366793" cy="1027391"/>
            </a:xfrm>
            <a:custGeom>
              <a:avLst/>
              <a:gdLst>
                <a:gd name="connsiteX0" fmla="*/ 563743 w 4790829"/>
                <a:gd name="connsiteY0" fmla="*/ 0 h 1127156"/>
                <a:gd name="connsiteX1" fmla="*/ 1850442 w 4790829"/>
                <a:gd name="connsiteY1" fmla="*/ 0 h 1127156"/>
                <a:gd name="connsiteX2" fmla="*/ 2940387 w 4790829"/>
                <a:gd name="connsiteY2" fmla="*/ 0 h 1127156"/>
                <a:gd name="connsiteX3" fmla="*/ 4227086 w 4790829"/>
                <a:gd name="connsiteY3" fmla="*/ 0 h 1127156"/>
                <a:gd name="connsiteX4" fmla="*/ 4790829 w 4790829"/>
                <a:gd name="connsiteY4" fmla="*/ 563578 h 1127156"/>
                <a:gd name="connsiteX5" fmla="*/ 4227086 w 4790829"/>
                <a:gd name="connsiteY5" fmla="*/ 1127156 h 1127156"/>
                <a:gd name="connsiteX6" fmla="*/ 2940387 w 4790829"/>
                <a:gd name="connsiteY6" fmla="*/ 1127156 h 1127156"/>
                <a:gd name="connsiteX7" fmla="*/ 1850442 w 4790829"/>
                <a:gd name="connsiteY7" fmla="*/ 1127156 h 1127156"/>
                <a:gd name="connsiteX8" fmla="*/ 563743 w 4790829"/>
                <a:gd name="connsiteY8" fmla="*/ 1127156 h 1127156"/>
                <a:gd name="connsiteX9" fmla="*/ 0 w 4790829"/>
                <a:gd name="connsiteY9" fmla="*/ 563578 h 1127156"/>
                <a:gd name="connsiteX10" fmla="*/ 563743 w 4790829"/>
                <a:gd name="connsiteY10" fmla="*/ 0 h 1127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0829" h="1127156">
                  <a:moveTo>
                    <a:pt x="563743" y="0"/>
                  </a:moveTo>
                  <a:lnTo>
                    <a:pt x="1850442" y="0"/>
                  </a:lnTo>
                  <a:lnTo>
                    <a:pt x="2940387" y="0"/>
                  </a:lnTo>
                  <a:lnTo>
                    <a:pt x="4227086" y="0"/>
                  </a:lnTo>
                  <a:cubicBezTo>
                    <a:pt x="4538402" y="0"/>
                    <a:pt x="4790829" y="252306"/>
                    <a:pt x="4790829" y="563578"/>
                  </a:cubicBezTo>
                  <a:cubicBezTo>
                    <a:pt x="4790829" y="874851"/>
                    <a:pt x="4538402" y="1127156"/>
                    <a:pt x="4227086" y="1127156"/>
                  </a:cubicBezTo>
                  <a:lnTo>
                    <a:pt x="2940387" y="1127156"/>
                  </a:lnTo>
                  <a:lnTo>
                    <a:pt x="1850442" y="1127156"/>
                  </a:lnTo>
                  <a:lnTo>
                    <a:pt x="563743" y="1127156"/>
                  </a:lnTo>
                  <a:cubicBezTo>
                    <a:pt x="252427" y="1127156"/>
                    <a:pt x="0" y="874851"/>
                    <a:pt x="0" y="563578"/>
                  </a:cubicBezTo>
                  <a:cubicBezTo>
                    <a:pt x="0" y="252306"/>
                    <a:pt x="252427" y="0"/>
                    <a:pt x="563743" y="0"/>
                  </a:cubicBezTo>
                  <a:close/>
                </a:path>
              </a:pathLst>
            </a:custGeom>
            <a:noFill/>
            <a:ln w="12700">
              <a:gradFill>
                <a:gsLst>
                  <a:gs pos="68000">
                    <a:schemeClr val="bg1"/>
                  </a:gs>
                  <a:gs pos="0">
                    <a:schemeClr val="bg2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en-US" sz="240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927AB13-EACC-B317-F770-0BF6B00EA4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20248" y="2045661"/>
              <a:ext cx="8516825" cy="2511789"/>
            </a:xfrm>
            <a:custGeom>
              <a:avLst/>
              <a:gdLst>
                <a:gd name="connsiteX0" fmla="*/ 1378252 w 9343848"/>
                <a:gd name="connsiteY0" fmla="*/ 0 h 2755696"/>
                <a:gd name="connsiteX1" fmla="*/ 2155124 w 9343848"/>
                <a:gd name="connsiteY1" fmla="*/ 0 h 2755696"/>
                <a:gd name="connsiteX2" fmla="*/ 7188724 w 9343848"/>
                <a:gd name="connsiteY2" fmla="*/ 0 h 2755696"/>
                <a:gd name="connsiteX3" fmla="*/ 7965596 w 9343848"/>
                <a:gd name="connsiteY3" fmla="*/ 0 h 2755696"/>
                <a:gd name="connsiteX4" fmla="*/ 9343848 w 9343848"/>
                <a:gd name="connsiteY4" fmla="*/ 1377848 h 2755696"/>
                <a:gd name="connsiteX5" fmla="*/ 7965596 w 9343848"/>
                <a:gd name="connsiteY5" fmla="*/ 2755696 h 2755696"/>
                <a:gd name="connsiteX6" fmla="*/ 7188724 w 9343848"/>
                <a:gd name="connsiteY6" fmla="*/ 2755696 h 2755696"/>
                <a:gd name="connsiteX7" fmla="*/ 2155124 w 9343848"/>
                <a:gd name="connsiteY7" fmla="*/ 2755696 h 2755696"/>
                <a:gd name="connsiteX8" fmla="*/ 1378252 w 9343848"/>
                <a:gd name="connsiteY8" fmla="*/ 2755696 h 2755696"/>
                <a:gd name="connsiteX9" fmla="*/ 0 w 9343848"/>
                <a:gd name="connsiteY9" fmla="*/ 1377848 h 2755696"/>
                <a:gd name="connsiteX10" fmla="*/ 1378252 w 9343848"/>
                <a:gd name="connsiteY10" fmla="*/ 0 h 275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43848" h="2755696">
                  <a:moveTo>
                    <a:pt x="1378252" y="0"/>
                  </a:moveTo>
                  <a:lnTo>
                    <a:pt x="2155124" y="0"/>
                  </a:lnTo>
                  <a:lnTo>
                    <a:pt x="7188724" y="0"/>
                  </a:lnTo>
                  <a:lnTo>
                    <a:pt x="7965596" y="0"/>
                  </a:lnTo>
                  <a:cubicBezTo>
                    <a:pt x="8726708" y="0"/>
                    <a:pt x="9343848" y="616842"/>
                    <a:pt x="9343848" y="1377848"/>
                  </a:cubicBezTo>
                  <a:cubicBezTo>
                    <a:pt x="9343848" y="2138854"/>
                    <a:pt x="8726708" y="2755696"/>
                    <a:pt x="7965596" y="2755696"/>
                  </a:cubicBezTo>
                  <a:lnTo>
                    <a:pt x="7188724" y="2755696"/>
                  </a:lnTo>
                  <a:lnTo>
                    <a:pt x="2155124" y="2755696"/>
                  </a:lnTo>
                  <a:lnTo>
                    <a:pt x="1378252" y="2755696"/>
                  </a:lnTo>
                  <a:cubicBezTo>
                    <a:pt x="617139" y="2755696"/>
                    <a:pt x="0" y="2138854"/>
                    <a:pt x="0" y="1377848"/>
                  </a:cubicBezTo>
                  <a:cubicBezTo>
                    <a:pt x="0" y="616842"/>
                    <a:pt x="617139" y="0"/>
                    <a:pt x="1378252" y="0"/>
                  </a:cubicBezTo>
                  <a:close/>
                </a:path>
              </a:pathLst>
            </a:custGeom>
            <a:noFill/>
            <a:ln w="12700">
              <a:gradFill>
                <a:gsLst>
                  <a:gs pos="92000">
                    <a:schemeClr val="bg1"/>
                  </a:gs>
                  <a:gs pos="0">
                    <a:schemeClr val="bg2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en-US" sz="240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0AF19A2-A280-DBCE-421B-CA131A0DAA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6990" y="1667982"/>
              <a:ext cx="10540105" cy="3267147"/>
            </a:xfrm>
            <a:custGeom>
              <a:avLst/>
              <a:gdLst>
                <a:gd name="connsiteX0" fmla="*/ 1792727 w 11563597"/>
                <a:gd name="connsiteY0" fmla="*/ 0 h 3584402"/>
                <a:gd name="connsiteX1" fmla="*/ 2213045 w 11563597"/>
                <a:gd name="connsiteY1" fmla="*/ 0 h 3584402"/>
                <a:gd name="connsiteX2" fmla="*/ 9350552 w 11563597"/>
                <a:gd name="connsiteY2" fmla="*/ 0 h 3584402"/>
                <a:gd name="connsiteX3" fmla="*/ 9770870 w 11563597"/>
                <a:gd name="connsiteY3" fmla="*/ 0 h 3584402"/>
                <a:gd name="connsiteX4" fmla="*/ 11563597 w 11563597"/>
                <a:gd name="connsiteY4" fmla="*/ 1792201 h 3584402"/>
                <a:gd name="connsiteX5" fmla="*/ 9770870 w 11563597"/>
                <a:gd name="connsiteY5" fmla="*/ 3584402 h 3584402"/>
                <a:gd name="connsiteX6" fmla="*/ 9350552 w 11563597"/>
                <a:gd name="connsiteY6" fmla="*/ 3584402 h 3584402"/>
                <a:gd name="connsiteX7" fmla="*/ 2213045 w 11563597"/>
                <a:gd name="connsiteY7" fmla="*/ 3584402 h 3584402"/>
                <a:gd name="connsiteX8" fmla="*/ 1792727 w 11563597"/>
                <a:gd name="connsiteY8" fmla="*/ 3584402 h 3584402"/>
                <a:gd name="connsiteX9" fmla="*/ 0 w 11563597"/>
                <a:gd name="connsiteY9" fmla="*/ 1792201 h 3584402"/>
                <a:gd name="connsiteX10" fmla="*/ 1792727 w 11563597"/>
                <a:gd name="connsiteY10" fmla="*/ 0 h 358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563597" h="3584402">
                  <a:moveTo>
                    <a:pt x="1792727" y="0"/>
                  </a:moveTo>
                  <a:lnTo>
                    <a:pt x="2213045" y="0"/>
                  </a:lnTo>
                  <a:lnTo>
                    <a:pt x="9350552" y="0"/>
                  </a:lnTo>
                  <a:lnTo>
                    <a:pt x="9770870" y="0"/>
                  </a:lnTo>
                  <a:cubicBezTo>
                    <a:pt x="10760868" y="0"/>
                    <a:pt x="11563597" y="802342"/>
                    <a:pt x="11563597" y="1792201"/>
                  </a:cubicBezTo>
                  <a:cubicBezTo>
                    <a:pt x="11563597" y="2782060"/>
                    <a:pt x="10760868" y="3584402"/>
                    <a:pt x="9770870" y="3584402"/>
                  </a:cubicBezTo>
                  <a:lnTo>
                    <a:pt x="9350552" y="3584402"/>
                  </a:lnTo>
                  <a:lnTo>
                    <a:pt x="2213045" y="3584402"/>
                  </a:lnTo>
                  <a:lnTo>
                    <a:pt x="1792727" y="3584402"/>
                  </a:lnTo>
                  <a:cubicBezTo>
                    <a:pt x="802729" y="3584402"/>
                    <a:pt x="0" y="2782060"/>
                    <a:pt x="0" y="1792201"/>
                  </a:cubicBezTo>
                  <a:cubicBezTo>
                    <a:pt x="0" y="802342"/>
                    <a:pt x="802729" y="0"/>
                    <a:pt x="1792727" y="0"/>
                  </a:cubicBezTo>
                  <a:close/>
                </a:path>
              </a:pathLst>
            </a:custGeom>
            <a:noFill/>
            <a:ln w="12700">
              <a:gradFill>
                <a:gsLst>
                  <a:gs pos="87000">
                    <a:schemeClr val="bg1"/>
                  </a:gs>
                  <a:gs pos="17000">
                    <a:schemeClr val="bg2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en-US" sz="2400" dirty="0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E91154A6-F33D-E207-D5F2-C4DC8EC3915C}"/>
              </a:ext>
            </a:extLst>
          </p:cNvPr>
          <p:cNvSpPr/>
          <p:nvPr userDrawn="1"/>
        </p:nvSpPr>
        <p:spPr>
          <a:xfrm>
            <a:off x="0" y="3291841"/>
            <a:ext cx="12192000" cy="3566160"/>
          </a:xfrm>
          <a:prstGeom prst="rect">
            <a:avLst/>
          </a:prstGeom>
          <a:gradFill>
            <a:gsLst>
              <a:gs pos="46000">
                <a:schemeClr val="bg1"/>
              </a:gs>
              <a:gs pos="0">
                <a:schemeClr val="bg1"/>
              </a:gs>
              <a:gs pos="96000">
                <a:schemeClr val="bg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7ED085FC-6325-67FE-2E1D-558F3EA4AB50}"/>
              </a:ext>
            </a:extLst>
          </p:cNvPr>
          <p:cNvSpPr/>
          <p:nvPr userDrawn="1"/>
        </p:nvSpPr>
        <p:spPr>
          <a:xfrm flipH="1">
            <a:off x="-1300535" y="4612034"/>
            <a:ext cx="1925153" cy="1925153"/>
          </a:xfrm>
          <a:prstGeom prst="arc">
            <a:avLst>
              <a:gd name="adj1" fmla="val 6741420"/>
              <a:gd name="adj2" fmla="val 15007654"/>
            </a:avLst>
          </a:prstGeom>
          <a:noFill/>
          <a:ln w="12700">
            <a:solidFill>
              <a:schemeClr val="bg2">
                <a:lumMod val="40000"/>
                <a:lumOff val="60000"/>
                <a:alpha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18899874-19F8-449D-6EF2-414E0EAADCF9}"/>
              </a:ext>
            </a:extLst>
          </p:cNvPr>
          <p:cNvSpPr/>
          <p:nvPr/>
        </p:nvSpPr>
        <p:spPr>
          <a:xfrm flipH="1">
            <a:off x="-1527900" y="1273713"/>
            <a:ext cx="4431026" cy="4432123"/>
          </a:xfrm>
          <a:custGeom>
            <a:avLst/>
            <a:gdLst>
              <a:gd name="connsiteX0" fmla="*/ 1404444 w 2808889"/>
              <a:gd name="connsiteY0" fmla="*/ 229199 h 2809584"/>
              <a:gd name="connsiteX1" fmla="*/ 228850 w 2808889"/>
              <a:gd name="connsiteY1" fmla="*/ 1404793 h 2809584"/>
              <a:gd name="connsiteX2" fmla="*/ 1404444 w 2808889"/>
              <a:gd name="connsiteY2" fmla="*/ 2580387 h 2809584"/>
              <a:gd name="connsiteX3" fmla="*/ 2580038 w 2808889"/>
              <a:gd name="connsiteY3" fmla="*/ 1404793 h 2809584"/>
              <a:gd name="connsiteX4" fmla="*/ 1404444 w 2808889"/>
              <a:gd name="connsiteY4" fmla="*/ 229199 h 2809584"/>
              <a:gd name="connsiteX5" fmla="*/ 1331086 w 2808889"/>
              <a:gd name="connsiteY5" fmla="*/ 0 h 2809584"/>
              <a:gd name="connsiteX6" fmla="*/ 1477802 w 2808889"/>
              <a:gd name="connsiteY6" fmla="*/ 0 h 2809584"/>
              <a:gd name="connsiteX7" fmla="*/ 1477802 w 2808889"/>
              <a:gd name="connsiteY7" fmla="*/ 145123 h 2809584"/>
              <a:gd name="connsiteX8" fmla="*/ 1533618 w 2808889"/>
              <a:gd name="connsiteY8" fmla="*/ 147942 h 2809584"/>
              <a:gd name="connsiteX9" fmla="*/ 2661296 w 2808889"/>
              <a:gd name="connsiteY9" fmla="*/ 1275620 h 2809584"/>
              <a:gd name="connsiteX10" fmla="*/ 2664115 w 2808889"/>
              <a:gd name="connsiteY10" fmla="*/ 1331436 h 2809584"/>
              <a:gd name="connsiteX11" fmla="*/ 2808889 w 2808889"/>
              <a:gd name="connsiteY11" fmla="*/ 1331436 h 2809584"/>
              <a:gd name="connsiteX12" fmla="*/ 2808889 w 2808889"/>
              <a:gd name="connsiteY12" fmla="*/ 1478149 h 2809584"/>
              <a:gd name="connsiteX13" fmla="*/ 2664115 w 2808889"/>
              <a:gd name="connsiteY13" fmla="*/ 1478149 h 2809584"/>
              <a:gd name="connsiteX14" fmla="*/ 2661296 w 2808889"/>
              <a:gd name="connsiteY14" fmla="*/ 1533966 h 2809584"/>
              <a:gd name="connsiteX15" fmla="*/ 1533618 w 2808889"/>
              <a:gd name="connsiteY15" fmla="*/ 2661644 h 2809584"/>
              <a:gd name="connsiteX16" fmla="*/ 1477797 w 2808889"/>
              <a:gd name="connsiteY16" fmla="*/ 2664463 h 2809584"/>
              <a:gd name="connsiteX17" fmla="*/ 1477797 w 2808889"/>
              <a:gd name="connsiteY17" fmla="*/ 2809584 h 2809584"/>
              <a:gd name="connsiteX18" fmla="*/ 1331092 w 2808889"/>
              <a:gd name="connsiteY18" fmla="*/ 2809584 h 2809584"/>
              <a:gd name="connsiteX19" fmla="*/ 1331092 w 2808889"/>
              <a:gd name="connsiteY19" fmla="*/ 2664463 h 2809584"/>
              <a:gd name="connsiteX20" fmla="*/ 1275272 w 2808889"/>
              <a:gd name="connsiteY20" fmla="*/ 2661644 h 2809584"/>
              <a:gd name="connsiteX21" fmla="*/ 147594 w 2808889"/>
              <a:gd name="connsiteY21" fmla="*/ 1533966 h 2809584"/>
              <a:gd name="connsiteX22" fmla="*/ 144775 w 2808889"/>
              <a:gd name="connsiteY22" fmla="*/ 1478149 h 2809584"/>
              <a:gd name="connsiteX23" fmla="*/ 0 w 2808889"/>
              <a:gd name="connsiteY23" fmla="*/ 1478149 h 2809584"/>
              <a:gd name="connsiteX24" fmla="*/ 0 w 2808889"/>
              <a:gd name="connsiteY24" fmla="*/ 1331436 h 2809584"/>
              <a:gd name="connsiteX25" fmla="*/ 144775 w 2808889"/>
              <a:gd name="connsiteY25" fmla="*/ 1331436 h 2809584"/>
              <a:gd name="connsiteX26" fmla="*/ 147594 w 2808889"/>
              <a:gd name="connsiteY26" fmla="*/ 1275620 h 2809584"/>
              <a:gd name="connsiteX27" fmla="*/ 1275272 w 2808889"/>
              <a:gd name="connsiteY27" fmla="*/ 147942 h 2809584"/>
              <a:gd name="connsiteX28" fmla="*/ 1331086 w 2808889"/>
              <a:gd name="connsiteY28" fmla="*/ 145123 h 280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808889" h="2809584">
                <a:moveTo>
                  <a:pt x="1404444" y="229199"/>
                </a:moveTo>
                <a:cubicBezTo>
                  <a:pt x="755181" y="229199"/>
                  <a:pt x="228850" y="755530"/>
                  <a:pt x="228850" y="1404793"/>
                </a:cubicBezTo>
                <a:cubicBezTo>
                  <a:pt x="228850" y="2054056"/>
                  <a:pt x="755181" y="2580387"/>
                  <a:pt x="1404444" y="2580387"/>
                </a:cubicBezTo>
                <a:cubicBezTo>
                  <a:pt x="2053707" y="2580387"/>
                  <a:pt x="2580038" y="2054056"/>
                  <a:pt x="2580038" y="1404793"/>
                </a:cubicBezTo>
                <a:cubicBezTo>
                  <a:pt x="2580038" y="755530"/>
                  <a:pt x="2053707" y="229199"/>
                  <a:pt x="1404444" y="229199"/>
                </a:cubicBezTo>
                <a:close/>
                <a:moveTo>
                  <a:pt x="1331086" y="0"/>
                </a:moveTo>
                <a:lnTo>
                  <a:pt x="1477802" y="0"/>
                </a:lnTo>
                <a:lnTo>
                  <a:pt x="1477802" y="145123"/>
                </a:lnTo>
                <a:lnTo>
                  <a:pt x="1533618" y="147942"/>
                </a:lnTo>
                <a:cubicBezTo>
                  <a:pt x="2128211" y="208326"/>
                  <a:pt x="2600912" y="681028"/>
                  <a:pt x="2661296" y="1275620"/>
                </a:cubicBezTo>
                <a:lnTo>
                  <a:pt x="2664115" y="1331436"/>
                </a:lnTo>
                <a:lnTo>
                  <a:pt x="2808889" y="1331436"/>
                </a:lnTo>
                <a:lnTo>
                  <a:pt x="2808889" y="1478149"/>
                </a:lnTo>
                <a:lnTo>
                  <a:pt x="2664115" y="1478149"/>
                </a:lnTo>
                <a:lnTo>
                  <a:pt x="2661296" y="1533966"/>
                </a:lnTo>
                <a:cubicBezTo>
                  <a:pt x="2600912" y="2128559"/>
                  <a:pt x="2128211" y="2601260"/>
                  <a:pt x="1533618" y="2661644"/>
                </a:cubicBezTo>
                <a:lnTo>
                  <a:pt x="1477797" y="2664463"/>
                </a:lnTo>
                <a:lnTo>
                  <a:pt x="1477797" y="2809584"/>
                </a:lnTo>
                <a:lnTo>
                  <a:pt x="1331092" y="2809584"/>
                </a:lnTo>
                <a:lnTo>
                  <a:pt x="1331092" y="2664463"/>
                </a:lnTo>
                <a:lnTo>
                  <a:pt x="1275272" y="2661644"/>
                </a:lnTo>
                <a:cubicBezTo>
                  <a:pt x="680680" y="2601260"/>
                  <a:pt x="207978" y="2128559"/>
                  <a:pt x="147594" y="1533966"/>
                </a:cubicBezTo>
                <a:lnTo>
                  <a:pt x="144775" y="1478149"/>
                </a:lnTo>
                <a:lnTo>
                  <a:pt x="0" y="1478149"/>
                </a:lnTo>
                <a:lnTo>
                  <a:pt x="0" y="1331436"/>
                </a:lnTo>
                <a:lnTo>
                  <a:pt x="144775" y="1331436"/>
                </a:lnTo>
                <a:lnTo>
                  <a:pt x="147594" y="1275620"/>
                </a:lnTo>
                <a:cubicBezTo>
                  <a:pt x="207978" y="681028"/>
                  <a:pt x="680680" y="208326"/>
                  <a:pt x="1275272" y="147942"/>
                </a:cubicBezTo>
                <a:lnTo>
                  <a:pt x="1331086" y="145123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50000"/>
            </a:schemeClr>
          </a:solidFill>
          <a:ln w="352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/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63D90B39-44EB-CB37-31A7-87B926D910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-1852584" y="949577"/>
            <a:ext cx="5080395" cy="508039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61979DC-45A3-3845-1397-E34899B019F7}"/>
              </a:ext>
            </a:extLst>
          </p:cNvPr>
          <p:cNvGrpSpPr/>
          <p:nvPr userDrawn="1"/>
        </p:nvGrpSpPr>
        <p:grpSpPr>
          <a:xfrm>
            <a:off x="-945962" y="1856774"/>
            <a:ext cx="3267147" cy="3266403"/>
            <a:chOff x="-194474" y="1666274"/>
            <a:chExt cx="3267147" cy="3266403"/>
          </a:xfrm>
        </p:grpSpPr>
        <p:sp>
          <p:nvSpPr>
            <p:cNvPr id="14" name="Text Placeholder 10">
              <a:extLst>
                <a:ext uri="{FF2B5EF4-FFF2-40B4-BE49-F238E27FC236}">
                  <a16:creationId xmlns:a16="http://schemas.microsoft.com/office/drawing/2014/main" id="{6B64EAF9-0067-8FA8-788E-D01FEB34F161}"/>
                </a:ext>
              </a:extLst>
            </p:cNvPr>
            <p:cNvSpPr txBox="1">
              <a:spLocks noChangeAspect="1"/>
            </p:cNvSpPr>
            <p:nvPr/>
          </p:nvSpPr>
          <p:spPr>
            <a:xfrm flipH="1">
              <a:off x="-194474" y="1666274"/>
              <a:ext cx="3267147" cy="3266403"/>
            </a:xfrm>
            <a:prstGeom prst="ellipse">
              <a:avLst/>
            </a:prstGeom>
            <a:gradFill>
              <a:gsLst>
                <a:gs pos="0">
                  <a:schemeClr val="accent1">
                    <a:alpha val="35000"/>
                  </a:schemeClr>
                </a:gs>
                <a:gs pos="97000">
                  <a:schemeClr val="tx2">
                    <a:alpha val="3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CA"/>
            </a:p>
          </p:txBody>
        </p:sp>
        <p:sp>
          <p:nvSpPr>
            <p:cNvPr id="15" name="Text Placeholder 10">
              <a:extLst>
                <a:ext uri="{FF2B5EF4-FFF2-40B4-BE49-F238E27FC236}">
                  <a16:creationId xmlns:a16="http://schemas.microsoft.com/office/drawing/2014/main" id="{84F4EF99-B25F-E026-15CA-5F0475448E31}"/>
                </a:ext>
              </a:extLst>
            </p:cNvPr>
            <p:cNvSpPr txBox="1">
              <a:spLocks noChangeAspect="1"/>
            </p:cNvSpPr>
            <p:nvPr/>
          </p:nvSpPr>
          <p:spPr>
            <a:xfrm flipH="1">
              <a:off x="183205" y="2043580"/>
              <a:ext cx="2511790" cy="2511789"/>
            </a:xfrm>
            <a:prstGeom prst="ellipse">
              <a:avLst/>
            </a:prstGeom>
            <a:gradFill>
              <a:gsLst>
                <a:gs pos="0">
                  <a:schemeClr val="accent1">
                    <a:alpha val="35000"/>
                  </a:schemeClr>
                </a:gs>
                <a:gs pos="97000">
                  <a:schemeClr val="tx2">
                    <a:alpha val="3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CA"/>
            </a:p>
          </p:txBody>
        </p:sp>
        <p:sp>
          <p:nvSpPr>
            <p:cNvPr id="16" name="Text Placeholder 10">
              <a:extLst>
                <a:ext uri="{FF2B5EF4-FFF2-40B4-BE49-F238E27FC236}">
                  <a16:creationId xmlns:a16="http://schemas.microsoft.com/office/drawing/2014/main" id="{C4D046CE-1ECC-3E77-C0A1-93F4E135E845}"/>
                </a:ext>
              </a:extLst>
            </p:cNvPr>
            <p:cNvSpPr txBox="1">
              <a:spLocks noChangeAspect="1"/>
            </p:cNvSpPr>
            <p:nvPr/>
          </p:nvSpPr>
          <p:spPr>
            <a:xfrm flipH="1">
              <a:off x="551783" y="2412158"/>
              <a:ext cx="1774634" cy="1774634"/>
            </a:xfrm>
            <a:prstGeom prst="ellipse">
              <a:avLst/>
            </a:prstGeom>
            <a:gradFill>
              <a:gsLst>
                <a:gs pos="0">
                  <a:schemeClr val="accent1">
                    <a:alpha val="35000"/>
                  </a:schemeClr>
                </a:gs>
                <a:gs pos="97000">
                  <a:schemeClr val="tx2">
                    <a:alpha val="3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CA"/>
            </a:p>
          </p:txBody>
        </p:sp>
        <p:sp>
          <p:nvSpPr>
            <p:cNvPr id="17" name="Text Placeholder 10">
              <a:extLst>
                <a:ext uri="{FF2B5EF4-FFF2-40B4-BE49-F238E27FC236}">
                  <a16:creationId xmlns:a16="http://schemas.microsoft.com/office/drawing/2014/main" id="{E3B2A3CA-F3B3-30A1-C969-01BE31836017}"/>
                </a:ext>
              </a:extLst>
            </p:cNvPr>
            <p:cNvSpPr txBox="1">
              <a:spLocks noChangeAspect="1"/>
            </p:cNvSpPr>
            <p:nvPr/>
          </p:nvSpPr>
          <p:spPr>
            <a:xfrm flipH="1">
              <a:off x="924911" y="2785287"/>
              <a:ext cx="1028378" cy="1028378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97000">
                  <a:schemeClr val="tx2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CA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D4903BC-F32E-E9CB-CA05-DFB581000C3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75732" y="1058400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optional subtitle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13B66312-1605-F729-C536-CE9D25CB93C3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3204611" y="3039774"/>
            <a:ext cx="900000" cy="900000"/>
          </a:xfrm>
          <a:prstGeom prst="ellipse">
            <a:avLst/>
          </a:prstGeom>
          <a:gradFill>
            <a:gsLst>
              <a:gs pos="0">
                <a:schemeClr val="accent1"/>
              </a:gs>
              <a:gs pos="97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CA"/>
          </a:p>
        </p:txBody>
      </p:sp>
      <p:sp>
        <p:nvSpPr>
          <p:cNvPr id="21" name="Picture Placeholder 12">
            <a:extLst>
              <a:ext uri="{FF2B5EF4-FFF2-40B4-BE49-F238E27FC236}">
                <a16:creationId xmlns:a16="http://schemas.microsoft.com/office/drawing/2014/main" id="{E3C81E30-9067-96D9-9384-0555629793AF}"/>
              </a:ext>
            </a:extLst>
          </p:cNvPr>
          <p:cNvSpPr>
            <a:spLocks noGrp="1" noChangeAspect="1"/>
          </p:cNvSpPr>
          <p:nvPr userDrawn="1">
            <p:ph type="pic" sz="quarter" idx="82" hasCustomPrompt="1"/>
          </p:nvPr>
        </p:nvSpPr>
        <p:spPr>
          <a:xfrm>
            <a:off x="3294611" y="3129774"/>
            <a:ext cx="720000" cy="720000"/>
          </a:xfrm>
          <a:prstGeom prst="ellipse">
            <a:avLst/>
          </a:prstGeom>
          <a:noFill/>
          <a:ln w="88900">
            <a:noFill/>
          </a:ln>
        </p:spPr>
        <p:txBody>
          <a:bodyPr wrap="none" lIns="90000" anchor="ctr">
            <a:normAutofit/>
          </a:bodyPr>
          <a:lstStyle>
            <a:lvl1pPr marL="0" indent="0" algn="ctr" defTabSz="685783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US" sz="933" b="0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B1FCE344-9F9A-34B7-D9AC-8AB7030FD1AF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5284619" y="3039774"/>
            <a:ext cx="900000" cy="900000"/>
          </a:xfrm>
          <a:prstGeom prst="ellipse">
            <a:avLst/>
          </a:prstGeom>
          <a:gradFill>
            <a:gsLst>
              <a:gs pos="0">
                <a:schemeClr val="accent1"/>
              </a:gs>
              <a:gs pos="97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CA"/>
          </a:p>
        </p:txBody>
      </p:sp>
      <p:sp>
        <p:nvSpPr>
          <p:cNvPr id="23" name="Picture Placeholder 12">
            <a:extLst>
              <a:ext uri="{FF2B5EF4-FFF2-40B4-BE49-F238E27FC236}">
                <a16:creationId xmlns:a16="http://schemas.microsoft.com/office/drawing/2014/main" id="{21DBFB1B-9FA7-3CC8-2347-FA6C76DEA73D}"/>
              </a:ext>
            </a:extLst>
          </p:cNvPr>
          <p:cNvSpPr>
            <a:spLocks noGrp="1" noChangeAspect="1"/>
          </p:cNvSpPr>
          <p:nvPr userDrawn="1">
            <p:ph type="pic" sz="quarter" idx="83" hasCustomPrompt="1"/>
          </p:nvPr>
        </p:nvSpPr>
        <p:spPr>
          <a:xfrm>
            <a:off x="5374619" y="3129774"/>
            <a:ext cx="720000" cy="720000"/>
          </a:xfrm>
          <a:prstGeom prst="ellipse">
            <a:avLst/>
          </a:prstGeom>
          <a:noFill/>
          <a:ln w="88900">
            <a:noFill/>
          </a:ln>
        </p:spPr>
        <p:txBody>
          <a:bodyPr wrap="none" lIns="90000" anchor="ctr">
            <a:normAutofit/>
          </a:bodyPr>
          <a:lstStyle>
            <a:lvl1pPr marL="0" indent="0" algn="ctr" defTabSz="685783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US" sz="933" b="0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D48E471D-3D06-6055-E383-A9471359663C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7359078" y="3039774"/>
            <a:ext cx="900000" cy="900000"/>
          </a:xfrm>
          <a:prstGeom prst="ellipse">
            <a:avLst/>
          </a:prstGeom>
          <a:gradFill>
            <a:gsLst>
              <a:gs pos="0">
                <a:schemeClr val="accent1"/>
              </a:gs>
              <a:gs pos="97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CA"/>
          </a:p>
        </p:txBody>
      </p:sp>
      <p:sp>
        <p:nvSpPr>
          <p:cNvPr id="26" name="Picture Placeholder 12">
            <a:extLst>
              <a:ext uri="{FF2B5EF4-FFF2-40B4-BE49-F238E27FC236}">
                <a16:creationId xmlns:a16="http://schemas.microsoft.com/office/drawing/2014/main" id="{06431A25-5832-89F0-613B-07178B4B835E}"/>
              </a:ext>
            </a:extLst>
          </p:cNvPr>
          <p:cNvSpPr>
            <a:spLocks noGrp="1" noChangeAspect="1"/>
          </p:cNvSpPr>
          <p:nvPr userDrawn="1">
            <p:ph type="pic" sz="quarter" idx="84" hasCustomPrompt="1"/>
          </p:nvPr>
        </p:nvSpPr>
        <p:spPr>
          <a:xfrm>
            <a:off x="7449078" y="3129774"/>
            <a:ext cx="720000" cy="720000"/>
          </a:xfrm>
          <a:prstGeom prst="ellipse">
            <a:avLst/>
          </a:prstGeom>
          <a:noFill/>
          <a:ln w="88900">
            <a:noFill/>
          </a:ln>
        </p:spPr>
        <p:txBody>
          <a:bodyPr wrap="none" lIns="90000" anchor="ctr">
            <a:normAutofit/>
          </a:bodyPr>
          <a:lstStyle>
            <a:lvl1pPr marL="0" indent="0" algn="ctr" defTabSz="685783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US" sz="933" b="0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41767D79-FEDF-F4A8-3521-145003AD9AF1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9433537" y="3039774"/>
            <a:ext cx="900000" cy="900000"/>
          </a:xfrm>
          <a:prstGeom prst="ellipse">
            <a:avLst/>
          </a:prstGeom>
          <a:gradFill>
            <a:gsLst>
              <a:gs pos="0">
                <a:schemeClr val="accent1"/>
              </a:gs>
              <a:gs pos="97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CA"/>
          </a:p>
        </p:txBody>
      </p:sp>
      <p:sp>
        <p:nvSpPr>
          <p:cNvPr id="28" name="Picture Placeholder 12">
            <a:extLst>
              <a:ext uri="{FF2B5EF4-FFF2-40B4-BE49-F238E27FC236}">
                <a16:creationId xmlns:a16="http://schemas.microsoft.com/office/drawing/2014/main" id="{7697AAD3-CCD3-5BE4-7FC1-ED30C3180FCB}"/>
              </a:ext>
            </a:extLst>
          </p:cNvPr>
          <p:cNvSpPr>
            <a:spLocks noGrp="1" noChangeAspect="1"/>
          </p:cNvSpPr>
          <p:nvPr userDrawn="1">
            <p:ph type="pic" sz="quarter" idx="85" hasCustomPrompt="1"/>
          </p:nvPr>
        </p:nvSpPr>
        <p:spPr>
          <a:xfrm>
            <a:off x="9523537" y="3129774"/>
            <a:ext cx="720000" cy="720000"/>
          </a:xfrm>
          <a:prstGeom prst="ellipse">
            <a:avLst/>
          </a:prstGeom>
          <a:noFill/>
          <a:ln w="88900">
            <a:noFill/>
          </a:ln>
        </p:spPr>
        <p:txBody>
          <a:bodyPr wrap="none" lIns="90000" anchor="ctr">
            <a:normAutofit/>
          </a:bodyPr>
          <a:lstStyle>
            <a:lvl1pPr marL="0" indent="0" algn="ctr" defTabSz="685783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US" sz="933" b="0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53" name="Text Placeholder 5">
            <a:extLst>
              <a:ext uri="{FF2B5EF4-FFF2-40B4-BE49-F238E27FC236}">
                <a16:creationId xmlns:a16="http://schemas.microsoft.com/office/drawing/2014/main" id="{82198502-DB39-B55E-6106-4B0A68FFFD9A}"/>
              </a:ext>
            </a:extLst>
          </p:cNvPr>
          <p:cNvSpPr>
            <a:spLocks noGrp="1"/>
          </p:cNvSpPr>
          <p:nvPr userDrawn="1">
            <p:ph type="body" sz="quarter" idx="81" hasCustomPrompt="1"/>
          </p:nvPr>
        </p:nvSpPr>
        <p:spPr>
          <a:xfrm>
            <a:off x="3204611" y="4192551"/>
            <a:ext cx="1917204" cy="1823391"/>
          </a:xfrm>
          <a:prstGeom prst="callout1">
            <a:avLst>
              <a:gd name="adj1" fmla="val -13835"/>
              <a:gd name="adj2" fmla="val 23231"/>
              <a:gd name="adj3" fmla="val 125"/>
              <a:gd name="adj4" fmla="val 23177"/>
            </a:avLst>
          </a:prstGeom>
          <a:noFill/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8AAE83FC-B02C-42B0-9785-721397D5F249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5284619" y="4192551"/>
            <a:ext cx="1917204" cy="1823391"/>
          </a:xfrm>
          <a:prstGeom prst="callout1">
            <a:avLst>
              <a:gd name="adj1" fmla="val -13835"/>
              <a:gd name="adj2" fmla="val 23231"/>
              <a:gd name="adj3" fmla="val 125"/>
              <a:gd name="adj4" fmla="val 23177"/>
            </a:avLst>
          </a:prstGeom>
          <a:noFill/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326605BD-3F89-BDA5-3A39-A132425245BC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7359078" y="4192551"/>
            <a:ext cx="1917204" cy="1823391"/>
          </a:xfrm>
          <a:prstGeom prst="callout1">
            <a:avLst>
              <a:gd name="adj1" fmla="val -13835"/>
              <a:gd name="adj2" fmla="val 23231"/>
              <a:gd name="adj3" fmla="val 125"/>
              <a:gd name="adj4" fmla="val 23177"/>
            </a:avLst>
          </a:prstGeom>
          <a:noFill/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4E1A0B7D-DDB9-B7FC-C16E-2CD15518EB97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9433537" y="4192551"/>
            <a:ext cx="1917204" cy="1823391"/>
          </a:xfrm>
          <a:prstGeom prst="callout1">
            <a:avLst>
              <a:gd name="adj1" fmla="val -13835"/>
              <a:gd name="adj2" fmla="val 23231"/>
              <a:gd name="adj3" fmla="val 125"/>
              <a:gd name="adj4" fmla="val 23177"/>
            </a:avLst>
          </a:prstGeom>
          <a:noFill/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 userDrawn="1"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B4127DF-596D-F291-2ECF-9B2C6E9CE363}"/>
              </a:ext>
            </a:extLst>
          </p:cNvPr>
          <p:cNvSpPr txBox="1"/>
          <p:nvPr userDrawn="1"/>
        </p:nvSpPr>
        <p:spPr>
          <a:xfrm>
            <a:off x="0" y="-217179"/>
            <a:ext cx="949546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Infographic </a:t>
            </a:r>
            <a:r>
              <a:rPr lang="en-US" sz="800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-</a:t>
            </a:r>
            <a:r>
              <a:rPr lang="en-US" dirty="0"/>
              <a:t> Levels</a:t>
            </a:r>
          </a:p>
        </p:txBody>
      </p:sp>
    </p:spTree>
    <p:extLst>
      <p:ext uri="{BB962C8B-B14F-4D97-AF65-F5344CB8AC3E}">
        <p14:creationId xmlns:p14="http://schemas.microsoft.com/office/powerpoint/2010/main" val="36152377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 | Titre Seu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999FA8"/>
              </a:solidFill>
              <a:effectLst/>
              <a:uLnTx/>
              <a:uFillTx/>
              <a:latin typeface="Arial Nova Light" panose="020B0604020202020204"/>
              <a:ea typeface="+mn-ea"/>
              <a:cs typeface="+mn-cs"/>
            </a:endParaRP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910343"/>
            <a:ext cx="10752668" cy="338554"/>
          </a:xfrm>
        </p:spPr>
        <p:txBody>
          <a:bodyPr wrap="square"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835BC3-8651-5249-B4F1-13C2014775C5}" type="slidenum">
              <a:rPr kumimoji="0" lang="en-US" sz="933" b="0" i="0" u="none" strike="noStrike" kern="1200" cap="none" spc="0" normalizeH="0" baseline="0" noProof="0" smtClean="0">
                <a:ln>
                  <a:noFill/>
                </a:ln>
                <a:solidFill>
                  <a:srgbClr val="006EB0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33" b="0" i="0" u="none" strike="noStrike" kern="1200" cap="none" spc="0" normalizeH="0" baseline="0" noProof="0">
              <a:ln>
                <a:noFill/>
              </a:ln>
              <a:solidFill>
                <a:srgbClr val="006EB0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9F85F0-9239-D172-4B53-DF5F75E38C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21718"/>
            <a:ext cx="10744384" cy="369332"/>
          </a:xfrm>
        </p:spPr>
        <p:txBody>
          <a:bodyPr>
            <a:noAutofit/>
          </a:bodyPr>
          <a:lstStyle/>
          <a:p>
            <a:r>
              <a:rPr lang="en-US"/>
              <a:t>Add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D12257-CF8D-5DCB-327E-0968AD08820E}"/>
              </a:ext>
            </a:extLst>
          </p:cNvPr>
          <p:cNvSpPr txBox="1"/>
          <p:nvPr userDrawn="1"/>
        </p:nvSpPr>
        <p:spPr>
          <a:xfrm>
            <a:off x="0" y="-217179"/>
            <a:ext cx="489484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999FA8"/>
                </a:solidFill>
                <a:effectLst/>
                <a:uLnTx/>
                <a:uFillTx/>
                <a:latin typeface="Arial Nova Light" panose="020B0604020202020204"/>
                <a:ea typeface="+mn-ea"/>
                <a:cs typeface="+mn-cs"/>
              </a:rPr>
              <a:t>Title Only</a:t>
            </a:r>
          </a:p>
        </p:txBody>
      </p:sp>
    </p:spTree>
    <p:extLst>
      <p:ext uri="{BB962C8B-B14F-4D97-AF65-F5344CB8AC3E}">
        <p14:creationId xmlns:p14="http://schemas.microsoft.com/office/powerpoint/2010/main" val="21696303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. Texto e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4">
            <a:extLst>
              <a:ext uri="{FF2B5EF4-FFF2-40B4-BE49-F238E27FC236}">
                <a16:creationId xmlns:a16="http://schemas.microsoft.com/office/drawing/2014/main" id="{156F5E28-B21A-FF48-ACBE-0BE66B94DE4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727848" y="2842716"/>
            <a:ext cx="6913290" cy="325010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accent1"/>
                </a:solidFill>
                <a:latin typeface="Neo Sans" panose="020B0504020202020204" pitchFamily="34" charset="0"/>
              </a:defRPr>
            </a:lvl1pPr>
          </a:lstStyle>
          <a:p>
            <a:r>
              <a:rPr lang="es-ES"/>
              <a:t>Imagen</a:t>
            </a:r>
          </a:p>
        </p:txBody>
      </p:sp>
      <p:pic>
        <p:nvPicPr>
          <p:cNvPr id="2" name="Imagen 1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contenido 10">
            <a:extLst>
              <a:ext uri="{FF2B5EF4-FFF2-40B4-BE49-F238E27FC236}">
                <a16:creationId xmlns:a16="http://schemas.microsoft.com/office/drawing/2014/main" id="{B06D5AB3-85F3-6041-8CF2-938E10DAFE6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51384" y="2842716"/>
            <a:ext cx="3816424" cy="32501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  <a:defRPr sz="1800" baseline="0">
                <a:solidFill>
                  <a:schemeClr val="accent1"/>
                </a:solidFill>
                <a:latin typeface="Neo Sans Light" panose="020B0304020202020204" pitchFamily="34" charset="0"/>
              </a:defRPr>
            </a:lvl1pPr>
          </a:lstStyle>
          <a:p>
            <a:r>
              <a:rPr lang="es-ES"/>
              <a:t>Editar los estilos de texto del patrón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s-ES"/>
              <a:t>Pie de página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7EA230A8-2396-C04E-BA7D-6A765043E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251"/>
            <a:ext cx="10585697" cy="94614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000"/>
              </a:lnSpc>
              <a:defRPr sz="4000">
                <a:solidFill>
                  <a:schemeClr val="accent1"/>
                </a:solidFill>
                <a:latin typeface="Noe Display" panose="020A0500090400000002" pitchFamily="18" charset="0"/>
              </a:defRPr>
            </a:lvl1pPr>
          </a:lstStyle>
          <a:p>
            <a:r>
              <a:rPr lang="es-ES"/>
              <a:t>Haga clic para el título de esta página, </a:t>
            </a:r>
            <a:br>
              <a:rPr lang="es-ES"/>
            </a:br>
            <a:r>
              <a:rPr lang="es-ES"/>
              <a:t>cuentas con dos líneas para títulos extensos</a:t>
            </a:r>
            <a:endParaRPr lang="en-US"/>
          </a:p>
        </p:txBody>
      </p:sp>
      <p:sp>
        <p:nvSpPr>
          <p:cNvPr id="9" name="Marcador de contenido 10">
            <a:extLst>
              <a:ext uri="{FF2B5EF4-FFF2-40B4-BE49-F238E27FC236}">
                <a16:creationId xmlns:a16="http://schemas.microsoft.com/office/drawing/2014/main" id="{B06D5AB3-85F3-6041-8CF2-938E10DAFE6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50862" y="1700213"/>
            <a:ext cx="10585697" cy="86469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600" b="0" baseline="0">
                <a:solidFill>
                  <a:srgbClr val="03657C"/>
                </a:solidFill>
                <a:latin typeface="+mn-lt"/>
              </a:defRPr>
            </a:lvl1pPr>
          </a:lstStyle>
          <a:p>
            <a:r>
              <a:rPr lang="es-ES"/>
              <a:t>Haga clic para agregar un subtítulo a esta página, cuentas con dos líneas para títulos  extensos</a:t>
            </a:r>
          </a:p>
        </p:txBody>
      </p:sp>
      <p:sp>
        <p:nvSpPr>
          <p:cNvPr id="10" name="Marcador de fecha 3"/>
          <p:cNvSpPr>
            <a:spLocks noGrp="1"/>
          </p:cNvSpPr>
          <p:nvPr>
            <p:ph type="dt" sz="half" idx="2"/>
          </p:nvPr>
        </p:nvSpPr>
        <p:spPr>
          <a:xfrm>
            <a:off x="8760296" y="6597353"/>
            <a:ext cx="216024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3"/>
                </a:solidFill>
              </a:defRPr>
            </a:lvl1pPr>
          </a:lstStyle>
          <a:p>
            <a:fld id="{1EEE6FAE-DDB2-4BC7-A8C0-C9652FFECD72}" type="datetimeFigureOut">
              <a:rPr lang="es-ES" smtClean="0"/>
              <a:pPr/>
              <a:t>05/06/2024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20657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 - Default">
    <p:bg>
      <p:bgPr>
        <a:gradFill flip="none" rotWithShape="1">
          <a:gsLst>
            <a:gs pos="94000">
              <a:schemeClr val="tx2"/>
            </a:gs>
            <a:gs pos="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85">
            <a:extLst>
              <a:ext uri="{FF2B5EF4-FFF2-40B4-BE49-F238E27FC236}">
                <a16:creationId xmlns:a16="http://schemas.microsoft.com/office/drawing/2014/main" id="{7DBB8677-E6C0-C6D1-C314-1350377DF916}"/>
              </a:ext>
            </a:extLst>
          </p:cNvPr>
          <p:cNvGrpSpPr/>
          <p:nvPr userDrawn="1"/>
        </p:nvGrpSpPr>
        <p:grpSpPr>
          <a:xfrm>
            <a:off x="-3181" y="-1"/>
            <a:ext cx="9182577" cy="6794988"/>
            <a:chOff x="-2386" y="-1"/>
            <a:chExt cx="6886933" cy="5096241"/>
          </a:xfrm>
          <a:gradFill>
            <a:gsLst>
              <a:gs pos="0">
                <a:schemeClr val="accent2">
                  <a:alpha val="62559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</a:gradFill>
        </p:grpSpPr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C91E7974-0F1B-97D6-6DA9-7ACC0B1F0F28}"/>
                </a:ext>
              </a:extLst>
            </p:cNvPr>
            <p:cNvSpPr/>
            <p:nvPr userDrawn="1"/>
          </p:nvSpPr>
          <p:spPr>
            <a:xfrm>
              <a:off x="-2386" y="-1"/>
              <a:ext cx="6886933" cy="4278613"/>
            </a:xfrm>
            <a:custGeom>
              <a:avLst/>
              <a:gdLst>
                <a:gd name="connsiteX0" fmla="*/ 5482717 w 6886933"/>
                <a:gd name="connsiteY0" fmla="*/ 1367368 h 4278613"/>
                <a:gd name="connsiteX1" fmla="*/ 6886933 w 6886933"/>
                <a:gd name="connsiteY1" fmla="*/ 3184415 h 4278613"/>
                <a:gd name="connsiteX2" fmla="*/ 6886073 w 6886933"/>
                <a:gd name="connsiteY2" fmla="*/ 3186356 h 4278613"/>
                <a:gd name="connsiteX3" fmla="*/ 6862302 w 6886933"/>
                <a:gd name="connsiteY3" fmla="*/ 3181331 h 4278613"/>
                <a:gd name="connsiteX4" fmla="*/ 4451443 w 6886933"/>
                <a:gd name="connsiteY4" fmla="*/ 3693135 h 4278613"/>
                <a:gd name="connsiteX5" fmla="*/ 0 w 6886933"/>
                <a:gd name="connsiteY5" fmla="*/ 0 h 4278613"/>
                <a:gd name="connsiteX6" fmla="*/ 2005438 w 6886933"/>
                <a:gd name="connsiteY6" fmla="*/ 0 h 4278613"/>
                <a:gd name="connsiteX7" fmla="*/ 3711285 w 6886933"/>
                <a:gd name="connsiteY7" fmla="*/ 3850264 h 4278613"/>
                <a:gd name="connsiteX8" fmla="*/ 1693539 w 6886933"/>
                <a:gd name="connsiteY8" fmla="*/ 4278613 h 4278613"/>
                <a:gd name="connsiteX9" fmla="*/ 0 w 6886933"/>
                <a:gd name="connsiteY9" fmla="*/ 457771 h 427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886933" h="4278613">
                  <a:moveTo>
                    <a:pt x="5482717" y="1367368"/>
                  </a:moveTo>
                  <a:lnTo>
                    <a:pt x="6886933" y="3184415"/>
                  </a:lnTo>
                  <a:lnTo>
                    <a:pt x="6886073" y="3186356"/>
                  </a:lnTo>
                  <a:lnTo>
                    <a:pt x="6862302" y="3181331"/>
                  </a:lnTo>
                  <a:lnTo>
                    <a:pt x="4451443" y="3693135"/>
                  </a:lnTo>
                  <a:close/>
                  <a:moveTo>
                    <a:pt x="0" y="0"/>
                  </a:moveTo>
                  <a:lnTo>
                    <a:pt x="2005438" y="0"/>
                  </a:lnTo>
                  <a:lnTo>
                    <a:pt x="3711285" y="3850264"/>
                  </a:lnTo>
                  <a:lnTo>
                    <a:pt x="1693539" y="4278613"/>
                  </a:lnTo>
                  <a:lnTo>
                    <a:pt x="0" y="457771"/>
                  </a:lnTo>
                  <a:close/>
                </a:path>
              </a:pathLst>
            </a:custGeom>
            <a:grpFill/>
            <a:ln w="1022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710A4A35-9157-CAC6-E8E0-AE6F9C781DC2}"/>
                </a:ext>
              </a:extLst>
            </p:cNvPr>
            <p:cNvSpPr/>
            <p:nvPr userDrawn="1"/>
          </p:nvSpPr>
          <p:spPr>
            <a:xfrm>
              <a:off x="-425" y="1422198"/>
              <a:ext cx="1302552" cy="3674042"/>
            </a:xfrm>
            <a:custGeom>
              <a:avLst/>
              <a:gdLst>
                <a:gd name="connsiteX0" fmla="*/ 0 w 1302552"/>
                <a:gd name="connsiteY0" fmla="*/ 0 h 3674042"/>
                <a:gd name="connsiteX1" fmla="*/ 1302552 w 1302552"/>
                <a:gd name="connsiteY1" fmla="*/ 2939001 h 3674042"/>
                <a:gd name="connsiteX2" fmla="*/ 425 w 1302552"/>
                <a:gd name="connsiteY2" fmla="*/ 3215430 h 3674042"/>
                <a:gd name="connsiteX3" fmla="*/ 425 w 1302552"/>
                <a:gd name="connsiteY3" fmla="*/ 3673952 h 3674042"/>
                <a:gd name="connsiteX4" fmla="*/ 0 w 1302552"/>
                <a:gd name="connsiteY4" fmla="*/ 3674042 h 367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552" h="3674042">
                  <a:moveTo>
                    <a:pt x="0" y="0"/>
                  </a:moveTo>
                  <a:lnTo>
                    <a:pt x="1302552" y="2939001"/>
                  </a:lnTo>
                  <a:lnTo>
                    <a:pt x="425" y="3215430"/>
                  </a:lnTo>
                  <a:lnTo>
                    <a:pt x="425" y="3673952"/>
                  </a:lnTo>
                  <a:lnTo>
                    <a:pt x="0" y="3674042"/>
                  </a:lnTo>
                  <a:close/>
                </a:path>
              </a:pathLst>
            </a:custGeom>
            <a:grpFill/>
            <a:ln w="1022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F77452C-3504-4991-8442-BA6324C8795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95200" y="1660800"/>
            <a:ext cx="5065453" cy="2318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4197194"/>
            <a:ext cx="5065453" cy="400111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pic>
        <p:nvPicPr>
          <p:cNvPr id="4" name="Picture 3" descr="A close-up of a bicycle wheel&#10;&#10;Description automatically generated with low confidence">
            <a:extLst>
              <a:ext uri="{FF2B5EF4-FFF2-40B4-BE49-F238E27FC236}">
                <a16:creationId xmlns:a16="http://schemas.microsoft.com/office/drawing/2014/main" id="{A2863C29-3622-EF56-E905-214153A9D3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9586" y="1"/>
            <a:ext cx="6632415" cy="4886025"/>
          </a:xfrm>
          <a:custGeom>
            <a:avLst/>
            <a:gdLst>
              <a:gd name="connsiteX0" fmla="*/ 0 w 6632415"/>
              <a:gd name="connsiteY0" fmla="*/ 0 h 4886025"/>
              <a:gd name="connsiteX1" fmla="*/ 6632415 w 6632415"/>
              <a:gd name="connsiteY1" fmla="*/ 0 h 4886025"/>
              <a:gd name="connsiteX2" fmla="*/ 3731168 w 6632415"/>
              <a:gd name="connsiteY2" fmla="*/ 9 h 4886025"/>
              <a:gd name="connsiteX3" fmla="*/ 3766970 w 6632415"/>
              <a:gd name="connsiteY3" fmla="*/ 61206 h 4886025"/>
              <a:gd name="connsiteX4" fmla="*/ 3949673 w 6632415"/>
              <a:gd name="connsiteY4" fmla="*/ 184788 h 4886025"/>
              <a:gd name="connsiteX5" fmla="*/ 4638321 w 6632415"/>
              <a:gd name="connsiteY5" fmla="*/ 184788 h 4886025"/>
              <a:gd name="connsiteX6" fmla="*/ 6632415 w 6632415"/>
              <a:gd name="connsiteY6" fmla="*/ 184788 h 4886025"/>
              <a:gd name="connsiteX7" fmla="*/ 6632415 w 6632415"/>
              <a:gd name="connsiteY7" fmla="*/ 4886025 h 4886025"/>
              <a:gd name="connsiteX8" fmla="*/ 3591605 w 6632415"/>
              <a:gd name="connsiteY8" fmla="*/ 4249630 h 4886025"/>
              <a:gd name="connsiteX9" fmla="*/ 403211 w 6632415"/>
              <a:gd name="connsiteY9" fmla="*/ 165337 h 4886025"/>
              <a:gd name="connsiteX10" fmla="*/ 396611 w 6632415"/>
              <a:gd name="connsiteY10" fmla="*/ 159946 h 4886025"/>
              <a:gd name="connsiteX11" fmla="*/ 391910 w 6632415"/>
              <a:gd name="connsiteY11" fmla="*/ 153929 h 4886025"/>
              <a:gd name="connsiteX12" fmla="*/ 318820 w 6632415"/>
              <a:gd name="connsiteY12" fmla="*/ 96407 h 4886025"/>
              <a:gd name="connsiteX13" fmla="*/ 0 w 6632415"/>
              <a:gd name="connsiteY13" fmla="*/ 0 h 488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632415" h="4886025">
                <a:moveTo>
                  <a:pt x="0" y="0"/>
                </a:moveTo>
                <a:lnTo>
                  <a:pt x="6632415" y="0"/>
                </a:lnTo>
                <a:lnTo>
                  <a:pt x="3731168" y="9"/>
                </a:lnTo>
                <a:lnTo>
                  <a:pt x="3766970" y="61206"/>
                </a:lnTo>
                <a:cubicBezTo>
                  <a:pt x="3822239" y="140405"/>
                  <a:pt x="3884213" y="184788"/>
                  <a:pt x="3949673" y="184788"/>
                </a:cubicBezTo>
                <a:lnTo>
                  <a:pt x="4638321" y="184788"/>
                </a:lnTo>
                <a:lnTo>
                  <a:pt x="6632415" y="184788"/>
                </a:lnTo>
                <a:lnTo>
                  <a:pt x="6632415" y="4886025"/>
                </a:lnTo>
                <a:lnTo>
                  <a:pt x="3591605" y="4249630"/>
                </a:lnTo>
                <a:lnTo>
                  <a:pt x="403211" y="165337"/>
                </a:lnTo>
                <a:lnTo>
                  <a:pt x="396611" y="159946"/>
                </a:lnTo>
                <a:lnTo>
                  <a:pt x="391910" y="153929"/>
                </a:lnTo>
                <a:lnTo>
                  <a:pt x="318820" y="96407"/>
                </a:lnTo>
                <a:cubicBezTo>
                  <a:pt x="227811" y="35540"/>
                  <a:pt x="118099" y="0"/>
                  <a:pt x="0" y="0"/>
                </a:cubicBezTo>
                <a:close/>
              </a:path>
            </a:pathLst>
          </a:custGeom>
          <a:effectLst/>
        </p:spPr>
      </p:pic>
      <p:sp>
        <p:nvSpPr>
          <p:cNvPr id="84" name="Freeform 83">
            <a:extLst>
              <a:ext uri="{FF2B5EF4-FFF2-40B4-BE49-F238E27FC236}">
                <a16:creationId xmlns:a16="http://schemas.microsoft.com/office/drawing/2014/main" id="{F249D473-4D19-7BC1-788F-AF54D62A75CA}"/>
              </a:ext>
            </a:extLst>
          </p:cNvPr>
          <p:cNvSpPr/>
          <p:nvPr userDrawn="1"/>
        </p:nvSpPr>
        <p:spPr>
          <a:xfrm>
            <a:off x="0" y="4241773"/>
            <a:ext cx="12192000" cy="2616227"/>
          </a:xfrm>
          <a:custGeom>
            <a:avLst/>
            <a:gdLst>
              <a:gd name="connsiteX0" fmla="*/ 0 w 9167052"/>
              <a:gd name="connsiteY0" fmla="*/ 1967112 h 1967112"/>
              <a:gd name="connsiteX1" fmla="*/ 0 w 9167052"/>
              <a:gd name="connsiteY1" fmla="*/ 1459966 h 1967112"/>
              <a:gd name="connsiteX2" fmla="*/ 6877210 w 9167052"/>
              <a:gd name="connsiteY2" fmla="*/ 0 h 1967112"/>
              <a:gd name="connsiteX3" fmla="*/ 9167052 w 9167052"/>
              <a:gd name="connsiteY3" fmla="*/ 484094 h 1967112"/>
              <a:gd name="connsiteX4" fmla="*/ 9167052 w 9167052"/>
              <a:gd name="connsiteY4" fmla="*/ 1967112 h 1967112"/>
              <a:gd name="connsiteX5" fmla="*/ 0 w 9167052"/>
              <a:gd name="connsiteY5" fmla="*/ 1967112 h 1967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7052" h="1967112">
                <a:moveTo>
                  <a:pt x="0" y="1967112"/>
                </a:moveTo>
                <a:lnTo>
                  <a:pt x="0" y="1459966"/>
                </a:lnTo>
                <a:lnTo>
                  <a:pt x="6877210" y="0"/>
                </a:lnTo>
                <a:lnTo>
                  <a:pt x="9167052" y="484094"/>
                </a:lnTo>
                <a:lnTo>
                  <a:pt x="9167052" y="1967112"/>
                </a:lnTo>
                <a:lnTo>
                  <a:pt x="0" y="1967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2400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83E5FC73-6B47-6070-29F9-B0FDF33E20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625361" y="5814275"/>
            <a:ext cx="3008703" cy="7322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9147F98-7BD8-1C53-0B42-C94ED5C9B7DD}"/>
              </a:ext>
            </a:extLst>
          </p:cNvPr>
          <p:cNvSpPr txBox="1"/>
          <p:nvPr userDrawn="1"/>
        </p:nvSpPr>
        <p:spPr>
          <a:xfrm>
            <a:off x="0" y="-217179"/>
            <a:ext cx="742758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Title 1 - Default</a:t>
            </a:r>
          </a:p>
        </p:txBody>
      </p:sp>
    </p:spTree>
    <p:extLst>
      <p:ext uri="{BB962C8B-B14F-4D97-AF65-F5344CB8AC3E}">
        <p14:creationId xmlns:p14="http://schemas.microsoft.com/office/powerpoint/2010/main" val="275693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>
          <p15:clr>
            <a:srgbClr val="FBAE40"/>
          </p15:clr>
        </p15:guide>
        <p15:guide id="2" orient="horz" pos="747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 - Default">
    <p:bg>
      <p:bgPr>
        <a:gradFill flip="none" rotWithShape="1">
          <a:gsLst>
            <a:gs pos="94000">
              <a:schemeClr val="tx2"/>
            </a:gs>
            <a:gs pos="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D41F2075-1102-50DC-6B12-603928A16851}"/>
              </a:ext>
            </a:extLst>
          </p:cNvPr>
          <p:cNvSpPr/>
          <p:nvPr userDrawn="1"/>
        </p:nvSpPr>
        <p:spPr>
          <a:xfrm>
            <a:off x="-21041" y="4241773"/>
            <a:ext cx="12192000" cy="2616227"/>
          </a:xfrm>
          <a:custGeom>
            <a:avLst/>
            <a:gdLst>
              <a:gd name="connsiteX0" fmla="*/ 0 w 9167052"/>
              <a:gd name="connsiteY0" fmla="*/ 1967112 h 1967112"/>
              <a:gd name="connsiteX1" fmla="*/ 0 w 9167052"/>
              <a:gd name="connsiteY1" fmla="*/ 1459966 h 1967112"/>
              <a:gd name="connsiteX2" fmla="*/ 6877210 w 9167052"/>
              <a:gd name="connsiteY2" fmla="*/ 0 h 1967112"/>
              <a:gd name="connsiteX3" fmla="*/ 9167052 w 9167052"/>
              <a:gd name="connsiteY3" fmla="*/ 484094 h 1967112"/>
              <a:gd name="connsiteX4" fmla="*/ 9167052 w 9167052"/>
              <a:gd name="connsiteY4" fmla="*/ 1967112 h 1967112"/>
              <a:gd name="connsiteX5" fmla="*/ 0 w 9167052"/>
              <a:gd name="connsiteY5" fmla="*/ 1967112 h 1967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7052" h="1967112">
                <a:moveTo>
                  <a:pt x="0" y="1967112"/>
                </a:moveTo>
                <a:lnTo>
                  <a:pt x="0" y="1459966"/>
                </a:lnTo>
                <a:lnTo>
                  <a:pt x="6877210" y="0"/>
                </a:lnTo>
                <a:lnTo>
                  <a:pt x="9167052" y="484094"/>
                </a:lnTo>
                <a:lnTo>
                  <a:pt x="9167052" y="1967112"/>
                </a:lnTo>
                <a:lnTo>
                  <a:pt x="0" y="1967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D52B392-B36B-2B73-42FC-8195714B2F90}"/>
              </a:ext>
            </a:extLst>
          </p:cNvPr>
          <p:cNvGrpSpPr/>
          <p:nvPr userDrawn="1"/>
        </p:nvGrpSpPr>
        <p:grpSpPr>
          <a:xfrm>
            <a:off x="21041" y="-6456"/>
            <a:ext cx="7109352" cy="6185495"/>
            <a:chOff x="15781" y="-4843"/>
            <a:chExt cx="5332014" cy="4639121"/>
          </a:xfrm>
          <a:gradFill>
            <a:gsLst>
              <a:gs pos="0">
                <a:schemeClr val="accent2">
                  <a:alpha val="89272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</a:gradFill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A4E11E1-F9AC-87A9-4D4B-2256C70B8957}"/>
                </a:ext>
              </a:extLst>
            </p:cNvPr>
            <p:cNvSpPr/>
            <p:nvPr userDrawn="1"/>
          </p:nvSpPr>
          <p:spPr>
            <a:xfrm>
              <a:off x="15781" y="3303310"/>
              <a:ext cx="539124" cy="1330968"/>
            </a:xfrm>
            <a:custGeom>
              <a:avLst/>
              <a:gdLst>
                <a:gd name="connsiteX0" fmla="*/ 0 w 539124"/>
                <a:gd name="connsiteY0" fmla="*/ 0 h 1330968"/>
                <a:gd name="connsiteX1" fmla="*/ 539124 w 539124"/>
                <a:gd name="connsiteY1" fmla="*/ 1216517 h 1330968"/>
                <a:gd name="connsiteX2" fmla="*/ 0 w 539124"/>
                <a:gd name="connsiteY2" fmla="*/ 1330968 h 133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124" h="1330968">
                  <a:moveTo>
                    <a:pt x="0" y="0"/>
                  </a:moveTo>
                  <a:lnTo>
                    <a:pt x="539124" y="1216517"/>
                  </a:lnTo>
                  <a:lnTo>
                    <a:pt x="0" y="1330968"/>
                  </a:lnTo>
                  <a:close/>
                </a:path>
              </a:pathLst>
            </a:custGeom>
            <a:grpFill/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81561CFD-D5C8-1C8C-CF84-DBE96F565058}"/>
                </a:ext>
              </a:extLst>
            </p:cNvPr>
            <p:cNvSpPr/>
            <p:nvPr userDrawn="1"/>
          </p:nvSpPr>
          <p:spPr>
            <a:xfrm>
              <a:off x="15781" y="-4843"/>
              <a:ext cx="5332014" cy="4479521"/>
            </a:xfrm>
            <a:custGeom>
              <a:avLst/>
              <a:gdLst>
                <a:gd name="connsiteX0" fmla="*/ 4382187 w 5332014"/>
                <a:gd name="connsiteY0" fmla="*/ 2278113 h 4479521"/>
                <a:gd name="connsiteX1" fmla="*/ 5332014 w 5332014"/>
                <a:gd name="connsiteY1" fmla="*/ 3507184 h 4479521"/>
                <a:gd name="connsiteX2" fmla="*/ 3680248 w 5332014"/>
                <a:gd name="connsiteY2" fmla="*/ 3857839 h 4479521"/>
                <a:gd name="connsiteX3" fmla="*/ 0 w 5332014"/>
                <a:gd name="connsiteY3" fmla="*/ 0 h 4479521"/>
                <a:gd name="connsiteX4" fmla="*/ 674593 w 5332014"/>
                <a:gd name="connsiteY4" fmla="*/ 0 h 4479521"/>
                <a:gd name="connsiteX5" fmla="*/ 2491424 w 5332014"/>
                <a:gd name="connsiteY5" fmla="*/ 4110215 h 4479521"/>
                <a:gd name="connsiteX6" fmla="*/ 751804 w 5332014"/>
                <a:gd name="connsiteY6" fmla="*/ 4479521 h 4479521"/>
                <a:gd name="connsiteX7" fmla="*/ 0 w 5332014"/>
                <a:gd name="connsiteY7" fmla="*/ 2777094 h 4479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32014" h="4479521">
                  <a:moveTo>
                    <a:pt x="4382187" y="2278113"/>
                  </a:moveTo>
                  <a:lnTo>
                    <a:pt x="5332014" y="3507184"/>
                  </a:lnTo>
                  <a:lnTo>
                    <a:pt x="3680248" y="3857839"/>
                  </a:lnTo>
                  <a:close/>
                  <a:moveTo>
                    <a:pt x="0" y="0"/>
                  </a:moveTo>
                  <a:lnTo>
                    <a:pt x="674593" y="0"/>
                  </a:lnTo>
                  <a:lnTo>
                    <a:pt x="2491424" y="4110215"/>
                  </a:lnTo>
                  <a:lnTo>
                    <a:pt x="751804" y="4479521"/>
                  </a:lnTo>
                  <a:lnTo>
                    <a:pt x="0" y="2777094"/>
                  </a:lnTo>
                  <a:close/>
                </a:path>
              </a:pathLst>
            </a:custGeom>
            <a:grpFill/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24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F77452C-3504-4991-8442-BA6324C8795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95200" y="1199737"/>
            <a:ext cx="3513600" cy="2318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3728013"/>
            <a:ext cx="3513600" cy="89626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135D1AE-6B54-0C23-47FA-ADB67152C2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625361" y="5814275"/>
            <a:ext cx="3008703" cy="7322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A8FF8A-B4C9-66AC-DD1B-A60F35BC4F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90049" y="-1"/>
            <a:ext cx="4601953" cy="4885609"/>
          </a:xfrm>
          <a:custGeom>
            <a:avLst/>
            <a:gdLst>
              <a:gd name="connsiteX0" fmla="*/ 4601952 w 4601953"/>
              <a:gd name="connsiteY0" fmla="*/ 1 h 4885609"/>
              <a:gd name="connsiteX1" fmla="*/ 1700705 w 4601953"/>
              <a:gd name="connsiteY1" fmla="*/ 10 h 4885609"/>
              <a:gd name="connsiteX2" fmla="*/ 1736507 w 4601953"/>
              <a:gd name="connsiteY2" fmla="*/ 61207 h 4885609"/>
              <a:gd name="connsiteX3" fmla="*/ 1919210 w 4601953"/>
              <a:gd name="connsiteY3" fmla="*/ 184789 h 4885609"/>
              <a:gd name="connsiteX4" fmla="*/ 2607858 w 4601953"/>
              <a:gd name="connsiteY4" fmla="*/ 184789 h 4885609"/>
              <a:gd name="connsiteX5" fmla="*/ 4601952 w 4601953"/>
              <a:gd name="connsiteY5" fmla="*/ 184789 h 4885609"/>
              <a:gd name="connsiteX6" fmla="*/ 4601953 w 4601953"/>
              <a:gd name="connsiteY6" fmla="*/ 0 h 4885609"/>
              <a:gd name="connsiteX7" fmla="*/ 4601952 w 4601953"/>
              <a:gd name="connsiteY7" fmla="*/ 2498690 h 4885609"/>
              <a:gd name="connsiteX8" fmla="*/ 4601950 w 4601953"/>
              <a:gd name="connsiteY8" fmla="*/ 4885609 h 4885609"/>
              <a:gd name="connsiteX9" fmla="*/ 1556508 w 4601953"/>
              <a:gd name="connsiteY9" fmla="*/ 4241773 h 4885609"/>
              <a:gd name="connsiteX10" fmla="*/ 0 w 4601953"/>
              <a:gd name="connsiteY10" fmla="*/ 4572207 h 4885609"/>
              <a:gd name="connsiteX11" fmla="*/ 831569 w 4601953"/>
              <a:gd name="connsiteY11" fmla="*/ 1 h 488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01953" h="4885609">
                <a:moveTo>
                  <a:pt x="4601952" y="1"/>
                </a:moveTo>
                <a:lnTo>
                  <a:pt x="1700705" y="10"/>
                </a:lnTo>
                <a:lnTo>
                  <a:pt x="1736507" y="61207"/>
                </a:lnTo>
                <a:cubicBezTo>
                  <a:pt x="1791776" y="140406"/>
                  <a:pt x="1853750" y="184789"/>
                  <a:pt x="1919210" y="184789"/>
                </a:cubicBezTo>
                <a:lnTo>
                  <a:pt x="2607858" y="184789"/>
                </a:lnTo>
                <a:lnTo>
                  <a:pt x="4601952" y="184789"/>
                </a:lnTo>
                <a:close/>
                <a:moveTo>
                  <a:pt x="4601953" y="0"/>
                </a:moveTo>
                <a:cubicBezTo>
                  <a:pt x="4599720" y="832897"/>
                  <a:pt x="4600836" y="1665793"/>
                  <a:pt x="4601952" y="2498690"/>
                </a:cubicBezTo>
                <a:lnTo>
                  <a:pt x="4601950" y="4885609"/>
                </a:lnTo>
                <a:lnTo>
                  <a:pt x="1556508" y="4241773"/>
                </a:lnTo>
                <a:lnTo>
                  <a:pt x="0" y="4572207"/>
                </a:lnTo>
                <a:lnTo>
                  <a:pt x="831569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</p:pic>
      <p:pic>
        <p:nvPicPr>
          <p:cNvPr id="15" name="Picture 14" descr="A close-up of a bicycle wheel&#10;&#10;Description automatically generated with low confidence">
            <a:extLst>
              <a:ext uri="{FF2B5EF4-FFF2-40B4-BE49-F238E27FC236}">
                <a16:creationId xmlns:a16="http://schemas.microsoft.com/office/drawing/2014/main" id="{AAC7067A-016D-B8A9-72AA-86A995669D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453" y="28727"/>
            <a:ext cx="4391976" cy="5110541"/>
          </a:xfrm>
          <a:custGeom>
            <a:avLst/>
            <a:gdLst>
              <a:gd name="connsiteX0" fmla="*/ 3293982 w 3293982"/>
              <a:gd name="connsiteY0" fmla="*/ 0 h 3828077"/>
              <a:gd name="connsiteX1" fmla="*/ 2674090 w 3293982"/>
              <a:gd name="connsiteY1" fmla="*/ 3429192 h 3828077"/>
              <a:gd name="connsiteX2" fmla="*/ 795136 w 3293982"/>
              <a:gd name="connsiteY2" fmla="*/ 3828077 h 3828077"/>
              <a:gd name="connsiteX3" fmla="*/ 0 w 3293982"/>
              <a:gd name="connsiteY3" fmla="*/ 16 h 3828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93982" h="3828077">
                <a:moveTo>
                  <a:pt x="3293982" y="0"/>
                </a:moveTo>
                <a:lnTo>
                  <a:pt x="2674090" y="3429192"/>
                </a:lnTo>
                <a:lnTo>
                  <a:pt x="795136" y="3828077"/>
                </a:lnTo>
                <a:lnTo>
                  <a:pt x="0" y="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870BE9C-988B-EDC2-2AFF-606C3A0B6EB7}"/>
              </a:ext>
            </a:extLst>
          </p:cNvPr>
          <p:cNvCxnSpPr>
            <a:cxnSpLocks/>
          </p:cNvCxnSpPr>
          <p:nvPr userDrawn="1"/>
        </p:nvCxnSpPr>
        <p:spPr>
          <a:xfrm>
            <a:off x="4024454" y="4"/>
            <a:ext cx="1072481" cy="5139265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82856A8-F2B1-36C7-3BFC-698DD27999A5}"/>
              </a:ext>
            </a:extLst>
          </p:cNvPr>
          <p:cNvCxnSpPr>
            <a:cxnSpLocks/>
            <a:stCxn id="15" idx="0"/>
          </p:cNvCxnSpPr>
          <p:nvPr userDrawn="1"/>
        </p:nvCxnSpPr>
        <p:spPr>
          <a:xfrm flipH="1">
            <a:off x="7590048" y="28727"/>
            <a:ext cx="826381" cy="4604288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5086B69-C91B-09B6-6D3F-0CD4FEAE6E71}"/>
              </a:ext>
            </a:extLst>
          </p:cNvPr>
          <p:cNvSpPr txBox="1"/>
          <p:nvPr userDrawn="1"/>
        </p:nvSpPr>
        <p:spPr>
          <a:xfrm>
            <a:off x="0" y="-217179"/>
            <a:ext cx="742758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Title 2 - Default</a:t>
            </a:r>
          </a:p>
        </p:txBody>
      </p:sp>
    </p:spTree>
    <p:extLst>
      <p:ext uri="{BB962C8B-B14F-4D97-AF65-F5344CB8AC3E}">
        <p14:creationId xmlns:p14="http://schemas.microsoft.com/office/powerpoint/2010/main" val="340742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 Photo">
    <p:bg>
      <p:bgPr>
        <a:gradFill flip="none" rotWithShape="1">
          <a:gsLst>
            <a:gs pos="94000">
              <a:schemeClr val="tx2"/>
            </a:gs>
            <a:gs pos="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7C984133-516B-07A3-CA2C-618EDDC0913D}"/>
              </a:ext>
            </a:extLst>
          </p:cNvPr>
          <p:cNvGrpSpPr/>
          <p:nvPr userDrawn="1"/>
        </p:nvGrpSpPr>
        <p:grpSpPr>
          <a:xfrm>
            <a:off x="-3181" y="-1"/>
            <a:ext cx="9182577" cy="6794988"/>
            <a:chOff x="-2386" y="-1"/>
            <a:chExt cx="6886933" cy="5096241"/>
          </a:xfrm>
          <a:gradFill>
            <a:gsLst>
              <a:gs pos="0">
                <a:schemeClr val="accent2">
                  <a:alpha val="62559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</a:gradFill>
        </p:grpSpPr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D8A712E-AF31-51AA-57DE-E965C4EE3609}"/>
                </a:ext>
              </a:extLst>
            </p:cNvPr>
            <p:cNvSpPr/>
            <p:nvPr userDrawn="1"/>
          </p:nvSpPr>
          <p:spPr>
            <a:xfrm>
              <a:off x="-2386" y="-1"/>
              <a:ext cx="6886933" cy="4278613"/>
            </a:xfrm>
            <a:custGeom>
              <a:avLst/>
              <a:gdLst>
                <a:gd name="connsiteX0" fmla="*/ 5482717 w 6886933"/>
                <a:gd name="connsiteY0" fmla="*/ 1367368 h 4278613"/>
                <a:gd name="connsiteX1" fmla="*/ 6886933 w 6886933"/>
                <a:gd name="connsiteY1" fmla="*/ 3184415 h 4278613"/>
                <a:gd name="connsiteX2" fmla="*/ 6886073 w 6886933"/>
                <a:gd name="connsiteY2" fmla="*/ 3186356 h 4278613"/>
                <a:gd name="connsiteX3" fmla="*/ 6862302 w 6886933"/>
                <a:gd name="connsiteY3" fmla="*/ 3181331 h 4278613"/>
                <a:gd name="connsiteX4" fmla="*/ 4451443 w 6886933"/>
                <a:gd name="connsiteY4" fmla="*/ 3693135 h 4278613"/>
                <a:gd name="connsiteX5" fmla="*/ 0 w 6886933"/>
                <a:gd name="connsiteY5" fmla="*/ 0 h 4278613"/>
                <a:gd name="connsiteX6" fmla="*/ 2005438 w 6886933"/>
                <a:gd name="connsiteY6" fmla="*/ 0 h 4278613"/>
                <a:gd name="connsiteX7" fmla="*/ 3711285 w 6886933"/>
                <a:gd name="connsiteY7" fmla="*/ 3850264 h 4278613"/>
                <a:gd name="connsiteX8" fmla="*/ 1693539 w 6886933"/>
                <a:gd name="connsiteY8" fmla="*/ 4278613 h 4278613"/>
                <a:gd name="connsiteX9" fmla="*/ 0 w 6886933"/>
                <a:gd name="connsiteY9" fmla="*/ 457771 h 427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886933" h="4278613">
                  <a:moveTo>
                    <a:pt x="5482717" y="1367368"/>
                  </a:moveTo>
                  <a:lnTo>
                    <a:pt x="6886933" y="3184415"/>
                  </a:lnTo>
                  <a:lnTo>
                    <a:pt x="6886073" y="3186356"/>
                  </a:lnTo>
                  <a:lnTo>
                    <a:pt x="6862302" y="3181331"/>
                  </a:lnTo>
                  <a:lnTo>
                    <a:pt x="4451443" y="3693135"/>
                  </a:lnTo>
                  <a:close/>
                  <a:moveTo>
                    <a:pt x="0" y="0"/>
                  </a:moveTo>
                  <a:lnTo>
                    <a:pt x="2005438" y="0"/>
                  </a:lnTo>
                  <a:lnTo>
                    <a:pt x="3711285" y="3850264"/>
                  </a:lnTo>
                  <a:lnTo>
                    <a:pt x="1693539" y="4278613"/>
                  </a:lnTo>
                  <a:lnTo>
                    <a:pt x="0" y="457771"/>
                  </a:lnTo>
                  <a:close/>
                </a:path>
              </a:pathLst>
            </a:custGeom>
            <a:grpFill/>
            <a:ln w="1022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9D678DD3-A2CA-7A8A-2037-1A83829312AD}"/>
                </a:ext>
              </a:extLst>
            </p:cNvPr>
            <p:cNvSpPr/>
            <p:nvPr userDrawn="1"/>
          </p:nvSpPr>
          <p:spPr>
            <a:xfrm>
              <a:off x="-425" y="1422198"/>
              <a:ext cx="1302552" cy="3674042"/>
            </a:xfrm>
            <a:custGeom>
              <a:avLst/>
              <a:gdLst>
                <a:gd name="connsiteX0" fmla="*/ 0 w 1302552"/>
                <a:gd name="connsiteY0" fmla="*/ 0 h 3674042"/>
                <a:gd name="connsiteX1" fmla="*/ 1302552 w 1302552"/>
                <a:gd name="connsiteY1" fmla="*/ 2939001 h 3674042"/>
                <a:gd name="connsiteX2" fmla="*/ 425 w 1302552"/>
                <a:gd name="connsiteY2" fmla="*/ 3215430 h 3674042"/>
                <a:gd name="connsiteX3" fmla="*/ 425 w 1302552"/>
                <a:gd name="connsiteY3" fmla="*/ 3673952 h 3674042"/>
                <a:gd name="connsiteX4" fmla="*/ 0 w 1302552"/>
                <a:gd name="connsiteY4" fmla="*/ 3674042 h 367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2552" h="3674042">
                  <a:moveTo>
                    <a:pt x="0" y="0"/>
                  </a:moveTo>
                  <a:lnTo>
                    <a:pt x="1302552" y="2939001"/>
                  </a:lnTo>
                  <a:lnTo>
                    <a:pt x="425" y="3215430"/>
                  </a:lnTo>
                  <a:lnTo>
                    <a:pt x="425" y="3673952"/>
                  </a:lnTo>
                  <a:lnTo>
                    <a:pt x="0" y="3674042"/>
                  </a:lnTo>
                  <a:close/>
                </a:path>
              </a:pathLst>
            </a:custGeom>
            <a:grpFill/>
            <a:ln w="1022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1F2C7A-B0E2-1C90-7BE6-C9CE2BD70B8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98456" y="1"/>
            <a:ext cx="6593547" cy="4885611"/>
          </a:xfrm>
          <a:custGeom>
            <a:avLst/>
            <a:gdLst>
              <a:gd name="connsiteX0" fmla="*/ 0 w 6593547"/>
              <a:gd name="connsiteY0" fmla="*/ 0 h 4885611"/>
              <a:gd name="connsiteX1" fmla="*/ 6593545 w 6593547"/>
              <a:gd name="connsiteY1" fmla="*/ 0 h 4885611"/>
              <a:gd name="connsiteX2" fmla="*/ 3692298 w 6593547"/>
              <a:gd name="connsiteY2" fmla="*/ 9 h 4885611"/>
              <a:gd name="connsiteX3" fmla="*/ 3728100 w 6593547"/>
              <a:gd name="connsiteY3" fmla="*/ 61206 h 4885611"/>
              <a:gd name="connsiteX4" fmla="*/ 3910803 w 6593547"/>
              <a:gd name="connsiteY4" fmla="*/ 184788 h 4885611"/>
              <a:gd name="connsiteX5" fmla="*/ 4599451 w 6593547"/>
              <a:gd name="connsiteY5" fmla="*/ 184788 h 4885611"/>
              <a:gd name="connsiteX6" fmla="*/ 6593545 w 6593547"/>
              <a:gd name="connsiteY6" fmla="*/ 184788 h 4885611"/>
              <a:gd name="connsiteX7" fmla="*/ 6593545 w 6593547"/>
              <a:gd name="connsiteY7" fmla="*/ 0 h 4885611"/>
              <a:gd name="connsiteX8" fmla="*/ 6593547 w 6593547"/>
              <a:gd name="connsiteY8" fmla="*/ 0 h 4885611"/>
              <a:gd name="connsiteX9" fmla="*/ 6593547 w 6593547"/>
              <a:gd name="connsiteY9" fmla="*/ 4885611 h 4885611"/>
              <a:gd name="connsiteX10" fmla="*/ 3549665 w 6593547"/>
              <a:gd name="connsiteY10" fmla="*/ 4242105 h 4885611"/>
              <a:gd name="connsiteX11" fmla="*/ 399124 w 6593547"/>
              <a:gd name="connsiteY11" fmla="*/ 165323 h 4885611"/>
              <a:gd name="connsiteX12" fmla="*/ 392591 w 6593547"/>
              <a:gd name="connsiteY12" fmla="*/ 159932 h 4885611"/>
              <a:gd name="connsiteX13" fmla="*/ 387938 w 6593547"/>
              <a:gd name="connsiteY13" fmla="*/ 153916 h 4885611"/>
              <a:gd name="connsiteX14" fmla="*/ 315588 w 6593547"/>
              <a:gd name="connsiteY14" fmla="*/ 96399 h 4885611"/>
              <a:gd name="connsiteX15" fmla="*/ 0 w 6593547"/>
              <a:gd name="connsiteY15" fmla="*/ 0 h 4885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593547" h="4885611">
                <a:moveTo>
                  <a:pt x="0" y="0"/>
                </a:moveTo>
                <a:lnTo>
                  <a:pt x="6593545" y="0"/>
                </a:lnTo>
                <a:lnTo>
                  <a:pt x="3692298" y="9"/>
                </a:lnTo>
                <a:lnTo>
                  <a:pt x="3728100" y="61206"/>
                </a:lnTo>
                <a:cubicBezTo>
                  <a:pt x="3783369" y="140405"/>
                  <a:pt x="3845343" y="184788"/>
                  <a:pt x="3910803" y="184788"/>
                </a:cubicBezTo>
                <a:lnTo>
                  <a:pt x="4599451" y="184788"/>
                </a:lnTo>
                <a:lnTo>
                  <a:pt x="6593545" y="184788"/>
                </a:lnTo>
                <a:lnTo>
                  <a:pt x="6593545" y="0"/>
                </a:lnTo>
                <a:lnTo>
                  <a:pt x="6593547" y="0"/>
                </a:lnTo>
                <a:lnTo>
                  <a:pt x="6593547" y="4885611"/>
                </a:lnTo>
                <a:lnTo>
                  <a:pt x="3549665" y="4242105"/>
                </a:lnTo>
                <a:lnTo>
                  <a:pt x="399124" y="165323"/>
                </a:lnTo>
                <a:lnTo>
                  <a:pt x="392591" y="159932"/>
                </a:lnTo>
                <a:lnTo>
                  <a:pt x="387938" y="153916"/>
                </a:lnTo>
                <a:lnTo>
                  <a:pt x="315588" y="96399"/>
                </a:lnTo>
                <a:cubicBezTo>
                  <a:pt x="225502" y="35537"/>
                  <a:pt x="116902" y="0"/>
                  <a:pt x="0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 defTabSz="685766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US" sz="1800" b="0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Add optional image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4197194"/>
            <a:ext cx="5065453" cy="400111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EB62C010-5692-DB5A-647C-CD40C3066A59}"/>
              </a:ext>
            </a:extLst>
          </p:cNvPr>
          <p:cNvSpPr/>
          <p:nvPr userDrawn="1"/>
        </p:nvSpPr>
        <p:spPr>
          <a:xfrm>
            <a:off x="0" y="4241773"/>
            <a:ext cx="12192000" cy="2616227"/>
          </a:xfrm>
          <a:custGeom>
            <a:avLst/>
            <a:gdLst>
              <a:gd name="connsiteX0" fmla="*/ 0 w 9167052"/>
              <a:gd name="connsiteY0" fmla="*/ 1967112 h 1967112"/>
              <a:gd name="connsiteX1" fmla="*/ 0 w 9167052"/>
              <a:gd name="connsiteY1" fmla="*/ 1459966 h 1967112"/>
              <a:gd name="connsiteX2" fmla="*/ 6877210 w 9167052"/>
              <a:gd name="connsiteY2" fmla="*/ 0 h 1967112"/>
              <a:gd name="connsiteX3" fmla="*/ 9167052 w 9167052"/>
              <a:gd name="connsiteY3" fmla="*/ 484094 h 1967112"/>
              <a:gd name="connsiteX4" fmla="*/ 9167052 w 9167052"/>
              <a:gd name="connsiteY4" fmla="*/ 1967112 h 1967112"/>
              <a:gd name="connsiteX5" fmla="*/ 0 w 9167052"/>
              <a:gd name="connsiteY5" fmla="*/ 1967112 h 1967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7052" h="1967112">
                <a:moveTo>
                  <a:pt x="0" y="1967112"/>
                </a:moveTo>
                <a:lnTo>
                  <a:pt x="0" y="1459966"/>
                </a:lnTo>
                <a:lnTo>
                  <a:pt x="6877210" y="0"/>
                </a:lnTo>
                <a:lnTo>
                  <a:pt x="9167052" y="484094"/>
                </a:lnTo>
                <a:lnTo>
                  <a:pt x="9167052" y="1967112"/>
                </a:lnTo>
                <a:lnTo>
                  <a:pt x="0" y="1967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2400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83E5FC73-6B47-6070-29F9-B0FDF33E20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625361" y="5814275"/>
            <a:ext cx="3008703" cy="732276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D7B8A8D-F9DA-365E-0E07-E21DC6D7D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0" y="1660800"/>
            <a:ext cx="5065453" cy="2318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43276D-E050-3020-259F-CE891C1892E4}"/>
              </a:ext>
            </a:extLst>
          </p:cNvPr>
          <p:cNvSpPr txBox="1"/>
          <p:nvPr userDrawn="1"/>
        </p:nvSpPr>
        <p:spPr>
          <a:xfrm>
            <a:off x="1" y="-217179"/>
            <a:ext cx="641770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Title 1 Image</a:t>
            </a:r>
          </a:p>
        </p:txBody>
      </p:sp>
    </p:spTree>
    <p:extLst>
      <p:ext uri="{BB962C8B-B14F-4D97-AF65-F5344CB8AC3E}">
        <p14:creationId xmlns:p14="http://schemas.microsoft.com/office/powerpoint/2010/main" val="1323171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>
          <p15:clr>
            <a:srgbClr val="FBAE40"/>
          </p15:clr>
        </p15:guide>
        <p15:guide id="2" orient="horz" pos="747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 Image">
    <p:bg>
      <p:bgPr>
        <a:gradFill flip="none" rotWithShape="1">
          <a:gsLst>
            <a:gs pos="94000">
              <a:schemeClr val="tx2"/>
            </a:gs>
            <a:gs pos="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62ADFB08-F02F-84A2-6456-C0F0724B4E0E}"/>
              </a:ext>
            </a:extLst>
          </p:cNvPr>
          <p:cNvGrpSpPr/>
          <p:nvPr userDrawn="1"/>
        </p:nvGrpSpPr>
        <p:grpSpPr>
          <a:xfrm>
            <a:off x="21041" y="-6456"/>
            <a:ext cx="7109352" cy="6185495"/>
            <a:chOff x="15781" y="-4843"/>
            <a:chExt cx="5332014" cy="4639121"/>
          </a:xfrm>
          <a:gradFill>
            <a:gsLst>
              <a:gs pos="0">
                <a:schemeClr val="accent2">
                  <a:alpha val="89272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</a:gradFill>
        </p:grpSpPr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A4E88173-3423-5135-9BA2-A52F65BD8D7A}"/>
                </a:ext>
              </a:extLst>
            </p:cNvPr>
            <p:cNvSpPr/>
            <p:nvPr userDrawn="1"/>
          </p:nvSpPr>
          <p:spPr>
            <a:xfrm>
              <a:off x="15781" y="3303310"/>
              <a:ext cx="539124" cy="1330968"/>
            </a:xfrm>
            <a:custGeom>
              <a:avLst/>
              <a:gdLst>
                <a:gd name="connsiteX0" fmla="*/ 0 w 539124"/>
                <a:gd name="connsiteY0" fmla="*/ 0 h 1330968"/>
                <a:gd name="connsiteX1" fmla="*/ 539124 w 539124"/>
                <a:gd name="connsiteY1" fmla="*/ 1216517 h 1330968"/>
                <a:gd name="connsiteX2" fmla="*/ 0 w 539124"/>
                <a:gd name="connsiteY2" fmla="*/ 1330968 h 133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124" h="1330968">
                  <a:moveTo>
                    <a:pt x="0" y="0"/>
                  </a:moveTo>
                  <a:lnTo>
                    <a:pt x="539124" y="1216517"/>
                  </a:lnTo>
                  <a:lnTo>
                    <a:pt x="0" y="1330968"/>
                  </a:lnTo>
                  <a:close/>
                </a:path>
              </a:pathLst>
            </a:custGeom>
            <a:grpFill/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32562ECE-D8C5-856C-251F-A0874D665432}"/>
                </a:ext>
              </a:extLst>
            </p:cNvPr>
            <p:cNvSpPr/>
            <p:nvPr userDrawn="1"/>
          </p:nvSpPr>
          <p:spPr>
            <a:xfrm>
              <a:off x="15781" y="-4843"/>
              <a:ext cx="5332014" cy="4479521"/>
            </a:xfrm>
            <a:custGeom>
              <a:avLst/>
              <a:gdLst>
                <a:gd name="connsiteX0" fmla="*/ 4382187 w 5332014"/>
                <a:gd name="connsiteY0" fmla="*/ 2278113 h 4479521"/>
                <a:gd name="connsiteX1" fmla="*/ 5332014 w 5332014"/>
                <a:gd name="connsiteY1" fmla="*/ 3507184 h 4479521"/>
                <a:gd name="connsiteX2" fmla="*/ 3680248 w 5332014"/>
                <a:gd name="connsiteY2" fmla="*/ 3857839 h 4479521"/>
                <a:gd name="connsiteX3" fmla="*/ 0 w 5332014"/>
                <a:gd name="connsiteY3" fmla="*/ 0 h 4479521"/>
                <a:gd name="connsiteX4" fmla="*/ 674593 w 5332014"/>
                <a:gd name="connsiteY4" fmla="*/ 0 h 4479521"/>
                <a:gd name="connsiteX5" fmla="*/ 2491424 w 5332014"/>
                <a:gd name="connsiteY5" fmla="*/ 4110215 h 4479521"/>
                <a:gd name="connsiteX6" fmla="*/ 751804 w 5332014"/>
                <a:gd name="connsiteY6" fmla="*/ 4479521 h 4479521"/>
                <a:gd name="connsiteX7" fmla="*/ 0 w 5332014"/>
                <a:gd name="connsiteY7" fmla="*/ 2777094 h 4479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32014" h="4479521">
                  <a:moveTo>
                    <a:pt x="4382187" y="2278113"/>
                  </a:moveTo>
                  <a:lnTo>
                    <a:pt x="5332014" y="3507184"/>
                  </a:lnTo>
                  <a:lnTo>
                    <a:pt x="3680248" y="3857839"/>
                  </a:lnTo>
                  <a:close/>
                  <a:moveTo>
                    <a:pt x="0" y="0"/>
                  </a:moveTo>
                  <a:lnTo>
                    <a:pt x="674593" y="0"/>
                  </a:lnTo>
                  <a:lnTo>
                    <a:pt x="2491424" y="4110215"/>
                  </a:lnTo>
                  <a:lnTo>
                    <a:pt x="751804" y="4479521"/>
                  </a:lnTo>
                  <a:lnTo>
                    <a:pt x="0" y="2777094"/>
                  </a:lnTo>
                  <a:close/>
                </a:path>
              </a:pathLst>
            </a:custGeom>
            <a:grpFill/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24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F77452C-3504-4991-8442-BA6324C8795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95200" y="1199737"/>
            <a:ext cx="3513600" cy="2318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3728013"/>
            <a:ext cx="3515173" cy="896264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5A695A-3195-C079-9898-B6A7811BA3D0}"/>
              </a:ext>
            </a:extLst>
          </p:cNvPr>
          <p:cNvGrpSpPr/>
          <p:nvPr userDrawn="1"/>
        </p:nvGrpSpPr>
        <p:grpSpPr>
          <a:xfrm>
            <a:off x="0" y="4241773"/>
            <a:ext cx="12192000" cy="2616227"/>
            <a:chOff x="0" y="3181330"/>
            <a:chExt cx="9144000" cy="1962170"/>
          </a:xfrm>
        </p:grpSpPr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4FA08E71-62F4-9761-1B19-DFC5B63B387D}"/>
                </a:ext>
              </a:extLst>
            </p:cNvPr>
            <p:cNvSpPr/>
            <p:nvPr userDrawn="1"/>
          </p:nvSpPr>
          <p:spPr>
            <a:xfrm>
              <a:off x="0" y="3181330"/>
              <a:ext cx="9144000" cy="1962170"/>
            </a:xfrm>
            <a:custGeom>
              <a:avLst/>
              <a:gdLst>
                <a:gd name="connsiteX0" fmla="*/ 0 w 9167052"/>
                <a:gd name="connsiteY0" fmla="*/ 1967112 h 1967112"/>
                <a:gd name="connsiteX1" fmla="*/ 0 w 9167052"/>
                <a:gd name="connsiteY1" fmla="*/ 1459966 h 1967112"/>
                <a:gd name="connsiteX2" fmla="*/ 6877210 w 9167052"/>
                <a:gd name="connsiteY2" fmla="*/ 0 h 1967112"/>
                <a:gd name="connsiteX3" fmla="*/ 9167052 w 9167052"/>
                <a:gd name="connsiteY3" fmla="*/ 484094 h 1967112"/>
                <a:gd name="connsiteX4" fmla="*/ 9167052 w 9167052"/>
                <a:gd name="connsiteY4" fmla="*/ 1967112 h 1967112"/>
                <a:gd name="connsiteX5" fmla="*/ 0 w 9167052"/>
                <a:gd name="connsiteY5" fmla="*/ 1967112 h 1967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7052" h="1967112">
                  <a:moveTo>
                    <a:pt x="0" y="1967112"/>
                  </a:moveTo>
                  <a:lnTo>
                    <a:pt x="0" y="1459966"/>
                  </a:lnTo>
                  <a:lnTo>
                    <a:pt x="6877210" y="0"/>
                  </a:lnTo>
                  <a:lnTo>
                    <a:pt x="9167052" y="484094"/>
                  </a:lnTo>
                  <a:lnTo>
                    <a:pt x="9167052" y="1967112"/>
                  </a:lnTo>
                  <a:lnTo>
                    <a:pt x="0" y="19671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9135D1AE-6B54-0C23-47FA-ADB67152C2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6469019" y="4360705"/>
              <a:ext cx="2256527" cy="549207"/>
            </a:xfrm>
            <a:prstGeom prst="rect">
              <a:avLst/>
            </a:prstGeom>
          </p:spPr>
        </p:pic>
      </p:grp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77CABFC-24A4-E1F2-1EBF-EF08A4743DA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033442" y="2"/>
            <a:ext cx="4374285" cy="5095617"/>
          </a:xfrm>
          <a:custGeom>
            <a:avLst/>
            <a:gdLst>
              <a:gd name="connsiteX0" fmla="*/ 0 w 4374285"/>
              <a:gd name="connsiteY0" fmla="*/ 0 h 5095617"/>
              <a:gd name="connsiteX1" fmla="*/ 4374285 w 4374285"/>
              <a:gd name="connsiteY1" fmla="*/ 0 h 5095617"/>
              <a:gd name="connsiteX2" fmla="*/ 3553865 w 4374285"/>
              <a:gd name="connsiteY2" fmla="*/ 4572237 h 5095617"/>
              <a:gd name="connsiteX3" fmla="*/ 1071316 w 4374285"/>
              <a:gd name="connsiteY3" fmla="*/ 5095617 h 509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4285" h="5095617">
                <a:moveTo>
                  <a:pt x="0" y="0"/>
                </a:moveTo>
                <a:lnTo>
                  <a:pt x="4374285" y="0"/>
                </a:lnTo>
                <a:lnTo>
                  <a:pt x="3553865" y="4572237"/>
                </a:lnTo>
                <a:lnTo>
                  <a:pt x="1071316" y="509561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optional image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45412F4-473E-599E-4A4C-5DCA5C9179D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08008" y="0"/>
            <a:ext cx="4584400" cy="4877752"/>
          </a:xfrm>
          <a:custGeom>
            <a:avLst/>
            <a:gdLst>
              <a:gd name="connsiteX0" fmla="*/ 820501 w 4584400"/>
              <a:gd name="connsiteY0" fmla="*/ 0 h 4877752"/>
              <a:gd name="connsiteX1" fmla="*/ 4583991 w 4584400"/>
              <a:gd name="connsiteY1" fmla="*/ 0 h 4877752"/>
              <a:gd name="connsiteX2" fmla="*/ 1682744 w 4584400"/>
              <a:gd name="connsiteY2" fmla="*/ 9 h 4877752"/>
              <a:gd name="connsiteX3" fmla="*/ 1718546 w 4584400"/>
              <a:gd name="connsiteY3" fmla="*/ 61206 h 4877752"/>
              <a:gd name="connsiteX4" fmla="*/ 1901249 w 4584400"/>
              <a:gd name="connsiteY4" fmla="*/ 184788 h 4877752"/>
              <a:gd name="connsiteX5" fmla="*/ 2589897 w 4584400"/>
              <a:gd name="connsiteY5" fmla="*/ 184788 h 4877752"/>
              <a:gd name="connsiteX6" fmla="*/ 4583991 w 4584400"/>
              <a:gd name="connsiteY6" fmla="*/ 184788 h 4877752"/>
              <a:gd name="connsiteX7" fmla="*/ 4583991 w 4584400"/>
              <a:gd name="connsiteY7" fmla="*/ 0 h 4877752"/>
              <a:gd name="connsiteX8" fmla="*/ 4583993 w 4584400"/>
              <a:gd name="connsiteY8" fmla="*/ 0 h 4877752"/>
              <a:gd name="connsiteX9" fmla="*/ 4583993 w 4584400"/>
              <a:gd name="connsiteY9" fmla="*/ 2428705 h 4877752"/>
              <a:gd name="connsiteX10" fmla="*/ 4583993 w 4584400"/>
              <a:gd name="connsiteY10" fmla="*/ 4877752 h 4877752"/>
              <a:gd name="connsiteX11" fmla="*/ 1547649 w 4584400"/>
              <a:gd name="connsiteY11" fmla="*/ 4234131 h 4877752"/>
              <a:gd name="connsiteX12" fmla="*/ 0 w 4584400"/>
              <a:gd name="connsiteY12" fmla="*/ 4560331 h 487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84400" h="4877752">
                <a:moveTo>
                  <a:pt x="820501" y="0"/>
                </a:moveTo>
                <a:lnTo>
                  <a:pt x="4583991" y="0"/>
                </a:lnTo>
                <a:lnTo>
                  <a:pt x="1682744" y="9"/>
                </a:lnTo>
                <a:lnTo>
                  <a:pt x="1718546" y="61206"/>
                </a:lnTo>
                <a:cubicBezTo>
                  <a:pt x="1773815" y="140405"/>
                  <a:pt x="1835789" y="184788"/>
                  <a:pt x="1901249" y="184788"/>
                </a:cubicBezTo>
                <a:lnTo>
                  <a:pt x="2589897" y="184788"/>
                </a:lnTo>
                <a:lnTo>
                  <a:pt x="4583991" y="184788"/>
                </a:lnTo>
                <a:lnTo>
                  <a:pt x="4583991" y="0"/>
                </a:lnTo>
                <a:lnTo>
                  <a:pt x="4583993" y="0"/>
                </a:lnTo>
                <a:lnTo>
                  <a:pt x="4583993" y="2428705"/>
                </a:lnTo>
                <a:cubicBezTo>
                  <a:pt x="4584346" y="3246465"/>
                  <a:pt x="4584699" y="4064225"/>
                  <a:pt x="4583993" y="4877752"/>
                </a:cubicBezTo>
                <a:lnTo>
                  <a:pt x="1547649" y="4234131"/>
                </a:lnTo>
                <a:lnTo>
                  <a:pt x="0" y="456033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optional image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913ADB2-4BC2-BB00-9F98-5A6A5B7ABF72}"/>
              </a:ext>
            </a:extLst>
          </p:cNvPr>
          <p:cNvCxnSpPr>
            <a:cxnSpLocks/>
          </p:cNvCxnSpPr>
          <p:nvPr userDrawn="1"/>
        </p:nvCxnSpPr>
        <p:spPr>
          <a:xfrm>
            <a:off x="4024454" y="4"/>
            <a:ext cx="1072481" cy="5139265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CA8A0F4-FE5E-F818-D88C-4867A48E8B40}"/>
              </a:ext>
            </a:extLst>
          </p:cNvPr>
          <p:cNvCxnSpPr>
            <a:cxnSpLocks/>
          </p:cNvCxnSpPr>
          <p:nvPr userDrawn="1"/>
        </p:nvCxnSpPr>
        <p:spPr>
          <a:xfrm flipH="1">
            <a:off x="7590048" y="-6457"/>
            <a:ext cx="826381" cy="4604288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BB39486-8B84-E57C-D5D3-FBCD68434901}"/>
              </a:ext>
            </a:extLst>
          </p:cNvPr>
          <p:cNvSpPr txBox="1"/>
          <p:nvPr userDrawn="1"/>
        </p:nvSpPr>
        <p:spPr>
          <a:xfrm>
            <a:off x="1" y="-217179"/>
            <a:ext cx="641770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Title 2 Image</a:t>
            </a:r>
          </a:p>
        </p:txBody>
      </p:sp>
    </p:spTree>
    <p:extLst>
      <p:ext uri="{BB962C8B-B14F-4D97-AF65-F5344CB8AC3E}">
        <p14:creationId xmlns:p14="http://schemas.microsoft.com/office/powerpoint/2010/main" val="12547708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C4AF4740-A8DA-EF36-5694-C85B5C383E4C}"/>
              </a:ext>
            </a:extLst>
          </p:cNvPr>
          <p:cNvGrpSpPr/>
          <p:nvPr userDrawn="1"/>
        </p:nvGrpSpPr>
        <p:grpSpPr>
          <a:xfrm>
            <a:off x="-1" y="1"/>
            <a:ext cx="12192001" cy="6864459"/>
            <a:chOff x="-1" y="0"/>
            <a:chExt cx="12192001" cy="6864459"/>
          </a:xfrm>
        </p:grpSpPr>
        <p:sp>
          <p:nvSpPr>
            <p:cNvPr id="2" name="Freeform 1">
              <a:extLst>
                <a:ext uri="{FF2B5EF4-FFF2-40B4-BE49-F238E27FC236}">
                  <a16:creationId xmlns:a16="http://schemas.microsoft.com/office/drawing/2014/main" id="{CED799F1-07A7-977F-03F3-F69E202047DD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CC6321-75C9-B53A-CDC2-B2C831F71E75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A0D2CBFC-F2DA-633A-1778-3A23C6D869C2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5733" y="6264916"/>
            <a:ext cx="43632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3277662"/>
            <a:ext cx="4363200" cy="1829852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F47F6D-270A-02D5-F701-ADDE062FA8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4" y="1410488"/>
            <a:ext cx="4363263" cy="1829853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Agenda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5027B3A-300F-98EB-B64B-287DFF2846E7}"/>
              </a:ext>
            </a:extLst>
          </p:cNvPr>
          <p:cNvCxnSpPr>
            <a:cxnSpLocks/>
          </p:cNvCxnSpPr>
          <p:nvPr userDrawn="1"/>
        </p:nvCxnSpPr>
        <p:spPr>
          <a:xfrm>
            <a:off x="5578637" y="0"/>
            <a:ext cx="0" cy="6858000"/>
          </a:xfrm>
          <a:prstGeom prst="lin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07602A3-5EA1-6A48-9C06-09322CACA0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65173" y="552551"/>
            <a:ext cx="413569" cy="4236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txBody>
          <a:bodyPr wrap="none" lIns="36000" tIns="36000" rIns="36000" bIns="36000" anchor="ctr">
            <a:noAutofit/>
          </a:bodyPr>
          <a:lstStyle>
            <a:lvl1pPr algn="ctr">
              <a:defRPr sz="1400" b="0" i="0">
                <a:ln>
                  <a:noFill/>
                </a:ln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BAE0783D-C0C2-9356-FD7E-DA126E3D51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65173" y="1515470"/>
            <a:ext cx="413569" cy="4236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txBody>
          <a:bodyPr wrap="none" lIns="36000" tIns="36000" rIns="36000" bIns="36000" anchor="ctr">
            <a:noAutofit/>
          </a:bodyPr>
          <a:lstStyle>
            <a:lvl1pPr algn="ctr">
              <a:defRPr sz="1400" b="0" i="0">
                <a:ln>
                  <a:noFill/>
                </a:ln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77DA5969-862D-097F-DFDB-38C28AA25A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65173" y="2478387"/>
            <a:ext cx="413569" cy="4236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txBody>
          <a:bodyPr wrap="none" lIns="36000" tIns="36000" rIns="36000" bIns="36000" anchor="ctr">
            <a:noAutofit/>
          </a:bodyPr>
          <a:lstStyle>
            <a:lvl1pPr algn="ctr">
              <a:defRPr sz="1400" b="0" i="0">
                <a:ln>
                  <a:noFill/>
                </a:ln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257C06D1-9050-9D63-280C-6D82E3B9B0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65173" y="3441307"/>
            <a:ext cx="413569" cy="4236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txBody>
          <a:bodyPr wrap="none" lIns="36000" tIns="36000" rIns="36000" bIns="36000" anchor="ctr">
            <a:noAutofit/>
          </a:bodyPr>
          <a:lstStyle>
            <a:lvl1pPr algn="ctr">
              <a:defRPr sz="1400" b="0" i="0">
                <a:ln>
                  <a:noFill/>
                </a:ln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110A56F-2865-F02A-4439-30373B3E6A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65173" y="4404226"/>
            <a:ext cx="413569" cy="4236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txBody>
          <a:bodyPr wrap="none" lIns="36000" tIns="36000" rIns="36000" bIns="36000" anchor="ctr">
            <a:noAutofit/>
          </a:bodyPr>
          <a:lstStyle>
            <a:lvl1pPr algn="ctr">
              <a:defRPr sz="1400" b="0" i="0">
                <a:ln>
                  <a:noFill/>
                </a:ln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1FB78AEE-F131-D4C1-B8E2-61A8E23BD89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65173" y="5367146"/>
            <a:ext cx="413569" cy="4236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txBody>
          <a:bodyPr wrap="none" lIns="36000" tIns="36000" rIns="36000" bIns="36000" anchor="ctr">
            <a:noAutofit/>
          </a:bodyPr>
          <a:lstStyle>
            <a:lvl1pPr algn="ctr">
              <a:defRPr sz="1400" b="0" i="0">
                <a:ln>
                  <a:noFill/>
                </a:ln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B418D88-2207-7AAE-A23A-480D6F03B12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58417" y="447569"/>
            <a:ext cx="4417483" cy="633571"/>
          </a:xfrm>
        </p:spPr>
        <p:txBody>
          <a:bodyPr anchor="ctr">
            <a:noAutofit/>
          </a:bodyPr>
          <a:lstStyle>
            <a:lvl1pPr>
              <a:spcBef>
                <a:spcPts val="267"/>
              </a:spcBef>
              <a:defRPr>
                <a:solidFill>
                  <a:schemeClr val="tx2"/>
                </a:solidFill>
              </a:defRPr>
            </a:lvl1pPr>
            <a:lvl2pPr marL="122761" indent="-122761">
              <a:spcBef>
                <a:spcPts val="267"/>
              </a:spcBef>
              <a:tabLst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Agenda Item 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CD80F54D-7304-E3C3-EF4F-ACFB6ABB36F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58417" y="1410488"/>
            <a:ext cx="4417483" cy="633571"/>
          </a:xfrm>
        </p:spPr>
        <p:txBody>
          <a:bodyPr anchor="ctr">
            <a:noAutofit/>
          </a:bodyPr>
          <a:lstStyle>
            <a:lvl1pPr>
              <a:spcBef>
                <a:spcPts val="267"/>
              </a:spcBef>
              <a:defRPr>
                <a:solidFill>
                  <a:schemeClr val="tx2"/>
                </a:solidFill>
              </a:defRPr>
            </a:lvl1pPr>
            <a:lvl2pPr marL="122761" indent="-122761">
              <a:spcBef>
                <a:spcPts val="267"/>
              </a:spcBef>
              <a:tabLst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Agenda Item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CAF29D1A-8D1C-01F0-7E57-118E1655EBC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58417" y="2373405"/>
            <a:ext cx="4417483" cy="633571"/>
          </a:xfrm>
        </p:spPr>
        <p:txBody>
          <a:bodyPr anchor="ctr">
            <a:noAutofit/>
          </a:bodyPr>
          <a:lstStyle>
            <a:lvl1pPr>
              <a:spcBef>
                <a:spcPts val="267"/>
              </a:spcBef>
              <a:defRPr>
                <a:solidFill>
                  <a:schemeClr val="tx2"/>
                </a:solidFill>
              </a:defRPr>
            </a:lvl1pPr>
            <a:lvl2pPr marL="122761" indent="-122761">
              <a:spcBef>
                <a:spcPts val="267"/>
              </a:spcBef>
              <a:tabLst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Agenda Item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7AD04F9D-8D62-8CD0-8D79-80D10677B6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58417" y="3336325"/>
            <a:ext cx="4417483" cy="633571"/>
          </a:xfrm>
        </p:spPr>
        <p:txBody>
          <a:bodyPr anchor="ctr">
            <a:noAutofit/>
          </a:bodyPr>
          <a:lstStyle>
            <a:lvl1pPr>
              <a:spcBef>
                <a:spcPts val="267"/>
              </a:spcBef>
              <a:defRPr>
                <a:solidFill>
                  <a:schemeClr val="tx2"/>
                </a:solidFill>
              </a:defRPr>
            </a:lvl1pPr>
            <a:lvl2pPr marL="122761" indent="-122761">
              <a:spcBef>
                <a:spcPts val="267"/>
              </a:spcBef>
              <a:tabLst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Agenda Item 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EB464EEE-3E02-0966-7EA5-4BB04B23E63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58417" y="4299244"/>
            <a:ext cx="4417483" cy="633571"/>
          </a:xfrm>
        </p:spPr>
        <p:txBody>
          <a:bodyPr anchor="ctr">
            <a:noAutofit/>
          </a:bodyPr>
          <a:lstStyle>
            <a:lvl1pPr>
              <a:spcBef>
                <a:spcPts val="267"/>
              </a:spcBef>
              <a:defRPr>
                <a:solidFill>
                  <a:schemeClr val="tx2"/>
                </a:solidFill>
              </a:defRPr>
            </a:lvl1pPr>
            <a:lvl2pPr marL="122761" indent="-122761">
              <a:spcBef>
                <a:spcPts val="267"/>
              </a:spcBef>
              <a:tabLst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Agenda Item 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B056B2DA-4A4B-667F-E538-CD8FA51224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958417" y="5262165"/>
            <a:ext cx="4417483" cy="633571"/>
          </a:xfrm>
        </p:spPr>
        <p:txBody>
          <a:bodyPr anchor="ctr">
            <a:noAutofit/>
          </a:bodyPr>
          <a:lstStyle>
            <a:lvl1pPr>
              <a:spcBef>
                <a:spcPts val="267"/>
              </a:spcBef>
              <a:defRPr>
                <a:solidFill>
                  <a:schemeClr val="tx2"/>
                </a:solidFill>
              </a:defRPr>
            </a:lvl1pPr>
            <a:lvl2pPr marL="122761" indent="-122761">
              <a:spcBef>
                <a:spcPts val="267"/>
              </a:spcBef>
              <a:tabLst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Agenda Item 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F8142E8-5056-D9E2-D9B1-DD572A818418}"/>
              </a:ext>
            </a:extLst>
          </p:cNvPr>
          <p:cNvSpPr txBox="1"/>
          <p:nvPr userDrawn="1"/>
        </p:nvSpPr>
        <p:spPr>
          <a:xfrm>
            <a:off x="1" y="-217179"/>
            <a:ext cx="414143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800">
                <a:solidFill>
                  <a:schemeClr val="bg2"/>
                </a:solidFill>
              </a:rPr>
              <a:t>Agenda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9683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Divider Slid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3D4CCCD-A597-806D-8045-479DAFB6A20F}"/>
              </a:ext>
            </a:extLst>
          </p:cNvPr>
          <p:cNvSpPr/>
          <p:nvPr userDrawn="1"/>
        </p:nvSpPr>
        <p:spPr>
          <a:xfrm>
            <a:off x="3084592" y="1"/>
            <a:ext cx="9107408" cy="6858001"/>
          </a:xfrm>
          <a:custGeom>
            <a:avLst/>
            <a:gdLst>
              <a:gd name="connsiteX0" fmla="*/ 0 w 6830556"/>
              <a:gd name="connsiteY0" fmla="*/ 0 h 5143501"/>
              <a:gd name="connsiteX1" fmla="*/ 1843624 w 6830556"/>
              <a:gd name="connsiteY1" fmla="*/ 0 h 5143501"/>
              <a:gd name="connsiteX2" fmla="*/ 3743951 w 6830556"/>
              <a:gd name="connsiteY2" fmla="*/ 4289288 h 5143501"/>
              <a:gd name="connsiteX3" fmla="*/ 4287180 w 6830556"/>
              <a:gd name="connsiteY3" fmla="*/ 4289288 h 5143501"/>
              <a:gd name="connsiteX4" fmla="*/ 6189076 w 6830556"/>
              <a:gd name="connsiteY4" fmla="*/ 0 h 5143501"/>
              <a:gd name="connsiteX5" fmla="*/ 6830556 w 6830556"/>
              <a:gd name="connsiteY5" fmla="*/ 0 h 5143501"/>
              <a:gd name="connsiteX6" fmla="*/ 6830556 w 6830556"/>
              <a:gd name="connsiteY6" fmla="*/ 2713074 h 5143501"/>
              <a:gd name="connsiteX7" fmla="*/ 5753551 w 6830556"/>
              <a:gd name="connsiteY7" fmla="*/ 5143501 h 5143501"/>
              <a:gd name="connsiteX8" fmla="*/ 2279753 w 6830556"/>
              <a:gd name="connsiteY8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0556" h="5143501">
                <a:moveTo>
                  <a:pt x="0" y="0"/>
                </a:moveTo>
                <a:lnTo>
                  <a:pt x="1843624" y="0"/>
                </a:lnTo>
                <a:lnTo>
                  <a:pt x="3743951" y="4289288"/>
                </a:lnTo>
                <a:cubicBezTo>
                  <a:pt x="3894063" y="4622344"/>
                  <a:pt x="4137067" y="4622344"/>
                  <a:pt x="4287180" y="4289288"/>
                </a:cubicBezTo>
                <a:lnTo>
                  <a:pt x="6189076" y="0"/>
                </a:lnTo>
                <a:lnTo>
                  <a:pt x="6830556" y="0"/>
                </a:lnTo>
                <a:lnTo>
                  <a:pt x="6830556" y="2713074"/>
                </a:lnTo>
                <a:lnTo>
                  <a:pt x="5753551" y="5143501"/>
                </a:lnTo>
                <a:lnTo>
                  <a:pt x="2279753" y="5143501"/>
                </a:lnTo>
                <a:close/>
              </a:path>
            </a:pathLst>
          </a:custGeom>
          <a:gradFill flip="none" rotWithShape="1">
            <a:gsLst>
              <a:gs pos="4000">
                <a:srgbClr val="F2F2F2">
                  <a:alpha val="0"/>
                </a:srgbClr>
              </a:gs>
              <a:gs pos="91000">
                <a:schemeClr val="bg1">
                  <a:alpha val="0"/>
                </a:schemeClr>
              </a:gs>
              <a:gs pos="75000">
                <a:srgbClr val="F2F2F2">
                  <a:alpha val="63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35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83099BB-0D49-9BAA-DD62-6DB5EAA5653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98457" y="-1"/>
            <a:ext cx="6593545" cy="6858000"/>
          </a:xfrm>
          <a:custGeom>
            <a:avLst/>
            <a:gdLst>
              <a:gd name="connsiteX0" fmla="*/ 0 w 6593545"/>
              <a:gd name="connsiteY0" fmla="*/ 11 h 6858000"/>
              <a:gd name="connsiteX1" fmla="*/ 274648 w 6593545"/>
              <a:gd name="connsiteY1" fmla="*/ 11 h 6858000"/>
              <a:gd name="connsiteX2" fmla="*/ 3692298 w 6593545"/>
              <a:gd name="connsiteY2" fmla="*/ 11 h 6858000"/>
              <a:gd name="connsiteX3" fmla="*/ 3728099 w 6593545"/>
              <a:gd name="connsiteY3" fmla="*/ 61207 h 6858000"/>
              <a:gd name="connsiteX4" fmla="*/ 3910802 w 6593545"/>
              <a:gd name="connsiteY4" fmla="*/ 184789 h 6858000"/>
              <a:gd name="connsiteX5" fmla="*/ 4599450 w 6593545"/>
              <a:gd name="connsiteY5" fmla="*/ 184789 h 6858000"/>
              <a:gd name="connsiteX6" fmla="*/ 6593544 w 6593545"/>
              <a:gd name="connsiteY6" fmla="*/ 184789 h 6858000"/>
              <a:gd name="connsiteX7" fmla="*/ 6593544 w 6593545"/>
              <a:gd name="connsiteY7" fmla="*/ 18024 h 6858000"/>
              <a:gd name="connsiteX8" fmla="*/ 6593545 w 6593545"/>
              <a:gd name="connsiteY8" fmla="*/ 18023 h 6858000"/>
              <a:gd name="connsiteX9" fmla="*/ 6593545 w 6593545"/>
              <a:gd name="connsiteY9" fmla="*/ 6858000 h 6858000"/>
              <a:gd name="connsiteX10" fmla="*/ 6593544 w 6593545"/>
              <a:gd name="connsiteY10" fmla="*/ 6858000 h 6858000"/>
              <a:gd name="connsiteX11" fmla="*/ 6320849 w 6593545"/>
              <a:gd name="connsiteY11" fmla="*/ 6858000 h 6858000"/>
              <a:gd name="connsiteX12" fmla="*/ 6304264 w 6593545"/>
              <a:gd name="connsiteY12" fmla="*/ 6858000 h 6858000"/>
              <a:gd name="connsiteX13" fmla="*/ 5857670 w 6593545"/>
              <a:gd name="connsiteY13" fmla="*/ 6858000 h 6858000"/>
              <a:gd name="connsiteX14" fmla="*/ 5580406 w 6593545"/>
              <a:gd name="connsiteY14" fmla="*/ 6858000 h 6858000"/>
              <a:gd name="connsiteX15" fmla="*/ 3557949 w 6593545"/>
              <a:gd name="connsiteY15" fmla="*/ 4243858 h 6858000"/>
              <a:gd name="connsiteX16" fmla="*/ 3549665 w 6593545"/>
              <a:gd name="connsiteY16" fmla="*/ 4242106 h 6858000"/>
              <a:gd name="connsiteX17" fmla="*/ 399124 w 6593545"/>
              <a:gd name="connsiteY17" fmla="*/ 165332 h 6858000"/>
              <a:gd name="connsiteX18" fmla="*/ 392591 w 6593545"/>
              <a:gd name="connsiteY18" fmla="*/ 159942 h 6858000"/>
              <a:gd name="connsiteX19" fmla="*/ 387938 w 6593545"/>
              <a:gd name="connsiteY19" fmla="*/ 153926 h 6858000"/>
              <a:gd name="connsiteX20" fmla="*/ 315588 w 6593545"/>
              <a:gd name="connsiteY20" fmla="*/ 96408 h 6858000"/>
              <a:gd name="connsiteX21" fmla="*/ 0 w 6593545"/>
              <a:gd name="connsiteY21" fmla="*/ 11 h 6858000"/>
              <a:gd name="connsiteX22" fmla="*/ 5857670 w 6593545"/>
              <a:gd name="connsiteY22" fmla="*/ 0 h 6858000"/>
              <a:gd name="connsiteX23" fmla="*/ 6593544 w 6593545"/>
              <a:gd name="connsiteY23" fmla="*/ 0 h 6858000"/>
              <a:gd name="connsiteX24" fmla="*/ 6593544 w 6593545"/>
              <a:gd name="connsiteY24" fmla="*/ 1 h 6858000"/>
              <a:gd name="connsiteX25" fmla="*/ 5857670 w 6593545"/>
              <a:gd name="connsiteY25" fmla="*/ 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593545" h="6858000">
                <a:moveTo>
                  <a:pt x="0" y="11"/>
                </a:moveTo>
                <a:lnTo>
                  <a:pt x="274648" y="11"/>
                </a:lnTo>
                <a:lnTo>
                  <a:pt x="3692298" y="11"/>
                </a:lnTo>
                <a:lnTo>
                  <a:pt x="3728099" y="61207"/>
                </a:lnTo>
                <a:cubicBezTo>
                  <a:pt x="3783368" y="140406"/>
                  <a:pt x="3845342" y="184789"/>
                  <a:pt x="3910802" y="184789"/>
                </a:cubicBezTo>
                <a:lnTo>
                  <a:pt x="4599450" y="184789"/>
                </a:lnTo>
                <a:lnTo>
                  <a:pt x="6593544" y="184789"/>
                </a:lnTo>
                <a:lnTo>
                  <a:pt x="6593544" y="18024"/>
                </a:lnTo>
                <a:lnTo>
                  <a:pt x="6593545" y="18023"/>
                </a:lnTo>
                <a:lnTo>
                  <a:pt x="6593545" y="6858000"/>
                </a:lnTo>
                <a:lnTo>
                  <a:pt x="6593544" y="6858000"/>
                </a:lnTo>
                <a:lnTo>
                  <a:pt x="6320849" y="6858000"/>
                </a:lnTo>
                <a:lnTo>
                  <a:pt x="6304264" y="6858000"/>
                </a:lnTo>
                <a:lnTo>
                  <a:pt x="5857670" y="6858000"/>
                </a:lnTo>
                <a:lnTo>
                  <a:pt x="5580406" y="6858000"/>
                </a:lnTo>
                <a:lnTo>
                  <a:pt x="3557949" y="4243858"/>
                </a:lnTo>
                <a:lnTo>
                  <a:pt x="3549665" y="4242106"/>
                </a:lnTo>
                <a:lnTo>
                  <a:pt x="399124" y="165332"/>
                </a:lnTo>
                <a:lnTo>
                  <a:pt x="392591" y="159942"/>
                </a:lnTo>
                <a:lnTo>
                  <a:pt x="387938" y="153926"/>
                </a:lnTo>
                <a:lnTo>
                  <a:pt x="315588" y="96408"/>
                </a:lnTo>
                <a:cubicBezTo>
                  <a:pt x="225502" y="35547"/>
                  <a:pt x="116902" y="11"/>
                  <a:pt x="0" y="11"/>
                </a:cubicBezTo>
                <a:close/>
                <a:moveTo>
                  <a:pt x="5857670" y="0"/>
                </a:moveTo>
                <a:lnTo>
                  <a:pt x="6593544" y="0"/>
                </a:lnTo>
                <a:lnTo>
                  <a:pt x="6593544" y="1"/>
                </a:lnTo>
                <a:lnTo>
                  <a:pt x="5857670" y="3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rIns="1080000" bIns="2160000" anchor="ctr">
            <a:noAutofit/>
          </a:bodyPr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optional image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08D0C8-315A-6970-6752-8027BADCD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9035A0-F5D8-5114-8CFA-AE720A7F5A5A}"/>
              </a:ext>
            </a:extLst>
          </p:cNvPr>
          <p:cNvSpPr txBox="1"/>
          <p:nvPr userDrawn="1"/>
        </p:nvSpPr>
        <p:spPr>
          <a:xfrm>
            <a:off x="1" y="-217179"/>
            <a:ext cx="2121341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 dirty="0"/>
              <a:t>Primary Divider Slide – White Large Numbered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226E3B-E1EB-A860-E0DC-102B76E1F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3B29AD6-CAA2-DCC4-F449-1C50B1F1EA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5201" y="4197194"/>
            <a:ext cx="3049699" cy="1654967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5573D7E-69C2-C1BB-7F27-C3EBD2B87D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1" y="3186177"/>
            <a:ext cx="3049699" cy="791963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gradFill>
                  <a:gsLst>
                    <a:gs pos="94000">
                      <a:schemeClr val="tx2"/>
                    </a:gs>
                    <a:gs pos="0">
                      <a:schemeClr val="accent1"/>
                    </a:gs>
                  </a:gsLst>
                  <a:path path="circle">
                    <a:fillToRect l="100000" t="100000"/>
                  </a:path>
                </a:gra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C2F006C0-BDB9-7751-4EB4-C2278A1CBA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5201" y="1660801"/>
            <a:ext cx="3049699" cy="1309601"/>
          </a:xfrm>
        </p:spPr>
        <p:txBody>
          <a:bodyPr/>
          <a:lstStyle>
            <a:lvl1pPr algn="l" defTabSz="68576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600" b="0" i="0" kern="1200" cap="none" baseline="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ea typeface="+mj-ea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863498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>
          <p15:clr>
            <a:srgbClr val="FBAE40"/>
          </p15:clr>
        </p15:guide>
        <p15:guide id="2" orient="horz" pos="747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imary Divider Slid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3D4CCCD-A597-806D-8045-479DAFB6A20F}"/>
              </a:ext>
            </a:extLst>
          </p:cNvPr>
          <p:cNvSpPr/>
          <p:nvPr userDrawn="1"/>
        </p:nvSpPr>
        <p:spPr>
          <a:xfrm>
            <a:off x="3084592" y="1"/>
            <a:ext cx="9107408" cy="6858001"/>
          </a:xfrm>
          <a:custGeom>
            <a:avLst/>
            <a:gdLst>
              <a:gd name="connsiteX0" fmla="*/ 0 w 6830556"/>
              <a:gd name="connsiteY0" fmla="*/ 0 h 5143501"/>
              <a:gd name="connsiteX1" fmla="*/ 1843624 w 6830556"/>
              <a:gd name="connsiteY1" fmla="*/ 0 h 5143501"/>
              <a:gd name="connsiteX2" fmla="*/ 3743951 w 6830556"/>
              <a:gd name="connsiteY2" fmla="*/ 4289288 h 5143501"/>
              <a:gd name="connsiteX3" fmla="*/ 4287180 w 6830556"/>
              <a:gd name="connsiteY3" fmla="*/ 4289288 h 5143501"/>
              <a:gd name="connsiteX4" fmla="*/ 6189076 w 6830556"/>
              <a:gd name="connsiteY4" fmla="*/ 0 h 5143501"/>
              <a:gd name="connsiteX5" fmla="*/ 6830556 w 6830556"/>
              <a:gd name="connsiteY5" fmla="*/ 0 h 5143501"/>
              <a:gd name="connsiteX6" fmla="*/ 6830556 w 6830556"/>
              <a:gd name="connsiteY6" fmla="*/ 2713074 h 5143501"/>
              <a:gd name="connsiteX7" fmla="*/ 5753551 w 6830556"/>
              <a:gd name="connsiteY7" fmla="*/ 5143501 h 5143501"/>
              <a:gd name="connsiteX8" fmla="*/ 2279753 w 6830556"/>
              <a:gd name="connsiteY8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0556" h="5143501">
                <a:moveTo>
                  <a:pt x="0" y="0"/>
                </a:moveTo>
                <a:lnTo>
                  <a:pt x="1843624" y="0"/>
                </a:lnTo>
                <a:lnTo>
                  <a:pt x="3743951" y="4289288"/>
                </a:lnTo>
                <a:cubicBezTo>
                  <a:pt x="3894063" y="4622344"/>
                  <a:pt x="4137067" y="4622344"/>
                  <a:pt x="4287180" y="4289288"/>
                </a:cubicBezTo>
                <a:lnTo>
                  <a:pt x="6189076" y="0"/>
                </a:lnTo>
                <a:lnTo>
                  <a:pt x="6830556" y="0"/>
                </a:lnTo>
                <a:lnTo>
                  <a:pt x="6830556" y="2713074"/>
                </a:lnTo>
                <a:lnTo>
                  <a:pt x="5753551" y="5143501"/>
                </a:lnTo>
                <a:lnTo>
                  <a:pt x="2279753" y="5143501"/>
                </a:lnTo>
                <a:close/>
              </a:path>
            </a:pathLst>
          </a:custGeom>
          <a:gradFill flip="none" rotWithShape="1">
            <a:gsLst>
              <a:gs pos="4000">
                <a:srgbClr val="F2F2F2">
                  <a:alpha val="0"/>
                </a:srgbClr>
              </a:gs>
              <a:gs pos="91000">
                <a:schemeClr val="bg1">
                  <a:alpha val="0"/>
                </a:schemeClr>
              </a:gs>
              <a:gs pos="75000">
                <a:srgbClr val="F2F2F2">
                  <a:alpha val="63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35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83099BB-0D49-9BAA-DD62-6DB5EAA5653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98457" y="-1"/>
            <a:ext cx="6593545" cy="6858000"/>
          </a:xfrm>
          <a:custGeom>
            <a:avLst/>
            <a:gdLst>
              <a:gd name="connsiteX0" fmla="*/ 0 w 6593545"/>
              <a:gd name="connsiteY0" fmla="*/ 11 h 6858000"/>
              <a:gd name="connsiteX1" fmla="*/ 274648 w 6593545"/>
              <a:gd name="connsiteY1" fmla="*/ 11 h 6858000"/>
              <a:gd name="connsiteX2" fmla="*/ 3692298 w 6593545"/>
              <a:gd name="connsiteY2" fmla="*/ 11 h 6858000"/>
              <a:gd name="connsiteX3" fmla="*/ 3728099 w 6593545"/>
              <a:gd name="connsiteY3" fmla="*/ 61207 h 6858000"/>
              <a:gd name="connsiteX4" fmla="*/ 3910802 w 6593545"/>
              <a:gd name="connsiteY4" fmla="*/ 184789 h 6858000"/>
              <a:gd name="connsiteX5" fmla="*/ 4599450 w 6593545"/>
              <a:gd name="connsiteY5" fmla="*/ 184789 h 6858000"/>
              <a:gd name="connsiteX6" fmla="*/ 6593544 w 6593545"/>
              <a:gd name="connsiteY6" fmla="*/ 184789 h 6858000"/>
              <a:gd name="connsiteX7" fmla="*/ 6593544 w 6593545"/>
              <a:gd name="connsiteY7" fmla="*/ 18024 h 6858000"/>
              <a:gd name="connsiteX8" fmla="*/ 6593545 w 6593545"/>
              <a:gd name="connsiteY8" fmla="*/ 18023 h 6858000"/>
              <a:gd name="connsiteX9" fmla="*/ 6593545 w 6593545"/>
              <a:gd name="connsiteY9" fmla="*/ 6858000 h 6858000"/>
              <a:gd name="connsiteX10" fmla="*/ 6593544 w 6593545"/>
              <a:gd name="connsiteY10" fmla="*/ 6858000 h 6858000"/>
              <a:gd name="connsiteX11" fmla="*/ 6320849 w 6593545"/>
              <a:gd name="connsiteY11" fmla="*/ 6858000 h 6858000"/>
              <a:gd name="connsiteX12" fmla="*/ 6304264 w 6593545"/>
              <a:gd name="connsiteY12" fmla="*/ 6858000 h 6858000"/>
              <a:gd name="connsiteX13" fmla="*/ 5857670 w 6593545"/>
              <a:gd name="connsiteY13" fmla="*/ 6858000 h 6858000"/>
              <a:gd name="connsiteX14" fmla="*/ 5580406 w 6593545"/>
              <a:gd name="connsiteY14" fmla="*/ 6858000 h 6858000"/>
              <a:gd name="connsiteX15" fmla="*/ 3557949 w 6593545"/>
              <a:gd name="connsiteY15" fmla="*/ 4243858 h 6858000"/>
              <a:gd name="connsiteX16" fmla="*/ 3549665 w 6593545"/>
              <a:gd name="connsiteY16" fmla="*/ 4242106 h 6858000"/>
              <a:gd name="connsiteX17" fmla="*/ 399124 w 6593545"/>
              <a:gd name="connsiteY17" fmla="*/ 165332 h 6858000"/>
              <a:gd name="connsiteX18" fmla="*/ 392591 w 6593545"/>
              <a:gd name="connsiteY18" fmla="*/ 159942 h 6858000"/>
              <a:gd name="connsiteX19" fmla="*/ 387938 w 6593545"/>
              <a:gd name="connsiteY19" fmla="*/ 153926 h 6858000"/>
              <a:gd name="connsiteX20" fmla="*/ 315588 w 6593545"/>
              <a:gd name="connsiteY20" fmla="*/ 96408 h 6858000"/>
              <a:gd name="connsiteX21" fmla="*/ 0 w 6593545"/>
              <a:gd name="connsiteY21" fmla="*/ 11 h 6858000"/>
              <a:gd name="connsiteX22" fmla="*/ 5857670 w 6593545"/>
              <a:gd name="connsiteY22" fmla="*/ 0 h 6858000"/>
              <a:gd name="connsiteX23" fmla="*/ 6593544 w 6593545"/>
              <a:gd name="connsiteY23" fmla="*/ 0 h 6858000"/>
              <a:gd name="connsiteX24" fmla="*/ 6593544 w 6593545"/>
              <a:gd name="connsiteY24" fmla="*/ 1 h 6858000"/>
              <a:gd name="connsiteX25" fmla="*/ 5857670 w 6593545"/>
              <a:gd name="connsiteY25" fmla="*/ 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593545" h="6858000">
                <a:moveTo>
                  <a:pt x="0" y="11"/>
                </a:moveTo>
                <a:lnTo>
                  <a:pt x="274648" y="11"/>
                </a:lnTo>
                <a:lnTo>
                  <a:pt x="3692298" y="11"/>
                </a:lnTo>
                <a:lnTo>
                  <a:pt x="3728099" y="61207"/>
                </a:lnTo>
                <a:cubicBezTo>
                  <a:pt x="3783368" y="140406"/>
                  <a:pt x="3845342" y="184789"/>
                  <a:pt x="3910802" y="184789"/>
                </a:cubicBezTo>
                <a:lnTo>
                  <a:pt x="4599450" y="184789"/>
                </a:lnTo>
                <a:lnTo>
                  <a:pt x="6593544" y="184789"/>
                </a:lnTo>
                <a:lnTo>
                  <a:pt x="6593544" y="18024"/>
                </a:lnTo>
                <a:lnTo>
                  <a:pt x="6593545" y="18023"/>
                </a:lnTo>
                <a:lnTo>
                  <a:pt x="6593545" y="6858000"/>
                </a:lnTo>
                <a:lnTo>
                  <a:pt x="6593544" y="6858000"/>
                </a:lnTo>
                <a:lnTo>
                  <a:pt x="6320849" y="6858000"/>
                </a:lnTo>
                <a:lnTo>
                  <a:pt x="6304264" y="6858000"/>
                </a:lnTo>
                <a:lnTo>
                  <a:pt x="5857670" y="6858000"/>
                </a:lnTo>
                <a:lnTo>
                  <a:pt x="5580406" y="6858000"/>
                </a:lnTo>
                <a:lnTo>
                  <a:pt x="3557949" y="4243858"/>
                </a:lnTo>
                <a:lnTo>
                  <a:pt x="3549665" y="4242106"/>
                </a:lnTo>
                <a:lnTo>
                  <a:pt x="399124" y="165332"/>
                </a:lnTo>
                <a:lnTo>
                  <a:pt x="392591" y="159942"/>
                </a:lnTo>
                <a:lnTo>
                  <a:pt x="387938" y="153926"/>
                </a:lnTo>
                <a:lnTo>
                  <a:pt x="315588" y="96408"/>
                </a:lnTo>
                <a:cubicBezTo>
                  <a:pt x="225502" y="35547"/>
                  <a:pt x="116902" y="11"/>
                  <a:pt x="0" y="11"/>
                </a:cubicBezTo>
                <a:close/>
                <a:moveTo>
                  <a:pt x="5857670" y="0"/>
                </a:moveTo>
                <a:lnTo>
                  <a:pt x="6593544" y="0"/>
                </a:lnTo>
                <a:lnTo>
                  <a:pt x="6593544" y="1"/>
                </a:lnTo>
                <a:lnTo>
                  <a:pt x="5857670" y="3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rIns="1080000" bIns="2160000" anchor="ctr">
            <a:noAutofit/>
          </a:bodyPr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optional image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4197194"/>
            <a:ext cx="5065453" cy="1654967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D7B8A8D-F9DA-365E-0E07-E21DC6D7D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0" y="1660800"/>
            <a:ext cx="5065453" cy="2318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gradFill>
                  <a:gsLst>
                    <a:gs pos="94000">
                      <a:schemeClr val="tx2"/>
                    </a:gs>
                    <a:gs pos="0">
                      <a:schemeClr val="accent1"/>
                    </a:gs>
                  </a:gsLst>
                  <a:path path="circle">
                    <a:fillToRect l="100000" t="100000"/>
                  </a:path>
                </a:gra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08D0C8-315A-6970-6752-8027BADCD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9035A0-F5D8-5114-8CFA-AE720A7F5A5A}"/>
              </a:ext>
            </a:extLst>
          </p:cNvPr>
          <p:cNvSpPr txBox="1"/>
          <p:nvPr userDrawn="1"/>
        </p:nvSpPr>
        <p:spPr>
          <a:xfrm>
            <a:off x="0" y="-217179"/>
            <a:ext cx="1329457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Primary Divider Slide - White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226E3B-E1EB-A860-E0DC-102B76E1F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6527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>
          <p15:clr>
            <a:srgbClr val="FBAE40"/>
          </p15:clr>
        </p15:guide>
        <p15:guide id="2" orient="horz" pos="747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Divider Slide - White Large Numbe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D6FAF3D2-49CC-5A03-0960-B568671DC1E4}"/>
              </a:ext>
            </a:extLst>
          </p:cNvPr>
          <p:cNvSpPr/>
          <p:nvPr userDrawn="1"/>
        </p:nvSpPr>
        <p:spPr>
          <a:xfrm>
            <a:off x="3084592" y="1"/>
            <a:ext cx="9107408" cy="6858001"/>
          </a:xfrm>
          <a:custGeom>
            <a:avLst/>
            <a:gdLst>
              <a:gd name="connsiteX0" fmla="*/ 0 w 6830556"/>
              <a:gd name="connsiteY0" fmla="*/ 0 h 5143501"/>
              <a:gd name="connsiteX1" fmla="*/ 1843624 w 6830556"/>
              <a:gd name="connsiteY1" fmla="*/ 0 h 5143501"/>
              <a:gd name="connsiteX2" fmla="*/ 3743951 w 6830556"/>
              <a:gd name="connsiteY2" fmla="*/ 4289288 h 5143501"/>
              <a:gd name="connsiteX3" fmla="*/ 4287180 w 6830556"/>
              <a:gd name="connsiteY3" fmla="*/ 4289288 h 5143501"/>
              <a:gd name="connsiteX4" fmla="*/ 6189076 w 6830556"/>
              <a:gd name="connsiteY4" fmla="*/ 0 h 5143501"/>
              <a:gd name="connsiteX5" fmla="*/ 6830556 w 6830556"/>
              <a:gd name="connsiteY5" fmla="*/ 0 h 5143501"/>
              <a:gd name="connsiteX6" fmla="*/ 6830556 w 6830556"/>
              <a:gd name="connsiteY6" fmla="*/ 2713074 h 5143501"/>
              <a:gd name="connsiteX7" fmla="*/ 5753551 w 6830556"/>
              <a:gd name="connsiteY7" fmla="*/ 5143501 h 5143501"/>
              <a:gd name="connsiteX8" fmla="*/ 2279753 w 6830556"/>
              <a:gd name="connsiteY8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0556" h="5143501">
                <a:moveTo>
                  <a:pt x="0" y="0"/>
                </a:moveTo>
                <a:lnTo>
                  <a:pt x="1843624" y="0"/>
                </a:lnTo>
                <a:lnTo>
                  <a:pt x="3743951" y="4289288"/>
                </a:lnTo>
                <a:cubicBezTo>
                  <a:pt x="3894063" y="4622344"/>
                  <a:pt x="4137067" y="4622344"/>
                  <a:pt x="4287180" y="4289288"/>
                </a:cubicBezTo>
                <a:lnTo>
                  <a:pt x="6189076" y="0"/>
                </a:lnTo>
                <a:lnTo>
                  <a:pt x="6830556" y="0"/>
                </a:lnTo>
                <a:lnTo>
                  <a:pt x="6830556" y="2713074"/>
                </a:lnTo>
                <a:lnTo>
                  <a:pt x="5753551" y="5143501"/>
                </a:lnTo>
                <a:lnTo>
                  <a:pt x="2279753" y="5143501"/>
                </a:lnTo>
                <a:close/>
              </a:path>
            </a:pathLst>
          </a:custGeom>
          <a:gradFill flip="none" rotWithShape="1">
            <a:gsLst>
              <a:gs pos="4000">
                <a:srgbClr val="F2F2F2">
                  <a:alpha val="0"/>
                </a:srgbClr>
              </a:gs>
              <a:gs pos="91000">
                <a:schemeClr val="bg1">
                  <a:alpha val="0"/>
                </a:schemeClr>
              </a:gs>
              <a:gs pos="75000">
                <a:srgbClr val="F2F2F2">
                  <a:alpha val="63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35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9B1EDC3-922D-C336-8512-D4B6F83F2E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41927" y="0"/>
            <a:ext cx="9750072" cy="6858000"/>
          </a:xfrm>
          <a:custGeom>
            <a:avLst/>
            <a:gdLst>
              <a:gd name="connsiteX0" fmla="*/ 0 w 9750072"/>
              <a:gd name="connsiteY0" fmla="*/ 10 h 6858000"/>
              <a:gd name="connsiteX1" fmla="*/ 274648 w 9750072"/>
              <a:gd name="connsiteY1" fmla="*/ 10 h 6858000"/>
              <a:gd name="connsiteX2" fmla="*/ 6848827 w 9750072"/>
              <a:gd name="connsiteY2" fmla="*/ 11 h 6858000"/>
              <a:gd name="connsiteX3" fmla="*/ 6884628 w 9750072"/>
              <a:gd name="connsiteY3" fmla="*/ 61206 h 6858000"/>
              <a:gd name="connsiteX4" fmla="*/ 7067331 w 9750072"/>
              <a:gd name="connsiteY4" fmla="*/ 184788 h 6858000"/>
              <a:gd name="connsiteX5" fmla="*/ 7755979 w 9750072"/>
              <a:gd name="connsiteY5" fmla="*/ 184788 h 6858000"/>
              <a:gd name="connsiteX6" fmla="*/ 9750072 w 9750072"/>
              <a:gd name="connsiteY6" fmla="*/ 184788 h 6858000"/>
              <a:gd name="connsiteX7" fmla="*/ 9750072 w 9750072"/>
              <a:gd name="connsiteY7" fmla="*/ 6858000 h 6858000"/>
              <a:gd name="connsiteX8" fmla="*/ 9750071 w 9750072"/>
              <a:gd name="connsiteY8" fmla="*/ 6858000 h 6858000"/>
              <a:gd name="connsiteX9" fmla="*/ 5580406 w 9750072"/>
              <a:gd name="connsiteY9" fmla="*/ 6857999 h 6858000"/>
              <a:gd name="connsiteX10" fmla="*/ 399124 w 9750072"/>
              <a:gd name="connsiteY10" fmla="*/ 165331 h 6858000"/>
              <a:gd name="connsiteX11" fmla="*/ 392591 w 9750072"/>
              <a:gd name="connsiteY11" fmla="*/ 159941 h 6858000"/>
              <a:gd name="connsiteX12" fmla="*/ 387938 w 9750072"/>
              <a:gd name="connsiteY12" fmla="*/ 153925 h 6858000"/>
              <a:gd name="connsiteX13" fmla="*/ 315588 w 9750072"/>
              <a:gd name="connsiteY13" fmla="*/ 96407 h 6858000"/>
              <a:gd name="connsiteX14" fmla="*/ 0 w 9750072"/>
              <a:gd name="connsiteY14" fmla="*/ 10 h 6858000"/>
              <a:gd name="connsiteX15" fmla="*/ 9750071 w 9750072"/>
              <a:gd name="connsiteY15" fmla="*/ 0 h 6858000"/>
              <a:gd name="connsiteX16" fmla="*/ 9750071 w 9750072"/>
              <a:gd name="connsiteY16" fmla="*/ 0 h 6858000"/>
              <a:gd name="connsiteX17" fmla="*/ 9750070 w 9750072"/>
              <a:gd name="connsiteY1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750072" h="6858000">
                <a:moveTo>
                  <a:pt x="0" y="10"/>
                </a:moveTo>
                <a:lnTo>
                  <a:pt x="274648" y="10"/>
                </a:lnTo>
                <a:lnTo>
                  <a:pt x="6848827" y="11"/>
                </a:lnTo>
                <a:lnTo>
                  <a:pt x="6884628" y="61206"/>
                </a:lnTo>
                <a:cubicBezTo>
                  <a:pt x="6939897" y="140405"/>
                  <a:pt x="7001871" y="184788"/>
                  <a:pt x="7067331" y="184788"/>
                </a:cubicBezTo>
                <a:lnTo>
                  <a:pt x="7755979" y="184788"/>
                </a:lnTo>
                <a:lnTo>
                  <a:pt x="9750072" y="184788"/>
                </a:lnTo>
                <a:lnTo>
                  <a:pt x="9750072" y="6858000"/>
                </a:lnTo>
                <a:lnTo>
                  <a:pt x="9750071" y="6858000"/>
                </a:lnTo>
                <a:lnTo>
                  <a:pt x="5580406" y="6857999"/>
                </a:lnTo>
                <a:lnTo>
                  <a:pt x="399124" y="165331"/>
                </a:lnTo>
                <a:lnTo>
                  <a:pt x="392591" y="159941"/>
                </a:lnTo>
                <a:lnTo>
                  <a:pt x="387938" y="153925"/>
                </a:lnTo>
                <a:lnTo>
                  <a:pt x="315588" y="96407"/>
                </a:lnTo>
                <a:cubicBezTo>
                  <a:pt x="225502" y="35546"/>
                  <a:pt x="116902" y="10"/>
                  <a:pt x="0" y="10"/>
                </a:cubicBezTo>
                <a:close/>
                <a:moveTo>
                  <a:pt x="9750071" y="0"/>
                </a:moveTo>
                <a:lnTo>
                  <a:pt x="9750071" y="0"/>
                </a:lnTo>
                <a:lnTo>
                  <a:pt x="975007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0" rIns="90000" bIns="1080000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optional image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1" y="4197194"/>
            <a:ext cx="3049699" cy="1654967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D7B8A8D-F9DA-365E-0E07-E21DC6D7D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1" y="3186177"/>
            <a:ext cx="3049699" cy="791963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gradFill>
                  <a:gsLst>
                    <a:gs pos="94000">
                      <a:schemeClr val="tx2"/>
                    </a:gs>
                    <a:gs pos="0">
                      <a:schemeClr val="accent1"/>
                    </a:gs>
                  </a:gsLst>
                  <a:path path="circle">
                    <a:fillToRect l="100000" t="100000"/>
                  </a:path>
                </a:gra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08D0C8-315A-6970-6752-8027BADCD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9035A0-F5D8-5114-8CFA-AE720A7F5A5A}"/>
              </a:ext>
            </a:extLst>
          </p:cNvPr>
          <p:cNvSpPr txBox="1"/>
          <p:nvPr userDrawn="1"/>
        </p:nvSpPr>
        <p:spPr>
          <a:xfrm>
            <a:off x="1" y="-217179"/>
            <a:ext cx="2103708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 dirty="0"/>
              <a:t>Primary Divider Slide - White Large Numbered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226E3B-E1EB-A860-E0DC-102B76E1F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C26D9FF2-9DCD-BE76-47FA-195B71C731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5201" y="1660801"/>
            <a:ext cx="3049699" cy="1309601"/>
          </a:xfrm>
        </p:spPr>
        <p:txBody>
          <a:bodyPr/>
          <a:lstStyle>
            <a:lvl1pPr algn="l" defTabSz="68576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600" b="0" i="0" kern="1200" cap="none" baseline="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ea typeface="+mj-ea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931750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>
          <p15:clr>
            <a:srgbClr val="FBAE40"/>
          </p15:clr>
        </p15:guide>
        <p15:guide id="2" orient="horz" pos="747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Divider Slide - White Lar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7057BF50-485F-88F6-A8BA-FBAD86DD5AC3}"/>
              </a:ext>
            </a:extLst>
          </p:cNvPr>
          <p:cNvSpPr/>
          <p:nvPr userDrawn="1"/>
        </p:nvSpPr>
        <p:spPr>
          <a:xfrm>
            <a:off x="3084592" y="1"/>
            <a:ext cx="9107408" cy="6858001"/>
          </a:xfrm>
          <a:custGeom>
            <a:avLst/>
            <a:gdLst>
              <a:gd name="connsiteX0" fmla="*/ 0 w 6830556"/>
              <a:gd name="connsiteY0" fmla="*/ 0 h 5143501"/>
              <a:gd name="connsiteX1" fmla="*/ 1843624 w 6830556"/>
              <a:gd name="connsiteY1" fmla="*/ 0 h 5143501"/>
              <a:gd name="connsiteX2" fmla="*/ 3743951 w 6830556"/>
              <a:gd name="connsiteY2" fmla="*/ 4289288 h 5143501"/>
              <a:gd name="connsiteX3" fmla="*/ 4287180 w 6830556"/>
              <a:gd name="connsiteY3" fmla="*/ 4289288 h 5143501"/>
              <a:gd name="connsiteX4" fmla="*/ 6189076 w 6830556"/>
              <a:gd name="connsiteY4" fmla="*/ 0 h 5143501"/>
              <a:gd name="connsiteX5" fmla="*/ 6830556 w 6830556"/>
              <a:gd name="connsiteY5" fmla="*/ 0 h 5143501"/>
              <a:gd name="connsiteX6" fmla="*/ 6830556 w 6830556"/>
              <a:gd name="connsiteY6" fmla="*/ 2713074 h 5143501"/>
              <a:gd name="connsiteX7" fmla="*/ 5753551 w 6830556"/>
              <a:gd name="connsiteY7" fmla="*/ 5143501 h 5143501"/>
              <a:gd name="connsiteX8" fmla="*/ 2279753 w 6830556"/>
              <a:gd name="connsiteY8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0556" h="5143501">
                <a:moveTo>
                  <a:pt x="0" y="0"/>
                </a:moveTo>
                <a:lnTo>
                  <a:pt x="1843624" y="0"/>
                </a:lnTo>
                <a:lnTo>
                  <a:pt x="3743951" y="4289288"/>
                </a:lnTo>
                <a:cubicBezTo>
                  <a:pt x="3894063" y="4622344"/>
                  <a:pt x="4137067" y="4622344"/>
                  <a:pt x="4287180" y="4289288"/>
                </a:cubicBezTo>
                <a:lnTo>
                  <a:pt x="6189076" y="0"/>
                </a:lnTo>
                <a:lnTo>
                  <a:pt x="6830556" y="0"/>
                </a:lnTo>
                <a:lnTo>
                  <a:pt x="6830556" y="2713074"/>
                </a:lnTo>
                <a:lnTo>
                  <a:pt x="5753551" y="5143501"/>
                </a:lnTo>
                <a:lnTo>
                  <a:pt x="2279753" y="5143501"/>
                </a:lnTo>
                <a:close/>
              </a:path>
            </a:pathLst>
          </a:custGeom>
          <a:gradFill flip="none" rotWithShape="1">
            <a:gsLst>
              <a:gs pos="4000">
                <a:srgbClr val="F2F2F2">
                  <a:alpha val="0"/>
                </a:srgbClr>
              </a:gs>
              <a:gs pos="91000">
                <a:schemeClr val="bg1">
                  <a:alpha val="0"/>
                </a:schemeClr>
              </a:gs>
              <a:gs pos="75000">
                <a:srgbClr val="F2F2F2">
                  <a:alpha val="63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35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473AFF3-C482-40F1-9B51-2AC3A40A862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41927" y="0"/>
            <a:ext cx="9750072" cy="6858000"/>
          </a:xfrm>
          <a:custGeom>
            <a:avLst/>
            <a:gdLst>
              <a:gd name="connsiteX0" fmla="*/ 0 w 9750072"/>
              <a:gd name="connsiteY0" fmla="*/ 10 h 6858000"/>
              <a:gd name="connsiteX1" fmla="*/ 274648 w 9750072"/>
              <a:gd name="connsiteY1" fmla="*/ 10 h 6858000"/>
              <a:gd name="connsiteX2" fmla="*/ 6848827 w 9750072"/>
              <a:gd name="connsiteY2" fmla="*/ 11 h 6858000"/>
              <a:gd name="connsiteX3" fmla="*/ 6884628 w 9750072"/>
              <a:gd name="connsiteY3" fmla="*/ 61206 h 6858000"/>
              <a:gd name="connsiteX4" fmla="*/ 7067331 w 9750072"/>
              <a:gd name="connsiteY4" fmla="*/ 184788 h 6858000"/>
              <a:gd name="connsiteX5" fmla="*/ 7755979 w 9750072"/>
              <a:gd name="connsiteY5" fmla="*/ 184788 h 6858000"/>
              <a:gd name="connsiteX6" fmla="*/ 9750072 w 9750072"/>
              <a:gd name="connsiteY6" fmla="*/ 184788 h 6858000"/>
              <a:gd name="connsiteX7" fmla="*/ 9750072 w 9750072"/>
              <a:gd name="connsiteY7" fmla="*/ 6858000 h 6858000"/>
              <a:gd name="connsiteX8" fmla="*/ 9750071 w 9750072"/>
              <a:gd name="connsiteY8" fmla="*/ 6858000 h 6858000"/>
              <a:gd name="connsiteX9" fmla="*/ 5580406 w 9750072"/>
              <a:gd name="connsiteY9" fmla="*/ 6857999 h 6858000"/>
              <a:gd name="connsiteX10" fmla="*/ 399124 w 9750072"/>
              <a:gd name="connsiteY10" fmla="*/ 165331 h 6858000"/>
              <a:gd name="connsiteX11" fmla="*/ 392591 w 9750072"/>
              <a:gd name="connsiteY11" fmla="*/ 159941 h 6858000"/>
              <a:gd name="connsiteX12" fmla="*/ 387938 w 9750072"/>
              <a:gd name="connsiteY12" fmla="*/ 153925 h 6858000"/>
              <a:gd name="connsiteX13" fmla="*/ 315588 w 9750072"/>
              <a:gd name="connsiteY13" fmla="*/ 96407 h 6858000"/>
              <a:gd name="connsiteX14" fmla="*/ 0 w 9750072"/>
              <a:gd name="connsiteY14" fmla="*/ 10 h 6858000"/>
              <a:gd name="connsiteX15" fmla="*/ 9750071 w 9750072"/>
              <a:gd name="connsiteY15" fmla="*/ 0 h 6858000"/>
              <a:gd name="connsiteX16" fmla="*/ 9750071 w 9750072"/>
              <a:gd name="connsiteY16" fmla="*/ 0 h 6858000"/>
              <a:gd name="connsiteX17" fmla="*/ 9750070 w 9750072"/>
              <a:gd name="connsiteY1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750072" h="6858000">
                <a:moveTo>
                  <a:pt x="0" y="10"/>
                </a:moveTo>
                <a:lnTo>
                  <a:pt x="274648" y="10"/>
                </a:lnTo>
                <a:lnTo>
                  <a:pt x="6848827" y="11"/>
                </a:lnTo>
                <a:lnTo>
                  <a:pt x="6884628" y="61206"/>
                </a:lnTo>
                <a:cubicBezTo>
                  <a:pt x="6939897" y="140405"/>
                  <a:pt x="7001871" y="184788"/>
                  <a:pt x="7067331" y="184788"/>
                </a:cubicBezTo>
                <a:lnTo>
                  <a:pt x="7755979" y="184788"/>
                </a:lnTo>
                <a:lnTo>
                  <a:pt x="9750072" y="184788"/>
                </a:lnTo>
                <a:lnTo>
                  <a:pt x="9750072" y="6858000"/>
                </a:lnTo>
                <a:lnTo>
                  <a:pt x="9750071" y="6858000"/>
                </a:lnTo>
                <a:lnTo>
                  <a:pt x="5580406" y="6857999"/>
                </a:lnTo>
                <a:lnTo>
                  <a:pt x="399124" y="165331"/>
                </a:lnTo>
                <a:lnTo>
                  <a:pt x="392591" y="159941"/>
                </a:lnTo>
                <a:lnTo>
                  <a:pt x="387938" y="153925"/>
                </a:lnTo>
                <a:lnTo>
                  <a:pt x="315588" y="96407"/>
                </a:lnTo>
                <a:cubicBezTo>
                  <a:pt x="225502" y="35546"/>
                  <a:pt x="116902" y="10"/>
                  <a:pt x="0" y="10"/>
                </a:cubicBezTo>
                <a:close/>
                <a:moveTo>
                  <a:pt x="9750071" y="0"/>
                </a:moveTo>
                <a:lnTo>
                  <a:pt x="9750071" y="0"/>
                </a:lnTo>
                <a:lnTo>
                  <a:pt x="975007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0" rIns="90000" bIns="1080000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optional image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1" y="4197194"/>
            <a:ext cx="3049699" cy="1654967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D7B8A8D-F9DA-365E-0E07-E21DC6D7D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1" y="1660800"/>
            <a:ext cx="3049699" cy="2318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gradFill>
                  <a:gsLst>
                    <a:gs pos="94000">
                      <a:schemeClr val="tx2"/>
                    </a:gs>
                    <a:gs pos="0">
                      <a:schemeClr val="accent1"/>
                    </a:gs>
                  </a:gsLst>
                  <a:path path="circle">
                    <a:fillToRect l="100000" t="100000"/>
                  </a:path>
                </a:gra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08D0C8-315A-6970-6752-8027BADCD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9035A0-F5D8-5114-8CFA-AE720A7F5A5A}"/>
              </a:ext>
            </a:extLst>
          </p:cNvPr>
          <p:cNvSpPr txBox="1"/>
          <p:nvPr userDrawn="1"/>
        </p:nvSpPr>
        <p:spPr>
          <a:xfrm>
            <a:off x="1" y="-217179"/>
            <a:ext cx="1611586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 dirty="0"/>
              <a:t>Primary Divider Slide - White Large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226E3B-E1EB-A860-E0DC-102B76E1F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3312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>
          <p15:clr>
            <a:srgbClr val="FBAE40"/>
          </p15:clr>
        </p15:guide>
        <p15:guide id="2" orient="horz" pos="747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Divider Slide - White Numbe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805C117E-780D-BAD4-E053-DD9BC9227006}"/>
              </a:ext>
            </a:extLst>
          </p:cNvPr>
          <p:cNvSpPr/>
          <p:nvPr userDrawn="1"/>
        </p:nvSpPr>
        <p:spPr>
          <a:xfrm>
            <a:off x="3084592" y="1"/>
            <a:ext cx="9107408" cy="6858001"/>
          </a:xfrm>
          <a:custGeom>
            <a:avLst/>
            <a:gdLst>
              <a:gd name="connsiteX0" fmla="*/ 0 w 6830556"/>
              <a:gd name="connsiteY0" fmla="*/ 0 h 5143501"/>
              <a:gd name="connsiteX1" fmla="*/ 1843624 w 6830556"/>
              <a:gd name="connsiteY1" fmla="*/ 0 h 5143501"/>
              <a:gd name="connsiteX2" fmla="*/ 3743951 w 6830556"/>
              <a:gd name="connsiteY2" fmla="*/ 4289288 h 5143501"/>
              <a:gd name="connsiteX3" fmla="*/ 4287180 w 6830556"/>
              <a:gd name="connsiteY3" fmla="*/ 4289288 h 5143501"/>
              <a:gd name="connsiteX4" fmla="*/ 6189076 w 6830556"/>
              <a:gd name="connsiteY4" fmla="*/ 0 h 5143501"/>
              <a:gd name="connsiteX5" fmla="*/ 6830556 w 6830556"/>
              <a:gd name="connsiteY5" fmla="*/ 0 h 5143501"/>
              <a:gd name="connsiteX6" fmla="*/ 6830556 w 6830556"/>
              <a:gd name="connsiteY6" fmla="*/ 2713074 h 5143501"/>
              <a:gd name="connsiteX7" fmla="*/ 5753551 w 6830556"/>
              <a:gd name="connsiteY7" fmla="*/ 5143501 h 5143501"/>
              <a:gd name="connsiteX8" fmla="*/ 2279753 w 6830556"/>
              <a:gd name="connsiteY8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0556" h="5143501">
                <a:moveTo>
                  <a:pt x="0" y="0"/>
                </a:moveTo>
                <a:lnTo>
                  <a:pt x="1843624" y="0"/>
                </a:lnTo>
                <a:lnTo>
                  <a:pt x="3743951" y="4289288"/>
                </a:lnTo>
                <a:cubicBezTo>
                  <a:pt x="3894063" y="4622344"/>
                  <a:pt x="4137067" y="4622344"/>
                  <a:pt x="4287180" y="4289288"/>
                </a:cubicBezTo>
                <a:lnTo>
                  <a:pt x="6189076" y="0"/>
                </a:lnTo>
                <a:lnTo>
                  <a:pt x="6830556" y="0"/>
                </a:lnTo>
                <a:lnTo>
                  <a:pt x="6830556" y="2713074"/>
                </a:lnTo>
                <a:lnTo>
                  <a:pt x="5753551" y="5143501"/>
                </a:lnTo>
                <a:lnTo>
                  <a:pt x="2279753" y="5143501"/>
                </a:lnTo>
                <a:close/>
              </a:path>
            </a:pathLst>
          </a:custGeom>
          <a:gradFill flip="none" rotWithShape="1">
            <a:gsLst>
              <a:gs pos="4000">
                <a:srgbClr val="F2F2F2">
                  <a:alpha val="0"/>
                </a:srgbClr>
              </a:gs>
              <a:gs pos="91000">
                <a:schemeClr val="bg1">
                  <a:alpha val="0"/>
                </a:schemeClr>
              </a:gs>
              <a:gs pos="75000">
                <a:srgbClr val="F2F2F2">
                  <a:alpha val="63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35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4197194"/>
            <a:ext cx="5065453" cy="1654967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D7B8A8D-F9DA-365E-0E07-E21DC6D7D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0" y="3188398"/>
            <a:ext cx="5065453" cy="790801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gradFill>
                  <a:gsLst>
                    <a:gs pos="94000">
                      <a:schemeClr val="tx2"/>
                    </a:gs>
                    <a:gs pos="0">
                      <a:schemeClr val="accent1"/>
                    </a:gs>
                  </a:gsLst>
                  <a:path path="circle">
                    <a:fillToRect l="100000" t="100000"/>
                  </a:path>
                </a:gra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08D0C8-315A-6970-6752-8027BADCD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9035A0-F5D8-5114-8CFA-AE720A7F5A5A}"/>
              </a:ext>
            </a:extLst>
          </p:cNvPr>
          <p:cNvSpPr txBox="1"/>
          <p:nvPr userDrawn="1"/>
        </p:nvSpPr>
        <p:spPr>
          <a:xfrm>
            <a:off x="1" y="-217179"/>
            <a:ext cx="2283245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 dirty="0"/>
              <a:t>Primary Divider Slide - White Numbered, no image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226E3B-E1EB-A860-E0DC-102B76E1F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B53A9E5-419E-3566-B65E-FE6078BB79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5200" y="1660801"/>
            <a:ext cx="5065453" cy="1309601"/>
          </a:xfrm>
        </p:spPr>
        <p:txBody>
          <a:bodyPr/>
          <a:lstStyle>
            <a:lvl1pPr algn="l" defTabSz="68576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600" b="0" i="0" kern="1200" cap="none" baseline="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  <a:ea typeface="+mj-ea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9195830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>
          <p15:clr>
            <a:srgbClr val="FBAE40"/>
          </p15:clr>
        </p15:guide>
        <p15:guide id="2" orient="horz" pos="747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Divider Slide - Blue Numbered">
    <p:bg>
      <p:bgPr>
        <a:gradFill>
          <a:gsLst>
            <a:gs pos="94000">
              <a:schemeClr val="tx2"/>
            </a:gs>
            <a:gs pos="0">
              <a:schemeClr val="accent1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E188621-5354-B8A6-E182-28E714236702}"/>
              </a:ext>
            </a:extLst>
          </p:cNvPr>
          <p:cNvSpPr/>
          <p:nvPr userDrawn="1"/>
        </p:nvSpPr>
        <p:spPr>
          <a:xfrm>
            <a:off x="3084592" y="1"/>
            <a:ext cx="9107408" cy="6858001"/>
          </a:xfrm>
          <a:custGeom>
            <a:avLst/>
            <a:gdLst>
              <a:gd name="connsiteX0" fmla="*/ 0 w 6830556"/>
              <a:gd name="connsiteY0" fmla="*/ 0 h 5143501"/>
              <a:gd name="connsiteX1" fmla="*/ 1843624 w 6830556"/>
              <a:gd name="connsiteY1" fmla="*/ 0 h 5143501"/>
              <a:gd name="connsiteX2" fmla="*/ 3743951 w 6830556"/>
              <a:gd name="connsiteY2" fmla="*/ 4289288 h 5143501"/>
              <a:gd name="connsiteX3" fmla="*/ 4287180 w 6830556"/>
              <a:gd name="connsiteY3" fmla="*/ 4289288 h 5143501"/>
              <a:gd name="connsiteX4" fmla="*/ 6189076 w 6830556"/>
              <a:gd name="connsiteY4" fmla="*/ 0 h 5143501"/>
              <a:gd name="connsiteX5" fmla="*/ 6830556 w 6830556"/>
              <a:gd name="connsiteY5" fmla="*/ 0 h 5143501"/>
              <a:gd name="connsiteX6" fmla="*/ 6830556 w 6830556"/>
              <a:gd name="connsiteY6" fmla="*/ 2713074 h 5143501"/>
              <a:gd name="connsiteX7" fmla="*/ 5753551 w 6830556"/>
              <a:gd name="connsiteY7" fmla="*/ 5143501 h 5143501"/>
              <a:gd name="connsiteX8" fmla="*/ 2279753 w 6830556"/>
              <a:gd name="connsiteY8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0556" h="5143501">
                <a:moveTo>
                  <a:pt x="0" y="0"/>
                </a:moveTo>
                <a:lnTo>
                  <a:pt x="1843624" y="0"/>
                </a:lnTo>
                <a:lnTo>
                  <a:pt x="3743951" y="4289288"/>
                </a:lnTo>
                <a:cubicBezTo>
                  <a:pt x="3894063" y="4622344"/>
                  <a:pt x="4137067" y="4622344"/>
                  <a:pt x="4287180" y="4289288"/>
                </a:cubicBezTo>
                <a:lnTo>
                  <a:pt x="6189076" y="0"/>
                </a:lnTo>
                <a:lnTo>
                  <a:pt x="6830556" y="0"/>
                </a:lnTo>
                <a:lnTo>
                  <a:pt x="6830556" y="2713074"/>
                </a:lnTo>
                <a:lnTo>
                  <a:pt x="5753551" y="5143501"/>
                </a:lnTo>
                <a:lnTo>
                  <a:pt x="2279753" y="5143501"/>
                </a:lnTo>
                <a:close/>
              </a:path>
            </a:pathLst>
          </a:custGeom>
          <a:gradFill flip="none" rotWithShape="1">
            <a:gsLst>
              <a:gs pos="79000">
                <a:schemeClr val="accent2">
                  <a:alpha val="0"/>
                </a:schemeClr>
              </a:gs>
              <a:gs pos="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A9645BD-E301-8C00-E199-4BC05A762E0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98457" y="-1"/>
            <a:ext cx="6593545" cy="6858000"/>
          </a:xfrm>
          <a:custGeom>
            <a:avLst/>
            <a:gdLst>
              <a:gd name="connsiteX0" fmla="*/ 0 w 6593545"/>
              <a:gd name="connsiteY0" fmla="*/ 11 h 6858000"/>
              <a:gd name="connsiteX1" fmla="*/ 274648 w 6593545"/>
              <a:gd name="connsiteY1" fmla="*/ 11 h 6858000"/>
              <a:gd name="connsiteX2" fmla="*/ 3692298 w 6593545"/>
              <a:gd name="connsiteY2" fmla="*/ 11 h 6858000"/>
              <a:gd name="connsiteX3" fmla="*/ 3728099 w 6593545"/>
              <a:gd name="connsiteY3" fmla="*/ 61207 h 6858000"/>
              <a:gd name="connsiteX4" fmla="*/ 3910802 w 6593545"/>
              <a:gd name="connsiteY4" fmla="*/ 184789 h 6858000"/>
              <a:gd name="connsiteX5" fmla="*/ 4599450 w 6593545"/>
              <a:gd name="connsiteY5" fmla="*/ 184789 h 6858000"/>
              <a:gd name="connsiteX6" fmla="*/ 6593544 w 6593545"/>
              <a:gd name="connsiteY6" fmla="*/ 184789 h 6858000"/>
              <a:gd name="connsiteX7" fmla="*/ 6593544 w 6593545"/>
              <a:gd name="connsiteY7" fmla="*/ 18024 h 6858000"/>
              <a:gd name="connsiteX8" fmla="*/ 6593545 w 6593545"/>
              <a:gd name="connsiteY8" fmla="*/ 18023 h 6858000"/>
              <a:gd name="connsiteX9" fmla="*/ 6593545 w 6593545"/>
              <a:gd name="connsiteY9" fmla="*/ 6858000 h 6858000"/>
              <a:gd name="connsiteX10" fmla="*/ 6593544 w 6593545"/>
              <a:gd name="connsiteY10" fmla="*/ 6858000 h 6858000"/>
              <a:gd name="connsiteX11" fmla="*/ 6320849 w 6593545"/>
              <a:gd name="connsiteY11" fmla="*/ 6858000 h 6858000"/>
              <a:gd name="connsiteX12" fmla="*/ 6304264 w 6593545"/>
              <a:gd name="connsiteY12" fmla="*/ 6858000 h 6858000"/>
              <a:gd name="connsiteX13" fmla="*/ 5857670 w 6593545"/>
              <a:gd name="connsiteY13" fmla="*/ 6858000 h 6858000"/>
              <a:gd name="connsiteX14" fmla="*/ 5580406 w 6593545"/>
              <a:gd name="connsiteY14" fmla="*/ 6858000 h 6858000"/>
              <a:gd name="connsiteX15" fmla="*/ 3557949 w 6593545"/>
              <a:gd name="connsiteY15" fmla="*/ 4243858 h 6858000"/>
              <a:gd name="connsiteX16" fmla="*/ 3549665 w 6593545"/>
              <a:gd name="connsiteY16" fmla="*/ 4242106 h 6858000"/>
              <a:gd name="connsiteX17" fmla="*/ 399124 w 6593545"/>
              <a:gd name="connsiteY17" fmla="*/ 165332 h 6858000"/>
              <a:gd name="connsiteX18" fmla="*/ 392591 w 6593545"/>
              <a:gd name="connsiteY18" fmla="*/ 159942 h 6858000"/>
              <a:gd name="connsiteX19" fmla="*/ 387938 w 6593545"/>
              <a:gd name="connsiteY19" fmla="*/ 153926 h 6858000"/>
              <a:gd name="connsiteX20" fmla="*/ 315588 w 6593545"/>
              <a:gd name="connsiteY20" fmla="*/ 96408 h 6858000"/>
              <a:gd name="connsiteX21" fmla="*/ 0 w 6593545"/>
              <a:gd name="connsiteY21" fmla="*/ 11 h 6858000"/>
              <a:gd name="connsiteX22" fmla="*/ 5857670 w 6593545"/>
              <a:gd name="connsiteY22" fmla="*/ 0 h 6858000"/>
              <a:gd name="connsiteX23" fmla="*/ 6593544 w 6593545"/>
              <a:gd name="connsiteY23" fmla="*/ 0 h 6858000"/>
              <a:gd name="connsiteX24" fmla="*/ 6593544 w 6593545"/>
              <a:gd name="connsiteY24" fmla="*/ 1 h 6858000"/>
              <a:gd name="connsiteX25" fmla="*/ 5857670 w 6593545"/>
              <a:gd name="connsiteY25" fmla="*/ 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593545" h="6858000">
                <a:moveTo>
                  <a:pt x="0" y="11"/>
                </a:moveTo>
                <a:lnTo>
                  <a:pt x="274648" y="11"/>
                </a:lnTo>
                <a:lnTo>
                  <a:pt x="3692298" y="11"/>
                </a:lnTo>
                <a:lnTo>
                  <a:pt x="3728099" y="61207"/>
                </a:lnTo>
                <a:cubicBezTo>
                  <a:pt x="3783368" y="140406"/>
                  <a:pt x="3845342" y="184789"/>
                  <a:pt x="3910802" y="184789"/>
                </a:cubicBezTo>
                <a:lnTo>
                  <a:pt x="4599450" y="184789"/>
                </a:lnTo>
                <a:lnTo>
                  <a:pt x="6593544" y="184789"/>
                </a:lnTo>
                <a:lnTo>
                  <a:pt x="6593544" y="18024"/>
                </a:lnTo>
                <a:lnTo>
                  <a:pt x="6593545" y="18023"/>
                </a:lnTo>
                <a:lnTo>
                  <a:pt x="6593545" y="6858000"/>
                </a:lnTo>
                <a:lnTo>
                  <a:pt x="6593544" y="6858000"/>
                </a:lnTo>
                <a:lnTo>
                  <a:pt x="6320849" y="6858000"/>
                </a:lnTo>
                <a:lnTo>
                  <a:pt x="6304264" y="6858000"/>
                </a:lnTo>
                <a:lnTo>
                  <a:pt x="5857670" y="6858000"/>
                </a:lnTo>
                <a:lnTo>
                  <a:pt x="5580406" y="6858000"/>
                </a:lnTo>
                <a:lnTo>
                  <a:pt x="3557949" y="4243858"/>
                </a:lnTo>
                <a:lnTo>
                  <a:pt x="3549665" y="4242106"/>
                </a:lnTo>
                <a:lnTo>
                  <a:pt x="399124" y="165332"/>
                </a:lnTo>
                <a:lnTo>
                  <a:pt x="392591" y="159942"/>
                </a:lnTo>
                <a:lnTo>
                  <a:pt x="387938" y="153926"/>
                </a:lnTo>
                <a:lnTo>
                  <a:pt x="315588" y="96408"/>
                </a:lnTo>
                <a:cubicBezTo>
                  <a:pt x="225502" y="35547"/>
                  <a:pt x="116902" y="11"/>
                  <a:pt x="0" y="11"/>
                </a:cubicBezTo>
                <a:close/>
                <a:moveTo>
                  <a:pt x="5857670" y="0"/>
                </a:moveTo>
                <a:lnTo>
                  <a:pt x="6593544" y="0"/>
                </a:lnTo>
                <a:lnTo>
                  <a:pt x="6593544" y="1"/>
                </a:lnTo>
                <a:lnTo>
                  <a:pt x="5857670" y="3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rIns="1080000" bIns="2160000" anchor="ctr">
            <a:noAutofit/>
          </a:bodyPr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optional image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4197194"/>
            <a:ext cx="5065453" cy="16549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D7B8A8D-F9DA-365E-0E07-E21DC6D7D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0" y="3188397"/>
            <a:ext cx="5065453" cy="790803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06" name="Footer Placeholder 105">
            <a:extLst>
              <a:ext uri="{FF2B5EF4-FFF2-40B4-BE49-F238E27FC236}">
                <a16:creationId xmlns:a16="http://schemas.microsoft.com/office/drawing/2014/main" id="{51617FC4-1CCB-F619-488A-6362431E9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EF2A74-5965-8593-48A1-06CCA1109A19}"/>
              </a:ext>
            </a:extLst>
          </p:cNvPr>
          <p:cNvSpPr txBox="1"/>
          <p:nvPr userDrawn="1"/>
        </p:nvSpPr>
        <p:spPr>
          <a:xfrm>
            <a:off x="2" y="-217179"/>
            <a:ext cx="1767078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 dirty="0"/>
              <a:t>Primary Divider Slide - Blue Numbered</a:t>
            </a:r>
          </a:p>
        </p:txBody>
      </p:sp>
      <p:sp>
        <p:nvSpPr>
          <p:cNvPr id="107" name="Slide Number Placeholder 106">
            <a:extLst>
              <a:ext uri="{FF2B5EF4-FFF2-40B4-BE49-F238E27FC236}">
                <a16:creationId xmlns:a16="http://schemas.microsoft.com/office/drawing/2014/main" id="{0614BD93-D00B-9E54-BA6A-2F48370DF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FCF247C8-9B40-5AB9-C575-49986524B8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5200" y="1660800"/>
            <a:ext cx="5065453" cy="1309605"/>
          </a:xfrm>
        </p:spPr>
        <p:txBody>
          <a:bodyPr/>
          <a:lstStyle>
            <a:lvl1pPr algn="l" defTabSz="68576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600" b="0" i="0" kern="1200" cap="none" baseline="0" dirty="0" smtClean="0">
                <a:solidFill>
                  <a:schemeClr val="accent1"/>
                </a:solidFill>
                <a:latin typeface="+mj-lt"/>
                <a:ea typeface="+mj-ea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4105089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>
          <p15:clr>
            <a:srgbClr val="FBAE40"/>
          </p15:clr>
        </p15:guide>
        <p15:guide id="2" orient="horz" pos="747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Divider Slide - Blue">
    <p:bg>
      <p:bgPr>
        <a:gradFill flip="none" rotWithShape="1">
          <a:gsLst>
            <a:gs pos="94000">
              <a:schemeClr val="tx2"/>
            </a:gs>
            <a:gs pos="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7FEF9FD1-F062-CBDC-38B2-B5501637B4BF}"/>
              </a:ext>
            </a:extLst>
          </p:cNvPr>
          <p:cNvSpPr/>
          <p:nvPr userDrawn="1"/>
        </p:nvSpPr>
        <p:spPr>
          <a:xfrm>
            <a:off x="3084592" y="1"/>
            <a:ext cx="9107408" cy="6858001"/>
          </a:xfrm>
          <a:custGeom>
            <a:avLst/>
            <a:gdLst>
              <a:gd name="connsiteX0" fmla="*/ 0 w 6830556"/>
              <a:gd name="connsiteY0" fmla="*/ 0 h 5143501"/>
              <a:gd name="connsiteX1" fmla="*/ 1843624 w 6830556"/>
              <a:gd name="connsiteY1" fmla="*/ 0 h 5143501"/>
              <a:gd name="connsiteX2" fmla="*/ 3743951 w 6830556"/>
              <a:gd name="connsiteY2" fmla="*/ 4289288 h 5143501"/>
              <a:gd name="connsiteX3" fmla="*/ 4287180 w 6830556"/>
              <a:gd name="connsiteY3" fmla="*/ 4289288 h 5143501"/>
              <a:gd name="connsiteX4" fmla="*/ 6189076 w 6830556"/>
              <a:gd name="connsiteY4" fmla="*/ 0 h 5143501"/>
              <a:gd name="connsiteX5" fmla="*/ 6830556 w 6830556"/>
              <a:gd name="connsiteY5" fmla="*/ 0 h 5143501"/>
              <a:gd name="connsiteX6" fmla="*/ 6830556 w 6830556"/>
              <a:gd name="connsiteY6" fmla="*/ 2713074 h 5143501"/>
              <a:gd name="connsiteX7" fmla="*/ 5753551 w 6830556"/>
              <a:gd name="connsiteY7" fmla="*/ 5143501 h 5143501"/>
              <a:gd name="connsiteX8" fmla="*/ 2279753 w 6830556"/>
              <a:gd name="connsiteY8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0556" h="5143501">
                <a:moveTo>
                  <a:pt x="0" y="0"/>
                </a:moveTo>
                <a:lnTo>
                  <a:pt x="1843624" y="0"/>
                </a:lnTo>
                <a:lnTo>
                  <a:pt x="3743951" y="4289288"/>
                </a:lnTo>
                <a:cubicBezTo>
                  <a:pt x="3894063" y="4622344"/>
                  <a:pt x="4137067" y="4622344"/>
                  <a:pt x="4287180" y="4289288"/>
                </a:cubicBezTo>
                <a:lnTo>
                  <a:pt x="6189076" y="0"/>
                </a:lnTo>
                <a:lnTo>
                  <a:pt x="6830556" y="0"/>
                </a:lnTo>
                <a:lnTo>
                  <a:pt x="6830556" y="2713074"/>
                </a:lnTo>
                <a:lnTo>
                  <a:pt x="5753551" y="5143501"/>
                </a:lnTo>
                <a:lnTo>
                  <a:pt x="2279753" y="5143501"/>
                </a:lnTo>
                <a:close/>
              </a:path>
            </a:pathLst>
          </a:custGeom>
          <a:gradFill flip="none" rotWithShape="1">
            <a:gsLst>
              <a:gs pos="79000">
                <a:schemeClr val="accent2">
                  <a:alpha val="0"/>
                </a:schemeClr>
              </a:gs>
              <a:gs pos="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BEE3C79-25D3-DA38-C035-421B079D5F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98457" y="-1"/>
            <a:ext cx="6593545" cy="6858000"/>
          </a:xfrm>
          <a:custGeom>
            <a:avLst/>
            <a:gdLst>
              <a:gd name="connsiteX0" fmla="*/ 0 w 6593545"/>
              <a:gd name="connsiteY0" fmla="*/ 11 h 6858000"/>
              <a:gd name="connsiteX1" fmla="*/ 274648 w 6593545"/>
              <a:gd name="connsiteY1" fmla="*/ 11 h 6858000"/>
              <a:gd name="connsiteX2" fmla="*/ 3692298 w 6593545"/>
              <a:gd name="connsiteY2" fmla="*/ 11 h 6858000"/>
              <a:gd name="connsiteX3" fmla="*/ 3728099 w 6593545"/>
              <a:gd name="connsiteY3" fmla="*/ 61207 h 6858000"/>
              <a:gd name="connsiteX4" fmla="*/ 3910802 w 6593545"/>
              <a:gd name="connsiteY4" fmla="*/ 184789 h 6858000"/>
              <a:gd name="connsiteX5" fmla="*/ 4599450 w 6593545"/>
              <a:gd name="connsiteY5" fmla="*/ 184789 h 6858000"/>
              <a:gd name="connsiteX6" fmla="*/ 6593544 w 6593545"/>
              <a:gd name="connsiteY6" fmla="*/ 184789 h 6858000"/>
              <a:gd name="connsiteX7" fmla="*/ 6593544 w 6593545"/>
              <a:gd name="connsiteY7" fmla="*/ 18024 h 6858000"/>
              <a:gd name="connsiteX8" fmla="*/ 6593545 w 6593545"/>
              <a:gd name="connsiteY8" fmla="*/ 18023 h 6858000"/>
              <a:gd name="connsiteX9" fmla="*/ 6593545 w 6593545"/>
              <a:gd name="connsiteY9" fmla="*/ 6858000 h 6858000"/>
              <a:gd name="connsiteX10" fmla="*/ 6593544 w 6593545"/>
              <a:gd name="connsiteY10" fmla="*/ 6858000 h 6858000"/>
              <a:gd name="connsiteX11" fmla="*/ 6320849 w 6593545"/>
              <a:gd name="connsiteY11" fmla="*/ 6858000 h 6858000"/>
              <a:gd name="connsiteX12" fmla="*/ 6304264 w 6593545"/>
              <a:gd name="connsiteY12" fmla="*/ 6858000 h 6858000"/>
              <a:gd name="connsiteX13" fmla="*/ 5857670 w 6593545"/>
              <a:gd name="connsiteY13" fmla="*/ 6858000 h 6858000"/>
              <a:gd name="connsiteX14" fmla="*/ 5580406 w 6593545"/>
              <a:gd name="connsiteY14" fmla="*/ 6858000 h 6858000"/>
              <a:gd name="connsiteX15" fmla="*/ 3557949 w 6593545"/>
              <a:gd name="connsiteY15" fmla="*/ 4243858 h 6858000"/>
              <a:gd name="connsiteX16" fmla="*/ 3549665 w 6593545"/>
              <a:gd name="connsiteY16" fmla="*/ 4242106 h 6858000"/>
              <a:gd name="connsiteX17" fmla="*/ 399124 w 6593545"/>
              <a:gd name="connsiteY17" fmla="*/ 165332 h 6858000"/>
              <a:gd name="connsiteX18" fmla="*/ 392591 w 6593545"/>
              <a:gd name="connsiteY18" fmla="*/ 159942 h 6858000"/>
              <a:gd name="connsiteX19" fmla="*/ 387938 w 6593545"/>
              <a:gd name="connsiteY19" fmla="*/ 153926 h 6858000"/>
              <a:gd name="connsiteX20" fmla="*/ 315588 w 6593545"/>
              <a:gd name="connsiteY20" fmla="*/ 96408 h 6858000"/>
              <a:gd name="connsiteX21" fmla="*/ 0 w 6593545"/>
              <a:gd name="connsiteY21" fmla="*/ 11 h 6858000"/>
              <a:gd name="connsiteX22" fmla="*/ 5857670 w 6593545"/>
              <a:gd name="connsiteY22" fmla="*/ 0 h 6858000"/>
              <a:gd name="connsiteX23" fmla="*/ 6593544 w 6593545"/>
              <a:gd name="connsiteY23" fmla="*/ 0 h 6858000"/>
              <a:gd name="connsiteX24" fmla="*/ 6593544 w 6593545"/>
              <a:gd name="connsiteY24" fmla="*/ 1 h 6858000"/>
              <a:gd name="connsiteX25" fmla="*/ 5857670 w 6593545"/>
              <a:gd name="connsiteY25" fmla="*/ 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593545" h="6858000">
                <a:moveTo>
                  <a:pt x="0" y="11"/>
                </a:moveTo>
                <a:lnTo>
                  <a:pt x="274648" y="11"/>
                </a:lnTo>
                <a:lnTo>
                  <a:pt x="3692298" y="11"/>
                </a:lnTo>
                <a:lnTo>
                  <a:pt x="3728099" y="61207"/>
                </a:lnTo>
                <a:cubicBezTo>
                  <a:pt x="3783368" y="140406"/>
                  <a:pt x="3845342" y="184789"/>
                  <a:pt x="3910802" y="184789"/>
                </a:cubicBezTo>
                <a:lnTo>
                  <a:pt x="4599450" y="184789"/>
                </a:lnTo>
                <a:lnTo>
                  <a:pt x="6593544" y="184789"/>
                </a:lnTo>
                <a:lnTo>
                  <a:pt x="6593544" y="18024"/>
                </a:lnTo>
                <a:lnTo>
                  <a:pt x="6593545" y="18023"/>
                </a:lnTo>
                <a:lnTo>
                  <a:pt x="6593545" y="6858000"/>
                </a:lnTo>
                <a:lnTo>
                  <a:pt x="6593544" y="6858000"/>
                </a:lnTo>
                <a:lnTo>
                  <a:pt x="6320849" y="6858000"/>
                </a:lnTo>
                <a:lnTo>
                  <a:pt x="6304264" y="6858000"/>
                </a:lnTo>
                <a:lnTo>
                  <a:pt x="5857670" y="6858000"/>
                </a:lnTo>
                <a:lnTo>
                  <a:pt x="5580406" y="6858000"/>
                </a:lnTo>
                <a:lnTo>
                  <a:pt x="3557949" y="4243858"/>
                </a:lnTo>
                <a:lnTo>
                  <a:pt x="3549665" y="4242106"/>
                </a:lnTo>
                <a:lnTo>
                  <a:pt x="399124" y="165332"/>
                </a:lnTo>
                <a:lnTo>
                  <a:pt x="392591" y="159942"/>
                </a:lnTo>
                <a:lnTo>
                  <a:pt x="387938" y="153926"/>
                </a:lnTo>
                <a:lnTo>
                  <a:pt x="315588" y="96408"/>
                </a:lnTo>
                <a:cubicBezTo>
                  <a:pt x="225502" y="35547"/>
                  <a:pt x="116902" y="11"/>
                  <a:pt x="0" y="11"/>
                </a:cubicBezTo>
                <a:close/>
                <a:moveTo>
                  <a:pt x="5857670" y="0"/>
                </a:moveTo>
                <a:lnTo>
                  <a:pt x="6593544" y="0"/>
                </a:lnTo>
                <a:lnTo>
                  <a:pt x="6593544" y="1"/>
                </a:lnTo>
                <a:lnTo>
                  <a:pt x="5857670" y="3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rIns="1080000" bIns="2160000" anchor="ctr">
            <a:noAutofit/>
          </a:bodyPr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optional image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0" y="4197194"/>
            <a:ext cx="5065453" cy="16549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D7B8A8D-F9DA-365E-0E07-E21DC6D7D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0" y="1660800"/>
            <a:ext cx="5065453" cy="2318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06" name="Footer Placeholder 105">
            <a:extLst>
              <a:ext uri="{FF2B5EF4-FFF2-40B4-BE49-F238E27FC236}">
                <a16:creationId xmlns:a16="http://schemas.microsoft.com/office/drawing/2014/main" id="{51617FC4-1CCB-F619-488A-6362431E9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EF2A74-5965-8593-48A1-06CCA1109A19}"/>
              </a:ext>
            </a:extLst>
          </p:cNvPr>
          <p:cNvSpPr txBox="1"/>
          <p:nvPr userDrawn="1"/>
        </p:nvSpPr>
        <p:spPr>
          <a:xfrm>
            <a:off x="0" y="-217179"/>
            <a:ext cx="1274955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Primary Divider Slide - Blue</a:t>
            </a:r>
          </a:p>
        </p:txBody>
      </p:sp>
      <p:sp>
        <p:nvSpPr>
          <p:cNvPr id="107" name="Slide Number Placeholder 106">
            <a:extLst>
              <a:ext uri="{FF2B5EF4-FFF2-40B4-BE49-F238E27FC236}">
                <a16:creationId xmlns:a16="http://schemas.microsoft.com/office/drawing/2014/main" id="{0614BD93-D00B-9E54-BA6A-2F48370DF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866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>
          <p15:clr>
            <a:srgbClr val="FBAE40"/>
          </p15:clr>
        </p15:guide>
        <p15:guide id="2" orient="horz" pos="747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Divider Slide - Blue Large Numbered">
    <p:bg>
      <p:bgPr>
        <a:gradFill flip="none" rotWithShape="1">
          <a:gsLst>
            <a:gs pos="94000">
              <a:schemeClr val="tx2"/>
            </a:gs>
            <a:gs pos="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871ACA14-46C3-AC6A-A2EE-6A16B2D50119}"/>
              </a:ext>
            </a:extLst>
          </p:cNvPr>
          <p:cNvSpPr/>
          <p:nvPr userDrawn="1"/>
        </p:nvSpPr>
        <p:spPr>
          <a:xfrm>
            <a:off x="3084592" y="1"/>
            <a:ext cx="9107408" cy="6858001"/>
          </a:xfrm>
          <a:custGeom>
            <a:avLst/>
            <a:gdLst>
              <a:gd name="connsiteX0" fmla="*/ 0 w 6830556"/>
              <a:gd name="connsiteY0" fmla="*/ 0 h 5143501"/>
              <a:gd name="connsiteX1" fmla="*/ 1843624 w 6830556"/>
              <a:gd name="connsiteY1" fmla="*/ 0 h 5143501"/>
              <a:gd name="connsiteX2" fmla="*/ 3743951 w 6830556"/>
              <a:gd name="connsiteY2" fmla="*/ 4289288 h 5143501"/>
              <a:gd name="connsiteX3" fmla="*/ 4287180 w 6830556"/>
              <a:gd name="connsiteY3" fmla="*/ 4289288 h 5143501"/>
              <a:gd name="connsiteX4" fmla="*/ 6189076 w 6830556"/>
              <a:gd name="connsiteY4" fmla="*/ 0 h 5143501"/>
              <a:gd name="connsiteX5" fmla="*/ 6830556 w 6830556"/>
              <a:gd name="connsiteY5" fmla="*/ 0 h 5143501"/>
              <a:gd name="connsiteX6" fmla="*/ 6830556 w 6830556"/>
              <a:gd name="connsiteY6" fmla="*/ 2713074 h 5143501"/>
              <a:gd name="connsiteX7" fmla="*/ 5753551 w 6830556"/>
              <a:gd name="connsiteY7" fmla="*/ 5143501 h 5143501"/>
              <a:gd name="connsiteX8" fmla="*/ 2279753 w 6830556"/>
              <a:gd name="connsiteY8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0556" h="5143501">
                <a:moveTo>
                  <a:pt x="0" y="0"/>
                </a:moveTo>
                <a:lnTo>
                  <a:pt x="1843624" y="0"/>
                </a:lnTo>
                <a:lnTo>
                  <a:pt x="3743951" y="4289288"/>
                </a:lnTo>
                <a:cubicBezTo>
                  <a:pt x="3894063" y="4622344"/>
                  <a:pt x="4137067" y="4622344"/>
                  <a:pt x="4287180" y="4289288"/>
                </a:cubicBezTo>
                <a:lnTo>
                  <a:pt x="6189076" y="0"/>
                </a:lnTo>
                <a:lnTo>
                  <a:pt x="6830556" y="0"/>
                </a:lnTo>
                <a:lnTo>
                  <a:pt x="6830556" y="2713074"/>
                </a:lnTo>
                <a:lnTo>
                  <a:pt x="5753551" y="5143501"/>
                </a:lnTo>
                <a:lnTo>
                  <a:pt x="2279753" y="5143501"/>
                </a:lnTo>
                <a:close/>
              </a:path>
            </a:pathLst>
          </a:custGeom>
          <a:gradFill flip="none" rotWithShape="1">
            <a:gsLst>
              <a:gs pos="79000">
                <a:schemeClr val="accent2">
                  <a:alpha val="0"/>
                </a:schemeClr>
              </a:gs>
              <a:gs pos="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44EC699-ACCB-9C3D-9186-871611DAEE1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41928" y="0"/>
            <a:ext cx="9750072" cy="6858000"/>
          </a:xfrm>
          <a:custGeom>
            <a:avLst/>
            <a:gdLst>
              <a:gd name="connsiteX0" fmla="*/ 0 w 9750072"/>
              <a:gd name="connsiteY0" fmla="*/ 10 h 6858000"/>
              <a:gd name="connsiteX1" fmla="*/ 274648 w 9750072"/>
              <a:gd name="connsiteY1" fmla="*/ 10 h 6858000"/>
              <a:gd name="connsiteX2" fmla="*/ 6848827 w 9750072"/>
              <a:gd name="connsiteY2" fmla="*/ 11 h 6858000"/>
              <a:gd name="connsiteX3" fmla="*/ 6884628 w 9750072"/>
              <a:gd name="connsiteY3" fmla="*/ 61206 h 6858000"/>
              <a:gd name="connsiteX4" fmla="*/ 7067331 w 9750072"/>
              <a:gd name="connsiteY4" fmla="*/ 184788 h 6858000"/>
              <a:gd name="connsiteX5" fmla="*/ 7755979 w 9750072"/>
              <a:gd name="connsiteY5" fmla="*/ 184788 h 6858000"/>
              <a:gd name="connsiteX6" fmla="*/ 9750072 w 9750072"/>
              <a:gd name="connsiteY6" fmla="*/ 184788 h 6858000"/>
              <a:gd name="connsiteX7" fmla="*/ 9750072 w 9750072"/>
              <a:gd name="connsiteY7" fmla="*/ 6858000 h 6858000"/>
              <a:gd name="connsiteX8" fmla="*/ 9750071 w 9750072"/>
              <a:gd name="connsiteY8" fmla="*/ 6858000 h 6858000"/>
              <a:gd name="connsiteX9" fmla="*/ 5580406 w 9750072"/>
              <a:gd name="connsiteY9" fmla="*/ 6857999 h 6858000"/>
              <a:gd name="connsiteX10" fmla="*/ 399124 w 9750072"/>
              <a:gd name="connsiteY10" fmla="*/ 165331 h 6858000"/>
              <a:gd name="connsiteX11" fmla="*/ 392591 w 9750072"/>
              <a:gd name="connsiteY11" fmla="*/ 159941 h 6858000"/>
              <a:gd name="connsiteX12" fmla="*/ 387938 w 9750072"/>
              <a:gd name="connsiteY12" fmla="*/ 153925 h 6858000"/>
              <a:gd name="connsiteX13" fmla="*/ 315588 w 9750072"/>
              <a:gd name="connsiteY13" fmla="*/ 96407 h 6858000"/>
              <a:gd name="connsiteX14" fmla="*/ 0 w 9750072"/>
              <a:gd name="connsiteY14" fmla="*/ 10 h 6858000"/>
              <a:gd name="connsiteX15" fmla="*/ 9750071 w 9750072"/>
              <a:gd name="connsiteY15" fmla="*/ 0 h 6858000"/>
              <a:gd name="connsiteX16" fmla="*/ 9750071 w 9750072"/>
              <a:gd name="connsiteY16" fmla="*/ 0 h 6858000"/>
              <a:gd name="connsiteX17" fmla="*/ 9750070 w 9750072"/>
              <a:gd name="connsiteY1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750072" h="6858000">
                <a:moveTo>
                  <a:pt x="0" y="10"/>
                </a:moveTo>
                <a:lnTo>
                  <a:pt x="274648" y="10"/>
                </a:lnTo>
                <a:lnTo>
                  <a:pt x="6848827" y="11"/>
                </a:lnTo>
                <a:lnTo>
                  <a:pt x="6884628" y="61206"/>
                </a:lnTo>
                <a:cubicBezTo>
                  <a:pt x="6939897" y="140405"/>
                  <a:pt x="7001871" y="184788"/>
                  <a:pt x="7067331" y="184788"/>
                </a:cubicBezTo>
                <a:lnTo>
                  <a:pt x="7755979" y="184788"/>
                </a:lnTo>
                <a:lnTo>
                  <a:pt x="9750072" y="184788"/>
                </a:lnTo>
                <a:lnTo>
                  <a:pt x="9750072" y="6858000"/>
                </a:lnTo>
                <a:lnTo>
                  <a:pt x="9750071" y="6858000"/>
                </a:lnTo>
                <a:lnTo>
                  <a:pt x="5580406" y="6857999"/>
                </a:lnTo>
                <a:lnTo>
                  <a:pt x="399124" y="165331"/>
                </a:lnTo>
                <a:lnTo>
                  <a:pt x="392591" y="159941"/>
                </a:lnTo>
                <a:lnTo>
                  <a:pt x="387938" y="153925"/>
                </a:lnTo>
                <a:lnTo>
                  <a:pt x="315588" y="96407"/>
                </a:lnTo>
                <a:cubicBezTo>
                  <a:pt x="225502" y="35546"/>
                  <a:pt x="116902" y="10"/>
                  <a:pt x="0" y="10"/>
                </a:cubicBezTo>
                <a:close/>
                <a:moveTo>
                  <a:pt x="9750071" y="0"/>
                </a:moveTo>
                <a:lnTo>
                  <a:pt x="9750071" y="0"/>
                </a:lnTo>
                <a:lnTo>
                  <a:pt x="975007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0" rIns="90000" bIns="1080000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optional image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1" y="4197194"/>
            <a:ext cx="3049699" cy="16549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D7B8A8D-F9DA-365E-0E07-E21DC6D7D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1" y="3188306"/>
            <a:ext cx="3049699" cy="790895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06" name="Footer Placeholder 105">
            <a:extLst>
              <a:ext uri="{FF2B5EF4-FFF2-40B4-BE49-F238E27FC236}">
                <a16:creationId xmlns:a16="http://schemas.microsoft.com/office/drawing/2014/main" id="{51617FC4-1CCB-F619-488A-6362431E9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EF2A74-5965-8593-48A1-06CCA1109A19}"/>
              </a:ext>
            </a:extLst>
          </p:cNvPr>
          <p:cNvSpPr txBox="1"/>
          <p:nvPr userDrawn="1"/>
        </p:nvSpPr>
        <p:spPr>
          <a:xfrm>
            <a:off x="0" y="-217179"/>
            <a:ext cx="2049206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 dirty="0"/>
              <a:t>Primary Divider Slide - Blue Large Numbered</a:t>
            </a:r>
          </a:p>
        </p:txBody>
      </p:sp>
      <p:sp>
        <p:nvSpPr>
          <p:cNvPr id="107" name="Slide Number Placeholder 106">
            <a:extLst>
              <a:ext uri="{FF2B5EF4-FFF2-40B4-BE49-F238E27FC236}">
                <a16:creationId xmlns:a16="http://schemas.microsoft.com/office/drawing/2014/main" id="{0614BD93-D00B-9E54-BA6A-2F48370DF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A93B2E85-7364-5979-C08F-69030A425C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5201" y="1660800"/>
            <a:ext cx="3049699" cy="1309605"/>
          </a:xfrm>
        </p:spPr>
        <p:txBody>
          <a:bodyPr/>
          <a:lstStyle>
            <a:lvl1pPr algn="l" defTabSz="68576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600" b="0" i="0" kern="1200" cap="none" baseline="0" dirty="0" smtClean="0">
                <a:solidFill>
                  <a:schemeClr val="accent1"/>
                </a:solidFill>
                <a:latin typeface="+mj-lt"/>
                <a:ea typeface="+mj-ea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646759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>
          <p15:clr>
            <a:srgbClr val="FBAE40"/>
          </p15:clr>
        </p15:guide>
        <p15:guide id="2" orient="horz" pos="747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Divider Slide - Blue Large">
    <p:bg>
      <p:bgPr>
        <a:gradFill flip="none" rotWithShape="1">
          <a:gsLst>
            <a:gs pos="94000">
              <a:schemeClr val="tx2"/>
            </a:gs>
            <a:gs pos="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88DF4BB-B280-6C2D-678A-05C26C133ED2}"/>
              </a:ext>
            </a:extLst>
          </p:cNvPr>
          <p:cNvSpPr/>
          <p:nvPr userDrawn="1"/>
        </p:nvSpPr>
        <p:spPr>
          <a:xfrm>
            <a:off x="3084592" y="1"/>
            <a:ext cx="9107408" cy="6858001"/>
          </a:xfrm>
          <a:custGeom>
            <a:avLst/>
            <a:gdLst>
              <a:gd name="connsiteX0" fmla="*/ 0 w 6830556"/>
              <a:gd name="connsiteY0" fmla="*/ 0 h 5143501"/>
              <a:gd name="connsiteX1" fmla="*/ 1843624 w 6830556"/>
              <a:gd name="connsiteY1" fmla="*/ 0 h 5143501"/>
              <a:gd name="connsiteX2" fmla="*/ 3743951 w 6830556"/>
              <a:gd name="connsiteY2" fmla="*/ 4289288 h 5143501"/>
              <a:gd name="connsiteX3" fmla="*/ 4287180 w 6830556"/>
              <a:gd name="connsiteY3" fmla="*/ 4289288 h 5143501"/>
              <a:gd name="connsiteX4" fmla="*/ 6189076 w 6830556"/>
              <a:gd name="connsiteY4" fmla="*/ 0 h 5143501"/>
              <a:gd name="connsiteX5" fmla="*/ 6830556 w 6830556"/>
              <a:gd name="connsiteY5" fmla="*/ 0 h 5143501"/>
              <a:gd name="connsiteX6" fmla="*/ 6830556 w 6830556"/>
              <a:gd name="connsiteY6" fmla="*/ 2713074 h 5143501"/>
              <a:gd name="connsiteX7" fmla="*/ 5753551 w 6830556"/>
              <a:gd name="connsiteY7" fmla="*/ 5143501 h 5143501"/>
              <a:gd name="connsiteX8" fmla="*/ 2279753 w 6830556"/>
              <a:gd name="connsiteY8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0556" h="5143501">
                <a:moveTo>
                  <a:pt x="0" y="0"/>
                </a:moveTo>
                <a:lnTo>
                  <a:pt x="1843624" y="0"/>
                </a:lnTo>
                <a:lnTo>
                  <a:pt x="3743951" y="4289288"/>
                </a:lnTo>
                <a:cubicBezTo>
                  <a:pt x="3894063" y="4622344"/>
                  <a:pt x="4137067" y="4622344"/>
                  <a:pt x="4287180" y="4289288"/>
                </a:cubicBezTo>
                <a:lnTo>
                  <a:pt x="6189076" y="0"/>
                </a:lnTo>
                <a:lnTo>
                  <a:pt x="6830556" y="0"/>
                </a:lnTo>
                <a:lnTo>
                  <a:pt x="6830556" y="2713074"/>
                </a:lnTo>
                <a:lnTo>
                  <a:pt x="5753551" y="5143501"/>
                </a:lnTo>
                <a:lnTo>
                  <a:pt x="2279753" y="5143501"/>
                </a:lnTo>
                <a:close/>
              </a:path>
            </a:pathLst>
          </a:custGeom>
          <a:gradFill flip="none" rotWithShape="1">
            <a:gsLst>
              <a:gs pos="79000">
                <a:schemeClr val="accent2">
                  <a:alpha val="0"/>
                </a:schemeClr>
              </a:gs>
              <a:gs pos="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412A91D-7360-A38F-B191-9DC2D4471B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41928" y="0"/>
            <a:ext cx="9750072" cy="6858000"/>
          </a:xfrm>
          <a:custGeom>
            <a:avLst/>
            <a:gdLst>
              <a:gd name="connsiteX0" fmla="*/ 0 w 9750072"/>
              <a:gd name="connsiteY0" fmla="*/ 10 h 6858000"/>
              <a:gd name="connsiteX1" fmla="*/ 274648 w 9750072"/>
              <a:gd name="connsiteY1" fmla="*/ 10 h 6858000"/>
              <a:gd name="connsiteX2" fmla="*/ 6848827 w 9750072"/>
              <a:gd name="connsiteY2" fmla="*/ 11 h 6858000"/>
              <a:gd name="connsiteX3" fmla="*/ 6884628 w 9750072"/>
              <a:gd name="connsiteY3" fmla="*/ 61206 h 6858000"/>
              <a:gd name="connsiteX4" fmla="*/ 7067331 w 9750072"/>
              <a:gd name="connsiteY4" fmla="*/ 184788 h 6858000"/>
              <a:gd name="connsiteX5" fmla="*/ 7755979 w 9750072"/>
              <a:gd name="connsiteY5" fmla="*/ 184788 h 6858000"/>
              <a:gd name="connsiteX6" fmla="*/ 9750072 w 9750072"/>
              <a:gd name="connsiteY6" fmla="*/ 184788 h 6858000"/>
              <a:gd name="connsiteX7" fmla="*/ 9750072 w 9750072"/>
              <a:gd name="connsiteY7" fmla="*/ 6858000 h 6858000"/>
              <a:gd name="connsiteX8" fmla="*/ 9750071 w 9750072"/>
              <a:gd name="connsiteY8" fmla="*/ 6858000 h 6858000"/>
              <a:gd name="connsiteX9" fmla="*/ 5580406 w 9750072"/>
              <a:gd name="connsiteY9" fmla="*/ 6857999 h 6858000"/>
              <a:gd name="connsiteX10" fmla="*/ 399124 w 9750072"/>
              <a:gd name="connsiteY10" fmla="*/ 165331 h 6858000"/>
              <a:gd name="connsiteX11" fmla="*/ 392591 w 9750072"/>
              <a:gd name="connsiteY11" fmla="*/ 159941 h 6858000"/>
              <a:gd name="connsiteX12" fmla="*/ 387938 w 9750072"/>
              <a:gd name="connsiteY12" fmla="*/ 153925 h 6858000"/>
              <a:gd name="connsiteX13" fmla="*/ 315588 w 9750072"/>
              <a:gd name="connsiteY13" fmla="*/ 96407 h 6858000"/>
              <a:gd name="connsiteX14" fmla="*/ 0 w 9750072"/>
              <a:gd name="connsiteY14" fmla="*/ 10 h 6858000"/>
              <a:gd name="connsiteX15" fmla="*/ 9750071 w 9750072"/>
              <a:gd name="connsiteY15" fmla="*/ 0 h 6858000"/>
              <a:gd name="connsiteX16" fmla="*/ 9750071 w 9750072"/>
              <a:gd name="connsiteY16" fmla="*/ 0 h 6858000"/>
              <a:gd name="connsiteX17" fmla="*/ 9750070 w 9750072"/>
              <a:gd name="connsiteY1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750072" h="6858000">
                <a:moveTo>
                  <a:pt x="0" y="10"/>
                </a:moveTo>
                <a:lnTo>
                  <a:pt x="274648" y="10"/>
                </a:lnTo>
                <a:lnTo>
                  <a:pt x="6848827" y="11"/>
                </a:lnTo>
                <a:lnTo>
                  <a:pt x="6884628" y="61206"/>
                </a:lnTo>
                <a:cubicBezTo>
                  <a:pt x="6939897" y="140405"/>
                  <a:pt x="7001871" y="184788"/>
                  <a:pt x="7067331" y="184788"/>
                </a:cubicBezTo>
                <a:lnTo>
                  <a:pt x="7755979" y="184788"/>
                </a:lnTo>
                <a:lnTo>
                  <a:pt x="9750072" y="184788"/>
                </a:lnTo>
                <a:lnTo>
                  <a:pt x="9750072" y="6858000"/>
                </a:lnTo>
                <a:lnTo>
                  <a:pt x="9750071" y="6858000"/>
                </a:lnTo>
                <a:lnTo>
                  <a:pt x="5580406" y="6857999"/>
                </a:lnTo>
                <a:lnTo>
                  <a:pt x="399124" y="165331"/>
                </a:lnTo>
                <a:lnTo>
                  <a:pt x="392591" y="159941"/>
                </a:lnTo>
                <a:lnTo>
                  <a:pt x="387938" y="153925"/>
                </a:lnTo>
                <a:lnTo>
                  <a:pt x="315588" y="96407"/>
                </a:lnTo>
                <a:cubicBezTo>
                  <a:pt x="225502" y="35546"/>
                  <a:pt x="116902" y="10"/>
                  <a:pt x="0" y="10"/>
                </a:cubicBezTo>
                <a:close/>
                <a:moveTo>
                  <a:pt x="9750071" y="0"/>
                </a:moveTo>
                <a:lnTo>
                  <a:pt x="9750071" y="0"/>
                </a:lnTo>
                <a:lnTo>
                  <a:pt x="975007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880000" rIns="90000" bIns="1080000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optional image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124177-B62C-D6CB-0DDB-7CFCAB9C4546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95201" y="4197194"/>
            <a:ext cx="3049699" cy="165496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/>
              <a:t>Add optional subtitle</a:t>
            </a:r>
            <a:endParaRPr lang="en-CA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D7B8A8D-F9DA-365E-0E07-E21DC6D7D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01" y="1660800"/>
            <a:ext cx="3049699" cy="23184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06" name="Footer Placeholder 105">
            <a:extLst>
              <a:ext uri="{FF2B5EF4-FFF2-40B4-BE49-F238E27FC236}">
                <a16:creationId xmlns:a16="http://schemas.microsoft.com/office/drawing/2014/main" id="{51617FC4-1CCB-F619-488A-6362431E9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EF2A74-5965-8593-48A1-06CCA1109A19}"/>
              </a:ext>
            </a:extLst>
          </p:cNvPr>
          <p:cNvSpPr txBox="1"/>
          <p:nvPr userDrawn="1"/>
        </p:nvSpPr>
        <p:spPr>
          <a:xfrm>
            <a:off x="2" y="-217179"/>
            <a:ext cx="1557084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 dirty="0"/>
              <a:t>Primary Divider Slide - Blue Large</a:t>
            </a:r>
          </a:p>
        </p:txBody>
      </p:sp>
      <p:sp>
        <p:nvSpPr>
          <p:cNvPr id="107" name="Slide Number Placeholder 106">
            <a:extLst>
              <a:ext uri="{FF2B5EF4-FFF2-40B4-BE49-F238E27FC236}">
                <a16:creationId xmlns:a16="http://schemas.microsoft.com/office/drawing/2014/main" id="{0614BD93-D00B-9E54-BA6A-2F48370DF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0498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1">
          <p15:clr>
            <a:srgbClr val="FBAE40"/>
          </p15:clr>
        </p15:guide>
        <p15:guide id="2" orient="horz" pos="747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ondary Divider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F73AEDA-7E4A-23E7-3D27-02F79BF1717C}"/>
              </a:ext>
            </a:extLst>
          </p:cNvPr>
          <p:cNvGrpSpPr/>
          <p:nvPr userDrawn="1"/>
        </p:nvGrpSpPr>
        <p:grpSpPr>
          <a:xfrm>
            <a:off x="-1" y="1"/>
            <a:ext cx="12192001" cy="6864459"/>
            <a:chOff x="-1" y="0"/>
            <a:chExt cx="12192001" cy="6864459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76B8339-2458-8CD2-C1D0-C57D7CE58A97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2A789F5-60A1-ABFE-D0C4-DC46FE4C9F80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226B8961-65ED-F6E0-33CE-FE12723F9B81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13" name="Arc 12">
            <a:extLst>
              <a:ext uri="{FF2B5EF4-FFF2-40B4-BE49-F238E27FC236}">
                <a16:creationId xmlns:a16="http://schemas.microsoft.com/office/drawing/2014/main" id="{85153305-4401-9959-D6F7-D1A73DB5AF6A}"/>
              </a:ext>
            </a:extLst>
          </p:cNvPr>
          <p:cNvSpPr/>
          <p:nvPr userDrawn="1"/>
        </p:nvSpPr>
        <p:spPr>
          <a:xfrm>
            <a:off x="-350600" y="3590016"/>
            <a:ext cx="6075557" cy="6075557"/>
          </a:xfrm>
          <a:prstGeom prst="arc">
            <a:avLst>
              <a:gd name="adj1" fmla="val 12460752"/>
              <a:gd name="adj2" fmla="val 271698"/>
            </a:avLst>
          </a:prstGeom>
          <a:noFill/>
          <a:ln w="12700">
            <a:solidFill>
              <a:schemeClr val="bg2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1453" y="4137130"/>
            <a:ext cx="4958971" cy="1715031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0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F47F6D-270A-02D5-F701-ADDE062FA8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1453" y="1365536"/>
            <a:ext cx="4958971" cy="2648248"/>
          </a:xfrm>
        </p:spPr>
        <p:txBody>
          <a:bodyPr anchor="b">
            <a:noAutofit/>
          </a:bodyPr>
          <a:lstStyle>
            <a:lvl1pPr>
              <a:defRPr sz="4800"/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A98525A8-4DAA-CB58-3DF5-1F087D624ABB}"/>
              </a:ext>
            </a:extLst>
          </p:cNvPr>
          <p:cNvSpPr/>
          <p:nvPr userDrawn="1"/>
        </p:nvSpPr>
        <p:spPr>
          <a:xfrm>
            <a:off x="3" y="5433"/>
            <a:ext cx="5264060" cy="5427179"/>
          </a:xfrm>
          <a:custGeom>
            <a:avLst/>
            <a:gdLst>
              <a:gd name="connsiteX0" fmla="*/ 2957741 w 3948045"/>
              <a:gd name="connsiteY0" fmla="*/ 0 h 4070384"/>
              <a:gd name="connsiteX1" fmla="*/ 3172471 w 3948045"/>
              <a:gd name="connsiteY1" fmla="*/ 0 h 4070384"/>
              <a:gd name="connsiteX2" fmla="*/ 3253348 w 3948045"/>
              <a:gd name="connsiteY2" fmla="*/ 104199 h 4070384"/>
              <a:gd name="connsiteX3" fmla="*/ 3674009 w 3948045"/>
              <a:gd name="connsiteY3" fmla="*/ 1222266 h 4070384"/>
              <a:gd name="connsiteX4" fmla="*/ 3679243 w 3948045"/>
              <a:gd name="connsiteY4" fmla="*/ 1325900 h 4070384"/>
              <a:gd name="connsiteX5" fmla="*/ 3948045 w 3948045"/>
              <a:gd name="connsiteY5" fmla="*/ 1325900 h 4070384"/>
              <a:gd name="connsiteX6" fmla="*/ 3948045 w 3948045"/>
              <a:gd name="connsiteY6" fmla="*/ 1598302 h 4070384"/>
              <a:gd name="connsiteX7" fmla="*/ 3679243 w 3948045"/>
              <a:gd name="connsiteY7" fmla="*/ 1598302 h 4070384"/>
              <a:gd name="connsiteX8" fmla="*/ 3674009 w 3948045"/>
              <a:gd name="connsiteY8" fmla="*/ 1701938 h 4070384"/>
              <a:gd name="connsiteX9" fmla="*/ 1580244 w 3948045"/>
              <a:gd name="connsiteY9" fmla="*/ 3795703 h 4070384"/>
              <a:gd name="connsiteX10" fmla="*/ 1476601 w 3948045"/>
              <a:gd name="connsiteY10" fmla="*/ 3800937 h 4070384"/>
              <a:gd name="connsiteX11" fmla="*/ 1476601 w 3948045"/>
              <a:gd name="connsiteY11" fmla="*/ 4070384 h 4070384"/>
              <a:gd name="connsiteX12" fmla="*/ 1204213 w 3948045"/>
              <a:gd name="connsiteY12" fmla="*/ 4070384 h 4070384"/>
              <a:gd name="connsiteX13" fmla="*/ 1204213 w 3948045"/>
              <a:gd name="connsiteY13" fmla="*/ 3800937 h 4070384"/>
              <a:gd name="connsiteX14" fmla="*/ 1100572 w 3948045"/>
              <a:gd name="connsiteY14" fmla="*/ 3795703 h 4070384"/>
              <a:gd name="connsiteX15" fmla="*/ 148348 w 3948045"/>
              <a:gd name="connsiteY15" fmla="*/ 3482769 h 4070384"/>
              <a:gd name="connsiteX16" fmla="*/ 0 w 3948045"/>
              <a:gd name="connsiteY16" fmla="*/ 3386407 h 4070384"/>
              <a:gd name="connsiteX17" fmla="*/ 0 w 3948045"/>
              <a:gd name="connsiteY17" fmla="*/ 3182307 h 4070384"/>
              <a:gd name="connsiteX18" fmla="*/ 120021 w 3948045"/>
              <a:gd name="connsiteY18" fmla="*/ 3272057 h 4070384"/>
              <a:gd name="connsiteX19" fmla="*/ 1340406 w 3948045"/>
              <a:gd name="connsiteY19" fmla="*/ 3644833 h 4070384"/>
              <a:gd name="connsiteX20" fmla="*/ 3523137 w 3948045"/>
              <a:gd name="connsiteY20" fmla="*/ 1462102 h 4070384"/>
              <a:gd name="connsiteX21" fmla="*/ 3024708 w 3948045"/>
              <a:gd name="connsiteY21" fmla="*/ 73682 h 40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948045" h="4070384">
                <a:moveTo>
                  <a:pt x="2957741" y="0"/>
                </a:moveTo>
                <a:lnTo>
                  <a:pt x="3172471" y="0"/>
                </a:lnTo>
                <a:lnTo>
                  <a:pt x="3253348" y="104199"/>
                </a:lnTo>
                <a:cubicBezTo>
                  <a:pt x="3482267" y="426105"/>
                  <a:pt x="3631966" y="808273"/>
                  <a:pt x="3674009" y="1222266"/>
                </a:cubicBezTo>
                <a:lnTo>
                  <a:pt x="3679243" y="1325900"/>
                </a:lnTo>
                <a:lnTo>
                  <a:pt x="3948045" y="1325900"/>
                </a:lnTo>
                <a:lnTo>
                  <a:pt x="3948045" y="1598302"/>
                </a:lnTo>
                <a:lnTo>
                  <a:pt x="3679243" y="1598302"/>
                </a:lnTo>
                <a:lnTo>
                  <a:pt x="3674009" y="1701938"/>
                </a:lnTo>
                <a:cubicBezTo>
                  <a:pt x="3561893" y="2805922"/>
                  <a:pt x="2684227" y="3683588"/>
                  <a:pt x="1580244" y="3795703"/>
                </a:cubicBezTo>
                <a:lnTo>
                  <a:pt x="1476601" y="3800937"/>
                </a:lnTo>
                <a:lnTo>
                  <a:pt x="1476601" y="4070384"/>
                </a:lnTo>
                <a:lnTo>
                  <a:pt x="1204213" y="4070384"/>
                </a:lnTo>
                <a:lnTo>
                  <a:pt x="1204213" y="3800937"/>
                </a:lnTo>
                <a:lnTo>
                  <a:pt x="1100572" y="3795703"/>
                </a:lnTo>
                <a:cubicBezTo>
                  <a:pt x="755578" y="3760667"/>
                  <a:pt x="432685" y="3650870"/>
                  <a:pt x="148348" y="3482769"/>
                </a:cubicBezTo>
                <a:lnTo>
                  <a:pt x="0" y="3386407"/>
                </a:lnTo>
                <a:lnTo>
                  <a:pt x="0" y="3182307"/>
                </a:lnTo>
                <a:lnTo>
                  <a:pt x="120021" y="3272057"/>
                </a:lnTo>
                <a:cubicBezTo>
                  <a:pt x="468387" y="3507409"/>
                  <a:pt x="888348" y="3644833"/>
                  <a:pt x="1340406" y="3644833"/>
                </a:cubicBezTo>
                <a:cubicBezTo>
                  <a:pt x="2545896" y="3644833"/>
                  <a:pt x="3523137" y="2667592"/>
                  <a:pt x="3523137" y="1462102"/>
                </a:cubicBezTo>
                <a:cubicBezTo>
                  <a:pt x="3523137" y="934700"/>
                  <a:pt x="3336087" y="450987"/>
                  <a:pt x="3024708" y="73682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35243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240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F79ABD7-EBC3-799D-11D3-1EEFD684CE80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3" y="5433"/>
            <a:ext cx="4447575" cy="4609835"/>
          </a:xfrm>
          <a:custGeom>
            <a:avLst/>
            <a:gdLst>
              <a:gd name="connsiteX0" fmla="*/ 0 w 3335681"/>
              <a:gd name="connsiteY0" fmla="*/ 0 h 3457376"/>
              <a:gd name="connsiteX1" fmla="*/ 2694915 w 3335681"/>
              <a:gd name="connsiteY1" fmla="*/ 0 h 3457376"/>
              <a:gd name="connsiteX2" fmla="*/ 2751279 w 3335681"/>
              <a:gd name="connsiteY2" fmla="*/ 51227 h 3457376"/>
              <a:gd name="connsiteX3" fmla="*/ 3335681 w 3335681"/>
              <a:gd name="connsiteY3" fmla="*/ 1462100 h 3457376"/>
              <a:gd name="connsiteX4" fmla="*/ 1340407 w 3335681"/>
              <a:gd name="connsiteY4" fmla="*/ 3457376 h 3457376"/>
              <a:gd name="connsiteX5" fmla="*/ 71228 w 3335681"/>
              <a:gd name="connsiteY5" fmla="*/ 3001752 h 3457376"/>
              <a:gd name="connsiteX6" fmla="*/ 0 w 3335681"/>
              <a:gd name="connsiteY6" fmla="*/ 2937016 h 345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35681" h="3457376">
                <a:moveTo>
                  <a:pt x="0" y="0"/>
                </a:moveTo>
                <a:lnTo>
                  <a:pt x="2694915" y="0"/>
                </a:lnTo>
                <a:lnTo>
                  <a:pt x="2751279" y="51227"/>
                </a:lnTo>
                <a:cubicBezTo>
                  <a:pt x="3112352" y="412301"/>
                  <a:pt x="3335681" y="911120"/>
                  <a:pt x="3335681" y="1462100"/>
                </a:cubicBezTo>
                <a:cubicBezTo>
                  <a:pt x="3335681" y="2564061"/>
                  <a:pt x="2442366" y="3457376"/>
                  <a:pt x="1340407" y="3457376"/>
                </a:cubicBezTo>
                <a:cubicBezTo>
                  <a:pt x="858300" y="3457376"/>
                  <a:pt x="416129" y="3286390"/>
                  <a:pt x="71228" y="3001752"/>
                </a:cubicBezTo>
                <a:lnTo>
                  <a:pt x="0" y="2937016"/>
                </a:lnTo>
                <a:close/>
              </a:path>
            </a:pathLst>
          </a:custGeom>
          <a:gradFill>
            <a:gsLst>
              <a:gs pos="100000">
                <a:schemeClr val="tx2"/>
              </a:gs>
              <a:gs pos="0">
                <a:schemeClr val="accent1"/>
              </a:gs>
            </a:gsLst>
            <a:lin ang="2700000" scaled="0"/>
          </a:gra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optional image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BAD1C8F-310C-68F5-4017-56258C02F519}"/>
              </a:ext>
            </a:extLst>
          </p:cNvPr>
          <p:cNvGrpSpPr/>
          <p:nvPr userDrawn="1"/>
        </p:nvGrpSpPr>
        <p:grpSpPr>
          <a:xfrm>
            <a:off x="3" y="-4915"/>
            <a:ext cx="5701052" cy="5832565"/>
            <a:chOff x="1" y="-3686"/>
            <a:chExt cx="4275789" cy="4374424"/>
          </a:xfrm>
          <a:solidFill>
            <a:schemeClr val="bg2">
              <a:lumMod val="20000"/>
              <a:lumOff val="80000"/>
            </a:schemeClr>
          </a:solidFill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2AD628C-162E-B6BD-B61C-28A76E66E057}"/>
                </a:ext>
              </a:extLst>
            </p:cNvPr>
            <p:cNvSpPr/>
            <p:nvPr/>
          </p:nvSpPr>
          <p:spPr>
            <a:xfrm>
              <a:off x="4102064" y="1455713"/>
              <a:ext cx="173726" cy="187167"/>
            </a:xfrm>
            <a:custGeom>
              <a:avLst/>
              <a:gdLst>
                <a:gd name="connsiteX0" fmla="*/ 13509 w 173726"/>
                <a:gd name="connsiteY0" fmla="*/ 187164 h 187167"/>
                <a:gd name="connsiteX1" fmla="*/ 12536 w 173726"/>
                <a:gd name="connsiteY1" fmla="*/ 187164 h 187167"/>
                <a:gd name="connsiteX2" fmla="*/ 36 w 173726"/>
                <a:gd name="connsiteY2" fmla="*/ 172662 h 187167"/>
                <a:gd name="connsiteX3" fmla="*/ 3229 w 173726"/>
                <a:gd name="connsiteY3" fmla="*/ 108272 h 187167"/>
                <a:gd name="connsiteX4" fmla="*/ 3770 w 173726"/>
                <a:gd name="connsiteY4" fmla="*/ 93122 h 187167"/>
                <a:gd name="connsiteX5" fmla="*/ 17297 w 173726"/>
                <a:gd name="connsiteY5" fmla="*/ 80136 h 187167"/>
                <a:gd name="connsiteX6" fmla="*/ 17730 w 173726"/>
                <a:gd name="connsiteY6" fmla="*/ 80136 h 187167"/>
                <a:gd name="connsiteX7" fmla="*/ 145699 w 173726"/>
                <a:gd name="connsiteY7" fmla="*/ 84302 h 187167"/>
                <a:gd name="connsiteX8" fmla="*/ 146023 w 173726"/>
                <a:gd name="connsiteY8" fmla="*/ 76673 h 187167"/>
                <a:gd name="connsiteX9" fmla="*/ 146618 w 173726"/>
                <a:gd name="connsiteY9" fmla="*/ 27596 h 187167"/>
                <a:gd name="connsiteX10" fmla="*/ 18758 w 173726"/>
                <a:gd name="connsiteY10" fmla="*/ 27055 h 187167"/>
                <a:gd name="connsiteX11" fmla="*/ 5231 w 173726"/>
                <a:gd name="connsiteY11" fmla="*/ 13527 h 187167"/>
                <a:gd name="connsiteX12" fmla="*/ 18758 w 173726"/>
                <a:gd name="connsiteY12" fmla="*/ 0 h 187167"/>
                <a:gd name="connsiteX13" fmla="*/ 18758 w 173726"/>
                <a:gd name="connsiteY13" fmla="*/ 0 h 187167"/>
                <a:gd name="connsiteX14" fmla="*/ 160254 w 173726"/>
                <a:gd name="connsiteY14" fmla="*/ 595 h 187167"/>
                <a:gd name="connsiteX15" fmla="*/ 173727 w 173726"/>
                <a:gd name="connsiteY15" fmla="*/ 13955 h 187167"/>
                <a:gd name="connsiteX16" fmla="*/ 173727 w 173726"/>
                <a:gd name="connsiteY16" fmla="*/ 14285 h 187167"/>
                <a:gd name="connsiteX17" fmla="*/ 172969 w 173726"/>
                <a:gd name="connsiteY17" fmla="*/ 77376 h 187167"/>
                <a:gd name="connsiteX18" fmla="*/ 172158 w 173726"/>
                <a:gd name="connsiteY18" fmla="*/ 99020 h 187167"/>
                <a:gd name="connsiteX19" fmla="*/ 158197 w 173726"/>
                <a:gd name="connsiteY19" fmla="*/ 112006 h 187167"/>
                <a:gd name="connsiteX20" fmla="*/ 30500 w 173726"/>
                <a:gd name="connsiteY20" fmla="*/ 107623 h 187167"/>
                <a:gd name="connsiteX21" fmla="*/ 30500 w 173726"/>
                <a:gd name="connsiteY21" fmla="*/ 109247 h 187167"/>
                <a:gd name="connsiteX22" fmla="*/ 27253 w 173726"/>
                <a:gd name="connsiteY22" fmla="*/ 174664 h 187167"/>
                <a:gd name="connsiteX23" fmla="*/ 13509 w 173726"/>
                <a:gd name="connsiteY23" fmla="*/ 187164 h 18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3726" h="187167">
                  <a:moveTo>
                    <a:pt x="13509" y="187164"/>
                  </a:moveTo>
                  <a:lnTo>
                    <a:pt x="12536" y="187164"/>
                  </a:lnTo>
                  <a:cubicBezTo>
                    <a:pt x="5069" y="186585"/>
                    <a:pt x="-505" y="180108"/>
                    <a:pt x="36" y="172662"/>
                  </a:cubicBezTo>
                  <a:cubicBezTo>
                    <a:pt x="1606" y="151019"/>
                    <a:pt x="2417" y="129375"/>
                    <a:pt x="3229" y="108272"/>
                  </a:cubicBezTo>
                  <a:lnTo>
                    <a:pt x="3770" y="93122"/>
                  </a:lnTo>
                  <a:cubicBezTo>
                    <a:pt x="4040" y="85850"/>
                    <a:pt x="10046" y="80103"/>
                    <a:pt x="17297" y="80136"/>
                  </a:cubicBezTo>
                  <a:lnTo>
                    <a:pt x="17730" y="80136"/>
                  </a:lnTo>
                  <a:lnTo>
                    <a:pt x="145699" y="84302"/>
                  </a:lnTo>
                  <a:lnTo>
                    <a:pt x="146023" y="76673"/>
                  </a:lnTo>
                  <a:lnTo>
                    <a:pt x="146618" y="27596"/>
                  </a:lnTo>
                  <a:lnTo>
                    <a:pt x="18758" y="27055"/>
                  </a:lnTo>
                  <a:cubicBezTo>
                    <a:pt x="11291" y="27055"/>
                    <a:pt x="5231" y="21000"/>
                    <a:pt x="5231" y="13527"/>
                  </a:cubicBezTo>
                  <a:cubicBezTo>
                    <a:pt x="5231" y="6055"/>
                    <a:pt x="11291" y="0"/>
                    <a:pt x="18758" y="0"/>
                  </a:cubicBezTo>
                  <a:lnTo>
                    <a:pt x="18758" y="0"/>
                  </a:lnTo>
                  <a:lnTo>
                    <a:pt x="160254" y="595"/>
                  </a:lnTo>
                  <a:cubicBezTo>
                    <a:pt x="167667" y="563"/>
                    <a:pt x="173673" y="6547"/>
                    <a:pt x="173727" y="13955"/>
                  </a:cubicBezTo>
                  <a:cubicBezTo>
                    <a:pt x="173727" y="14068"/>
                    <a:pt x="173727" y="14177"/>
                    <a:pt x="173727" y="14285"/>
                  </a:cubicBezTo>
                  <a:lnTo>
                    <a:pt x="172969" y="77376"/>
                  </a:lnTo>
                  <a:lnTo>
                    <a:pt x="172158" y="99020"/>
                  </a:lnTo>
                  <a:cubicBezTo>
                    <a:pt x="171833" y="106422"/>
                    <a:pt x="165610" y="112190"/>
                    <a:pt x="158197" y="112006"/>
                  </a:cubicBezTo>
                  <a:lnTo>
                    <a:pt x="30500" y="107623"/>
                  </a:lnTo>
                  <a:lnTo>
                    <a:pt x="30500" y="109247"/>
                  </a:lnTo>
                  <a:cubicBezTo>
                    <a:pt x="29742" y="130890"/>
                    <a:pt x="28876" y="152804"/>
                    <a:pt x="27253" y="174664"/>
                  </a:cubicBezTo>
                  <a:cubicBezTo>
                    <a:pt x="26712" y="181829"/>
                    <a:pt x="20706" y="187326"/>
                    <a:pt x="13509" y="187164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55EF1150-F0E9-F3FD-FA0C-70F26A070AB3}"/>
                </a:ext>
              </a:extLst>
            </p:cNvPr>
            <p:cNvSpPr/>
            <p:nvPr/>
          </p:nvSpPr>
          <p:spPr>
            <a:xfrm>
              <a:off x="4087139" y="1620612"/>
              <a:ext cx="182833" cy="186649"/>
            </a:xfrm>
            <a:custGeom>
              <a:avLst/>
              <a:gdLst>
                <a:gd name="connsiteX0" fmla="*/ 13554 w 182833"/>
                <a:gd name="connsiteY0" fmla="*/ 186649 h 186649"/>
                <a:gd name="connsiteX1" fmla="*/ 12039 w 182833"/>
                <a:gd name="connsiteY1" fmla="*/ 186649 h 186649"/>
                <a:gd name="connsiteX2" fmla="*/ 81 w 182833"/>
                <a:gd name="connsiteY2" fmla="*/ 171715 h 186649"/>
                <a:gd name="connsiteX3" fmla="*/ 81 w 182833"/>
                <a:gd name="connsiteY3" fmla="*/ 171715 h 186649"/>
                <a:gd name="connsiteX4" fmla="*/ 2462 w 182833"/>
                <a:gd name="connsiteY4" fmla="*/ 150721 h 186649"/>
                <a:gd name="connsiteX5" fmla="*/ 8469 w 182833"/>
                <a:gd name="connsiteY5" fmla="*/ 92553 h 186649"/>
                <a:gd name="connsiteX6" fmla="*/ 22969 w 182833"/>
                <a:gd name="connsiteY6" fmla="*/ 80092 h 186649"/>
                <a:gd name="connsiteX7" fmla="*/ 23186 w 182833"/>
                <a:gd name="connsiteY7" fmla="*/ 80108 h 186649"/>
                <a:gd name="connsiteX8" fmla="*/ 150613 w 182833"/>
                <a:gd name="connsiteY8" fmla="*/ 91796 h 186649"/>
                <a:gd name="connsiteX9" fmla="*/ 153102 w 182833"/>
                <a:gd name="connsiteY9" fmla="*/ 63389 h 186649"/>
                <a:gd name="connsiteX10" fmla="*/ 154942 w 182833"/>
                <a:gd name="connsiteY10" fmla="*/ 36334 h 186649"/>
                <a:gd name="connsiteX11" fmla="*/ 154942 w 182833"/>
                <a:gd name="connsiteY11" fmla="*/ 35089 h 186649"/>
                <a:gd name="connsiteX12" fmla="*/ 27244 w 182833"/>
                <a:gd name="connsiteY12" fmla="*/ 27081 h 186649"/>
                <a:gd name="connsiteX13" fmla="*/ 14583 w 182833"/>
                <a:gd name="connsiteY13" fmla="*/ 12715 h 186649"/>
                <a:gd name="connsiteX14" fmla="*/ 28921 w 182833"/>
                <a:gd name="connsiteY14" fmla="*/ 27 h 186649"/>
                <a:gd name="connsiteX15" fmla="*/ 170147 w 182833"/>
                <a:gd name="connsiteY15" fmla="*/ 8901 h 186649"/>
                <a:gd name="connsiteX16" fmla="*/ 179454 w 182833"/>
                <a:gd name="connsiteY16" fmla="*/ 13446 h 186649"/>
                <a:gd name="connsiteX17" fmla="*/ 182808 w 182833"/>
                <a:gd name="connsiteY17" fmla="*/ 23294 h 186649"/>
                <a:gd name="connsiteX18" fmla="*/ 181888 w 182833"/>
                <a:gd name="connsiteY18" fmla="*/ 37957 h 186649"/>
                <a:gd name="connsiteX19" fmla="*/ 180049 w 182833"/>
                <a:gd name="connsiteY19" fmla="*/ 65445 h 186649"/>
                <a:gd name="connsiteX20" fmla="*/ 176315 w 182833"/>
                <a:gd name="connsiteY20" fmla="*/ 107487 h 186649"/>
                <a:gd name="connsiteX21" fmla="*/ 161651 w 182833"/>
                <a:gd name="connsiteY21" fmla="*/ 119776 h 186649"/>
                <a:gd name="connsiteX22" fmla="*/ 161597 w 182833"/>
                <a:gd name="connsiteY22" fmla="*/ 119770 h 186649"/>
                <a:gd name="connsiteX23" fmla="*/ 34225 w 182833"/>
                <a:gd name="connsiteY23" fmla="*/ 108083 h 186649"/>
                <a:gd name="connsiteX24" fmla="*/ 29300 w 182833"/>
                <a:gd name="connsiteY24" fmla="*/ 153589 h 186649"/>
                <a:gd name="connsiteX25" fmla="*/ 26919 w 182833"/>
                <a:gd name="connsiteY25" fmla="*/ 174475 h 186649"/>
                <a:gd name="connsiteX26" fmla="*/ 13554 w 182833"/>
                <a:gd name="connsiteY26" fmla="*/ 186649 h 186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2833" h="186649">
                  <a:moveTo>
                    <a:pt x="13554" y="186649"/>
                  </a:moveTo>
                  <a:lnTo>
                    <a:pt x="12039" y="186649"/>
                  </a:lnTo>
                  <a:cubicBezTo>
                    <a:pt x="4626" y="185827"/>
                    <a:pt x="-730" y="179145"/>
                    <a:pt x="81" y="171715"/>
                  </a:cubicBezTo>
                  <a:cubicBezTo>
                    <a:pt x="81" y="171715"/>
                    <a:pt x="81" y="171715"/>
                    <a:pt x="81" y="171715"/>
                  </a:cubicBezTo>
                  <a:cubicBezTo>
                    <a:pt x="839" y="164735"/>
                    <a:pt x="1651" y="157701"/>
                    <a:pt x="2462" y="150721"/>
                  </a:cubicBezTo>
                  <a:cubicBezTo>
                    <a:pt x="4680" y="131620"/>
                    <a:pt x="7007" y="111870"/>
                    <a:pt x="8469" y="92553"/>
                  </a:cubicBezTo>
                  <a:cubicBezTo>
                    <a:pt x="9009" y="85103"/>
                    <a:pt x="15556" y="79524"/>
                    <a:pt x="22969" y="80092"/>
                  </a:cubicBezTo>
                  <a:cubicBezTo>
                    <a:pt x="23078" y="80097"/>
                    <a:pt x="23132" y="80103"/>
                    <a:pt x="23186" y="80108"/>
                  </a:cubicBezTo>
                  <a:lnTo>
                    <a:pt x="150613" y="91796"/>
                  </a:lnTo>
                  <a:lnTo>
                    <a:pt x="153102" y="63389"/>
                  </a:lnTo>
                  <a:cubicBezTo>
                    <a:pt x="153806" y="54569"/>
                    <a:pt x="154347" y="45532"/>
                    <a:pt x="154942" y="36334"/>
                  </a:cubicBezTo>
                  <a:lnTo>
                    <a:pt x="154942" y="35089"/>
                  </a:lnTo>
                  <a:lnTo>
                    <a:pt x="27244" y="27081"/>
                  </a:lnTo>
                  <a:cubicBezTo>
                    <a:pt x="19777" y="26616"/>
                    <a:pt x="14095" y="20188"/>
                    <a:pt x="14583" y="12715"/>
                  </a:cubicBezTo>
                  <a:cubicBezTo>
                    <a:pt x="15016" y="5243"/>
                    <a:pt x="21454" y="-439"/>
                    <a:pt x="28921" y="27"/>
                  </a:cubicBezTo>
                  <a:lnTo>
                    <a:pt x="170147" y="8901"/>
                  </a:lnTo>
                  <a:cubicBezTo>
                    <a:pt x="173718" y="9090"/>
                    <a:pt x="177072" y="10730"/>
                    <a:pt x="179454" y="13446"/>
                  </a:cubicBezTo>
                  <a:cubicBezTo>
                    <a:pt x="181834" y="16162"/>
                    <a:pt x="183025" y="19695"/>
                    <a:pt x="182808" y="23294"/>
                  </a:cubicBezTo>
                  <a:cubicBezTo>
                    <a:pt x="182483" y="28164"/>
                    <a:pt x="182159" y="33087"/>
                    <a:pt x="181888" y="37957"/>
                  </a:cubicBezTo>
                  <a:cubicBezTo>
                    <a:pt x="181293" y="47102"/>
                    <a:pt x="180752" y="56300"/>
                    <a:pt x="180049" y="65445"/>
                  </a:cubicBezTo>
                  <a:lnTo>
                    <a:pt x="176315" y="107487"/>
                  </a:lnTo>
                  <a:cubicBezTo>
                    <a:pt x="175665" y="114928"/>
                    <a:pt x="169118" y="120431"/>
                    <a:pt x="161651" y="119776"/>
                  </a:cubicBezTo>
                  <a:cubicBezTo>
                    <a:pt x="161651" y="119776"/>
                    <a:pt x="161597" y="119770"/>
                    <a:pt x="161597" y="119770"/>
                  </a:cubicBezTo>
                  <a:lnTo>
                    <a:pt x="34225" y="108083"/>
                  </a:lnTo>
                  <a:cubicBezTo>
                    <a:pt x="32818" y="123396"/>
                    <a:pt x="31032" y="138709"/>
                    <a:pt x="29300" y="153589"/>
                  </a:cubicBezTo>
                  <a:cubicBezTo>
                    <a:pt x="28489" y="160569"/>
                    <a:pt x="27677" y="167495"/>
                    <a:pt x="26919" y="174475"/>
                  </a:cubicBezTo>
                  <a:cubicBezTo>
                    <a:pt x="26216" y="181341"/>
                    <a:pt x="20481" y="186579"/>
                    <a:pt x="13554" y="18664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4CAEE62-D189-2D43-7C78-F7A9F627EFF4}"/>
                </a:ext>
              </a:extLst>
            </p:cNvPr>
            <p:cNvSpPr/>
            <p:nvPr/>
          </p:nvSpPr>
          <p:spPr>
            <a:xfrm>
              <a:off x="4062429" y="1785300"/>
              <a:ext cx="191650" cy="185103"/>
            </a:xfrm>
            <a:custGeom>
              <a:avLst/>
              <a:gdLst>
                <a:gd name="connsiteX0" fmla="*/ 13537 w 191650"/>
                <a:gd name="connsiteY0" fmla="*/ 185047 h 185103"/>
                <a:gd name="connsiteX1" fmla="*/ 11048 w 191650"/>
                <a:gd name="connsiteY1" fmla="*/ 185047 h 185103"/>
                <a:gd name="connsiteX2" fmla="*/ 226 w 191650"/>
                <a:gd name="connsiteY2" fmla="*/ 169301 h 185103"/>
                <a:gd name="connsiteX3" fmla="*/ 8991 w 191650"/>
                <a:gd name="connsiteY3" fmla="*/ 118059 h 185103"/>
                <a:gd name="connsiteX4" fmla="*/ 13537 w 191650"/>
                <a:gd name="connsiteY4" fmla="*/ 90518 h 185103"/>
                <a:gd name="connsiteX5" fmla="*/ 28904 w 191650"/>
                <a:gd name="connsiteY5" fmla="*/ 79696 h 185103"/>
                <a:gd name="connsiteX6" fmla="*/ 155249 w 191650"/>
                <a:gd name="connsiteY6" fmla="*/ 99013 h 185103"/>
                <a:gd name="connsiteX7" fmla="*/ 157413 w 191650"/>
                <a:gd name="connsiteY7" fmla="*/ 83700 h 185103"/>
                <a:gd name="connsiteX8" fmla="*/ 162824 w 191650"/>
                <a:gd name="connsiteY8" fmla="*/ 42794 h 185103"/>
                <a:gd name="connsiteX9" fmla="*/ 35830 w 191650"/>
                <a:gd name="connsiteY9" fmla="*/ 27156 h 185103"/>
                <a:gd name="connsiteX10" fmla="*/ 23980 w 191650"/>
                <a:gd name="connsiteY10" fmla="*/ 11978 h 185103"/>
                <a:gd name="connsiteX11" fmla="*/ 39131 w 191650"/>
                <a:gd name="connsiteY11" fmla="*/ 101 h 185103"/>
                <a:gd name="connsiteX12" fmla="*/ 179815 w 191650"/>
                <a:gd name="connsiteY12" fmla="*/ 17362 h 185103"/>
                <a:gd name="connsiteX13" fmla="*/ 191556 w 191650"/>
                <a:gd name="connsiteY13" fmla="*/ 32404 h 185103"/>
                <a:gd name="connsiteX14" fmla="*/ 184197 w 191650"/>
                <a:gd name="connsiteY14" fmla="*/ 87271 h 185103"/>
                <a:gd name="connsiteX15" fmla="*/ 180193 w 191650"/>
                <a:gd name="connsiteY15" fmla="*/ 116003 h 185103"/>
                <a:gd name="connsiteX16" fmla="*/ 164989 w 191650"/>
                <a:gd name="connsiteY16" fmla="*/ 127620 h 185103"/>
                <a:gd name="connsiteX17" fmla="*/ 164718 w 191650"/>
                <a:gd name="connsiteY17" fmla="*/ 127583 h 185103"/>
                <a:gd name="connsiteX18" fmla="*/ 37994 w 191650"/>
                <a:gd name="connsiteY18" fmla="*/ 108266 h 185103"/>
                <a:gd name="connsiteX19" fmla="*/ 35667 w 191650"/>
                <a:gd name="connsiteY19" fmla="*/ 122496 h 185103"/>
                <a:gd name="connsiteX20" fmla="*/ 26848 w 191650"/>
                <a:gd name="connsiteY20" fmla="*/ 174279 h 185103"/>
                <a:gd name="connsiteX21" fmla="*/ 13537 w 191650"/>
                <a:gd name="connsiteY21" fmla="*/ 185047 h 185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1650" h="185103">
                  <a:moveTo>
                    <a:pt x="13537" y="185047"/>
                  </a:moveTo>
                  <a:cubicBezTo>
                    <a:pt x="12725" y="185122"/>
                    <a:pt x="11859" y="185122"/>
                    <a:pt x="11048" y="185047"/>
                  </a:cubicBezTo>
                  <a:cubicBezTo>
                    <a:pt x="3743" y="183678"/>
                    <a:pt x="-1127" y="176633"/>
                    <a:pt x="226" y="169301"/>
                  </a:cubicBezTo>
                  <a:cubicBezTo>
                    <a:pt x="3364" y="152311"/>
                    <a:pt x="6232" y="134887"/>
                    <a:pt x="8991" y="118059"/>
                  </a:cubicBezTo>
                  <a:cubicBezTo>
                    <a:pt x="10507" y="108915"/>
                    <a:pt x="11968" y="99716"/>
                    <a:pt x="13537" y="90518"/>
                  </a:cubicBezTo>
                  <a:cubicBezTo>
                    <a:pt x="14890" y="83343"/>
                    <a:pt x="21708" y="78543"/>
                    <a:pt x="28904" y="79696"/>
                  </a:cubicBezTo>
                  <a:lnTo>
                    <a:pt x="155249" y="99013"/>
                  </a:lnTo>
                  <a:cubicBezTo>
                    <a:pt x="155952" y="93602"/>
                    <a:pt x="156710" y="88786"/>
                    <a:pt x="157413" y="83700"/>
                  </a:cubicBezTo>
                  <a:cubicBezTo>
                    <a:pt x="159307" y="70281"/>
                    <a:pt x="161309" y="56645"/>
                    <a:pt x="162824" y="42794"/>
                  </a:cubicBezTo>
                  <a:lnTo>
                    <a:pt x="35830" y="27156"/>
                  </a:lnTo>
                  <a:cubicBezTo>
                    <a:pt x="28363" y="26247"/>
                    <a:pt x="23060" y="19451"/>
                    <a:pt x="23980" y="11978"/>
                  </a:cubicBezTo>
                  <a:cubicBezTo>
                    <a:pt x="24846" y="4506"/>
                    <a:pt x="31663" y="-808"/>
                    <a:pt x="39131" y="101"/>
                  </a:cubicBezTo>
                  <a:lnTo>
                    <a:pt x="179815" y="17362"/>
                  </a:lnTo>
                  <a:cubicBezTo>
                    <a:pt x="187227" y="18293"/>
                    <a:pt x="192422" y="25013"/>
                    <a:pt x="191556" y="32404"/>
                  </a:cubicBezTo>
                  <a:cubicBezTo>
                    <a:pt x="189392" y="50802"/>
                    <a:pt x="186741" y="69307"/>
                    <a:pt x="184197" y="87271"/>
                  </a:cubicBezTo>
                  <a:cubicBezTo>
                    <a:pt x="182844" y="96832"/>
                    <a:pt x="181546" y="106410"/>
                    <a:pt x="180193" y="116003"/>
                  </a:cubicBezTo>
                  <a:cubicBezTo>
                    <a:pt x="179219" y="123411"/>
                    <a:pt x="172402" y="128611"/>
                    <a:pt x="164989" y="127620"/>
                  </a:cubicBezTo>
                  <a:cubicBezTo>
                    <a:pt x="164880" y="127610"/>
                    <a:pt x="164826" y="127599"/>
                    <a:pt x="164718" y="127583"/>
                  </a:cubicBezTo>
                  <a:lnTo>
                    <a:pt x="37994" y="108266"/>
                  </a:lnTo>
                  <a:cubicBezTo>
                    <a:pt x="37237" y="112973"/>
                    <a:pt x="36479" y="117735"/>
                    <a:pt x="35667" y="122496"/>
                  </a:cubicBezTo>
                  <a:cubicBezTo>
                    <a:pt x="32908" y="139487"/>
                    <a:pt x="30257" y="157018"/>
                    <a:pt x="26848" y="174279"/>
                  </a:cubicBezTo>
                  <a:cubicBezTo>
                    <a:pt x="25495" y="180566"/>
                    <a:pt x="19976" y="185057"/>
                    <a:pt x="13537" y="18504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38E1D279-E10E-B8E1-7602-E0D65FCB1F75}"/>
                </a:ext>
              </a:extLst>
            </p:cNvPr>
            <p:cNvSpPr/>
            <p:nvPr/>
          </p:nvSpPr>
          <p:spPr>
            <a:xfrm>
              <a:off x="4027869" y="1948317"/>
              <a:ext cx="200027" cy="183382"/>
            </a:xfrm>
            <a:custGeom>
              <a:avLst/>
              <a:gdLst>
                <a:gd name="connsiteX0" fmla="*/ 13520 w 200027"/>
                <a:gd name="connsiteY0" fmla="*/ 183382 h 183382"/>
                <a:gd name="connsiteX1" fmla="*/ 10328 w 200027"/>
                <a:gd name="connsiteY1" fmla="*/ 182949 h 183382"/>
                <a:gd name="connsiteX2" fmla="*/ 371 w 200027"/>
                <a:gd name="connsiteY2" fmla="*/ 166809 h 183382"/>
                <a:gd name="connsiteX3" fmla="*/ 371 w 200027"/>
                <a:gd name="connsiteY3" fmla="*/ 166717 h 183382"/>
                <a:gd name="connsiteX4" fmla="*/ 9786 w 200027"/>
                <a:gd name="connsiteY4" fmla="*/ 127866 h 183382"/>
                <a:gd name="connsiteX5" fmla="*/ 18228 w 200027"/>
                <a:gd name="connsiteY5" fmla="*/ 89016 h 183382"/>
                <a:gd name="connsiteX6" fmla="*/ 34298 w 200027"/>
                <a:gd name="connsiteY6" fmla="*/ 78649 h 183382"/>
                <a:gd name="connsiteX7" fmla="*/ 34460 w 200027"/>
                <a:gd name="connsiteY7" fmla="*/ 78681 h 183382"/>
                <a:gd name="connsiteX8" fmla="*/ 159669 w 200027"/>
                <a:gd name="connsiteY8" fmla="*/ 105736 h 183382"/>
                <a:gd name="connsiteX9" fmla="*/ 169300 w 200027"/>
                <a:gd name="connsiteY9" fmla="*/ 57037 h 183382"/>
                <a:gd name="connsiteX10" fmla="*/ 170653 w 200027"/>
                <a:gd name="connsiteY10" fmla="*/ 50003 h 183382"/>
                <a:gd name="connsiteX11" fmla="*/ 44903 w 200027"/>
                <a:gd name="connsiteY11" fmla="*/ 26845 h 183382"/>
                <a:gd name="connsiteX12" fmla="*/ 34027 w 200027"/>
                <a:gd name="connsiteY12" fmla="*/ 11099 h 183382"/>
                <a:gd name="connsiteX13" fmla="*/ 49773 w 200027"/>
                <a:gd name="connsiteY13" fmla="*/ 223 h 183382"/>
                <a:gd name="connsiteX14" fmla="*/ 188942 w 200027"/>
                <a:gd name="connsiteY14" fmla="*/ 25871 h 183382"/>
                <a:gd name="connsiteX15" fmla="*/ 199818 w 200027"/>
                <a:gd name="connsiteY15" fmla="*/ 41410 h 183382"/>
                <a:gd name="connsiteX16" fmla="*/ 199764 w 200027"/>
                <a:gd name="connsiteY16" fmla="*/ 41778 h 183382"/>
                <a:gd name="connsiteX17" fmla="*/ 195922 w 200027"/>
                <a:gd name="connsiteY17" fmla="*/ 62069 h 183382"/>
                <a:gd name="connsiteX18" fmla="*/ 183152 w 200027"/>
                <a:gd name="connsiteY18" fmla="*/ 124782 h 183382"/>
                <a:gd name="connsiteX19" fmla="*/ 167082 w 200027"/>
                <a:gd name="connsiteY19" fmla="*/ 134987 h 183382"/>
                <a:gd name="connsiteX20" fmla="*/ 166920 w 200027"/>
                <a:gd name="connsiteY20" fmla="*/ 134955 h 183382"/>
                <a:gd name="connsiteX21" fmla="*/ 41765 w 200027"/>
                <a:gd name="connsiteY21" fmla="*/ 107900 h 183382"/>
                <a:gd name="connsiteX22" fmla="*/ 36083 w 200027"/>
                <a:gd name="connsiteY22" fmla="*/ 133872 h 183382"/>
                <a:gd name="connsiteX23" fmla="*/ 26561 w 200027"/>
                <a:gd name="connsiteY23" fmla="*/ 173047 h 183382"/>
                <a:gd name="connsiteX24" fmla="*/ 13520 w 200027"/>
                <a:gd name="connsiteY24" fmla="*/ 183382 h 183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0027" h="183382">
                  <a:moveTo>
                    <a:pt x="13520" y="183382"/>
                  </a:moveTo>
                  <a:cubicBezTo>
                    <a:pt x="12438" y="183377"/>
                    <a:pt x="11356" y="183231"/>
                    <a:pt x="10328" y="182949"/>
                  </a:cubicBezTo>
                  <a:cubicBezTo>
                    <a:pt x="3131" y="181245"/>
                    <a:pt x="-1360" y="174021"/>
                    <a:pt x="371" y="166809"/>
                  </a:cubicBezTo>
                  <a:cubicBezTo>
                    <a:pt x="371" y="166776"/>
                    <a:pt x="371" y="166744"/>
                    <a:pt x="371" y="166717"/>
                  </a:cubicBezTo>
                  <a:lnTo>
                    <a:pt x="9786" y="127866"/>
                  </a:lnTo>
                  <a:lnTo>
                    <a:pt x="18228" y="89016"/>
                  </a:lnTo>
                  <a:cubicBezTo>
                    <a:pt x="19797" y="81711"/>
                    <a:pt x="26993" y="77069"/>
                    <a:pt x="34298" y="78649"/>
                  </a:cubicBezTo>
                  <a:cubicBezTo>
                    <a:pt x="34352" y="78659"/>
                    <a:pt x="34406" y="78670"/>
                    <a:pt x="34460" y="78681"/>
                  </a:cubicBezTo>
                  <a:lnTo>
                    <a:pt x="159669" y="105736"/>
                  </a:lnTo>
                  <a:cubicBezTo>
                    <a:pt x="163132" y="89503"/>
                    <a:pt x="166270" y="73270"/>
                    <a:pt x="169300" y="57037"/>
                  </a:cubicBezTo>
                  <a:cubicBezTo>
                    <a:pt x="169788" y="54711"/>
                    <a:pt x="170220" y="52330"/>
                    <a:pt x="170653" y="50003"/>
                  </a:cubicBezTo>
                  <a:lnTo>
                    <a:pt x="44903" y="26845"/>
                  </a:lnTo>
                  <a:cubicBezTo>
                    <a:pt x="37544" y="25497"/>
                    <a:pt x="32674" y="18452"/>
                    <a:pt x="34027" y="11099"/>
                  </a:cubicBezTo>
                  <a:cubicBezTo>
                    <a:pt x="35380" y="3745"/>
                    <a:pt x="42414" y="-1119"/>
                    <a:pt x="49773" y="223"/>
                  </a:cubicBezTo>
                  <a:lnTo>
                    <a:pt x="188942" y="25871"/>
                  </a:lnTo>
                  <a:cubicBezTo>
                    <a:pt x="196247" y="27153"/>
                    <a:pt x="201116" y="34111"/>
                    <a:pt x="199818" y="41410"/>
                  </a:cubicBezTo>
                  <a:cubicBezTo>
                    <a:pt x="199818" y="41535"/>
                    <a:pt x="199764" y="41654"/>
                    <a:pt x="199764" y="41778"/>
                  </a:cubicBezTo>
                  <a:cubicBezTo>
                    <a:pt x="198465" y="48542"/>
                    <a:pt x="197167" y="55306"/>
                    <a:pt x="195922" y="62069"/>
                  </a:cubicBezTo>
                  <a:cubicBezTo>
                    <a:pt x="191972" y="82631"/>
                    <a:pt x="187968" y="103896"/>
                    <a:pt x="183152" y="124782"/>
                  </a:cubicBezTo>
                  <a:cubicBezTo>
                    <a:pt x="181529" y="132043"/>
                    <a:pt x="174333" y="136610"/>
                    <a:pt x="167082" y="134987"/>
                  </a:cubicBezTo>
                  <a:cubicBezTo>
                    <a:pt x="167028" y="134976"/>
                    <a:pt x="166974" y="134966"/>
                    <a:pt x="166920" y="134955"/>
                  </a:cubicBezTo>
                  <a:lnTo>
                    <a:pt x="41765" y="107900"/>
                  </a:lnTo>
                  <a:lnTo>
                    <a:pt x="36083" y="133872"/>
                  </a:lnTo>
                  <a:lnTo>
                    <a:pt x="26561" y="173047"/>
                  </a:lnTo>
                  <a:cubicBezTo>
                    <a:pt x="25100" y="179086"/>
                    <a:pt x="19743" y="183355"/>
                    <a:pt x="13520" y="18338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74F9924-9721-8DD0-ED9B-2216F45F1AAD}"/>
                </a:ext>
              </a:extLst>
            </p:cNvPr>
            <p:cNvSpPr/>
            <p:nvPr/>
          </p:nvSpPr>
          <p:spPr>
            <a:xfrm>
              <a:off x="3983751" y="2109226"/>
              <a:ext cx="207155" cy="181338"/>
            </a:xfrm>
            <a:custGeom>
              <a:avLst/>
              <a:gdLst>
                <a:gd name="connsiteX0" fmla="*/ 13540 w 207155"/>
                <a:gd name="connsiteY0" fmla="*/ 181339 h 181338"/>
                <a:gd name="connsiteX1" fmla="*/ 9698 w 207155"/>
                <a:gd name="connsiteY1" fmla="*/ 180798 h 181338"/>
                <a:gd name="connsiteX2" fmla="*/ 553 w 207155"/>
                <a:gd name="connsiteY2" fmla="*/ 163969 h 181338"/>
                <a:gd name="connsiteX3" fmla="*/ 14892 w 207155"/>
                <a:gd name="connsiteY3" fmla="*/ 115812 h 181338"/>
                <a:gd name="connsiteX4" fmla="*/ 22955 w 207155"/>
                <a:gd name="connsiteY4" fmla="*/ 87621 h 181338"/>
                <a:gd name="connsiteX5" fmla="*/ 39512 w 207155"/>
                <a:gd name="connsiteY5" fmla="*/ 77893 h 181338"/>
                <a:gd name="connsiteX6" fmla="*/ 39674 w 207155"/>
                <a:gd name="connsiteY6" fmla="*/ 77936 h 181338"/>
                <a:gd name="connsiteX7" fmla="*/ 162881 w 207155"/>
                <a:gd name="connsiteY7" fmla="*/ 112295 h 181338"/>
                <a:gd name="connsiteX8" fmla="*/ 165316 w 207155"/>
                <a:gd name="connsiteY8" fmla="*/ 103205 h 181338"/>
                <a:gd name="connsiteX9" fmla="*/ 177437 w 207155"/>
                <a:gd name="connsiteY9" fmla="*/ 57428 h 181338"/>
                <a:gd name="connsiteX10" fmla="*/ 52986 w 207155"/>
                <a:gd name="connsiteY10" fmla="*/ 26694 h 181338"/>
                <a:gd name="connsiteX11" fmla="*/ 43083 w 207155"/>
                <a:gd name="connsiteY11" fmla="*/ 10299 h 181338"/>
                <a:gd name="connsiteX12" fmla="*/ 59478 w 207155"/>
                <a:gd name="connsiteY12" fmla="*/ 397 h 181338"/>
                <a:gd name="connsiteX13" fmla="*/ 196862 w 207155"/>
                <a:gd name="connsiteY13" fmla="*/ 34378 h 181338"/>
                <a:gd name="connsiteX14" fmla="*/ 206818 w 207155"/>
                <a:gd name="connsiteY14" fmla="*/ 50611 h 181338"/>
                <a:gd name="connsiteX15" fmla="*/ 191342 w 207155"/>
                <a:gd name="connsiteY15" fmla="*/ 110131 h 181338"/>
                <a:gd name="connsiteX16" fmla="*/ 185336 w 207155"/>
                <a:gd name="connsiteY16" fmla="*/ 132262 h 181338"/>
                <a:gd name="connsiteX17" fmla="*/ 168671 w 207155"/>
                <a:gd name="connsiteY17" fmla="*/ 141796 h 181338"/>
                <a:gd name="connsiteX18" fmla="*/ 168617 w 207155"/>
                <a:gd name="connsiteY18" fmla="*/ 141785 h 181338"/>
                <a:gd name="connsiteX19" fmla="*/ 45410 w 207155"/>
                <a:gd name="connsiteY19" fmla="*/ 107426 h 181338"/>
                <a:gd name="connsiteX20" fmla="*/ 40703 w 207155"/>
                <a:gd name="connsiteY20" fmla="*/ 123334 h 181338"/>
                <a:gd name="connsiteX21" fmla="*/ 26418 w 207155"/>
                <a:gd name="connsiteY21" fmla="*/ 171437 h 181338"/>
                <a:gd name="connsiteX22" fmla="*/ 13540 w 207155"/>
                <a:gd name="connsiteY22" fmla="*/ 181339 h 18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7155" h="181338">
                  <a:moveTo>
                    <a:pt x="13540" y="181339"/>
                  </a:moveTo>
                  <a:cubicBezTo>
                    <a:pt x="12241" y="181344"/>
                    <a:pt x="10943" y="181160"/>
                    <a:pt x="9698" y="180798"/>
                  </a:cubicBezTo>
                  <a:cubicBezTo>
                    <a:pt x="2555" y="178660"/>
                    <a:pt x="-1557" y="171139"/>
                    <a:pt x="553" y="163969"/>
                  </a:cubicBezTo>
                  <a:lnTo>
                    <a:pt x="14892" y="115812"/>
                  </a:lnTo>
                  <a:cubicBezTo>
                    <a:pt x="17652" y="106560"/>
                    <a:pt x="20303" y="96982"/>
                    <a:pt x="22955" y="87621"/>
                  </a:cubicBezTo>
                  <a:cubicBezTo>
                    <a:pt x="24848" y="80360"/>
                    <a:pt x="32261" y="76004"/>
                    <a:pt x="39512" y="77893"/>
                  </a:cubicBezTo>
                  <a:cubicBezTo>
                    <a:pt x="39567" y="77909"/>
                    <a:pt x="39620" y="77920"/>
                    <a:pt x="39674" y="77936"/>
                  </a:cubicBezTo>
                  <a:lnTo>
                    <a:pt x="162881" y="112295"/>
                  </a:lnTo>
                  <a:lnTo>
                    <a:pt x="165316" y="103205"/>
                  </a:lnTo>
                  <a:cubicBezTo>
                    <a:pt x="169429" y="88217"/>
                    <a:pt x="173595" y="72796"/>
                    <a:pt x="177437" y="57428"/>
                  </a:cubicBezTo>
                  <a:lnTo>
                    <a:pt x="52986" y="26694"/>
                  </a:lnTo>
                  <a:cubicBezTo>
                    <a:pt x="45734" y="24903"/>
                    <a:pt x="41298" y="17561"/>
                    <a:pt x="43083" y="10299"/>
                  </a:cubicBezTo>
                  <a:cubicBezTo>
                    <a:pt x="44869" y="3038"/>
                    <a:pt x="52228" y="-1394"/>
                    <a:pt x="59478" y="397"/>
                  </a:cubicBezTo>
                  <a:lnTo>
                    <a:pt x="196862" y="34378"/>
                  </a:lnTo>
                  <a:cubicBezTo>
                    <a:pt x="204058" y="36191"/>
                    <a:pt x="208441" y="43392"/>
                    <a:pt x="206818" y="50611"/>
                  </a:cubicBezTo>
                  <a:cubicBezTo>
                    <a:pt x="202110" y="70739"/>
                    <a:pt x="196645" y="90868"/>
                    <a:pt x="191342" y="110131"/>
                  </a:cubicBezTo>
                  <a:cubicBezTo>
                    <a:pt x="189286" y="117490"/>
                    <a:pt x="187284" y="124849"/>
                    <a:pt x="185336" y="132262"/>
                  </a:cubicBezTo>
                  <a:cubicBezTo>
                    <a:pt x="183389" y="139501"/>
                    <a:pt x="175922" y="143771"/>
                    <a:pt x="168671" y="141796"/>
                  </a:cubicBezTo>
                  <a:cubicBezTo>
                    <a:pt x="168671" y="141796"/>
                    <a:pt x="168617" y="141790"/>
                    <a:pt x="168617" y="141785"/>
                  </a:cubicBezTo>
                  <a:lnTo>
                    <a:pt x="45410" y="107426"/>
                  </a:lnTo>
                  <a:cubicBezTo>
                    <a:pt x="43841" y="112837"/>
                    <a:pt x="42272" y="118139"/>
                    <a:pt x="40703" y="123334"/>
                  </a:cubicBezTo>
                  <a:lnTo>
                    <a:pt x="26418" y="171437"/>
                  </a:lnTo>
                  <a:cubicBezTo>
                    <a:pt x="24794" y="177226"/>
                    <a:pt x="19546" y="181252"/>
                    <a:pt x="13540" y="18133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B517BB99-39D8-400C-598D-57483A4FBF4E}"/>
                </a:ext>
              </a:extLst>
            </p:cNvPr>
            <p:cNvSpPr/>
            <p:nvPr/>
          </p:nvSpPr>
          <p:spPr>
            <a:xfrm>
              <a:off x="3930025" y="2268217"/>
              <a:ext cx="214597" cy="178399"/>
            </a:xfrm>
            <a:custGeom>
              <a:avLst/>
              <a:gdLst>
                <a:gd name="connsiteX0" fmla="*/ 13535 w 214597"/>
                <a:gd name="connsiteY0" fmla="*/ 178399 h 178399"/>
                <a:gd name="connsiteX1" fmla="*/ 8611 w 214597"/>
                <a:gd name="connsiteY1" fmla="*/ 177479 h 178399"/>
                <a:gd name="connsiteX2" fmla="*/ 927 w 214597"/>
                <a:gd name="connsiteY2" fmla="*/ 159893 h 178399"/>
                <a:gd name="connsiteX3" fmla="*/ 22571 w 214597"/>
                <a:gd name="connsiteY3" fmla="*/ 100373 h 178399"/>
                <a:gd name="connsiteX4" fmla="*/ 27982 w 214597"/>
                <a:gd name="connsiteY4" fmla="*/ 84898 h 178399"/>
                <a:gd name="connsiteX5" fmla="*/ 45189 w 214597"/>
                <a:gd name="connsiteY5" fmla="*/ 76619 h 178399"/>
                <a:gd name="connsiteX6" fmla="*/ 166231 w 214597"/>
                <a:gd name="connsiteY6" fmla="*/ 118391 h 178399"/>
                <a:gd name="connsiteX7" fmla="*/ 174618 w 214597"/>
                <a:gd name="connsiteY7" fmla="*/ 92852 h 178399"/>
                <a:gd name="connsiteX8" fmla="*/ 183817 w 214597"/>
                <a:gd name="connsiteY8" fmla="*/ 64445 h 178399"/>
                <a:gd name="connsiteX9" fmla="*/ 61800 w 214597"/>
                <a:gd name="connsiteY9" fmla="*/ 26568 h 178399"/>
                <a:gd name="connsiteX10" fmla="*/ 52385 w 214597"/>
                <a:gd name="connsiteY10" fmla="*/ 9924 h 178399"/>
                <a:gd name="connsiteX11" fmla="*/ 68997 w 214597"/>
                <a:gd name="connsiteY11" fmla="*/ 493 h 178399"/>
                <a:gd name="connsiteX12" fmla="*/ 69863 w 214597"/>
                <a:gd name="connsiteY12" fmla="*/ 758 h 178399"/>
                <a:gd name="connsiteX13" fmla="*/ 205136 w 214597"/>
                <a:gd name="connsiteY13" fmla="*/ 42963 h 178399"/>
                <a:gd name="connsiteX14" fmla="*/ 213955 w 214597"/>
                <a:gd name="connsiteY14" fmla="*/ 60018 h 178399"/>
                <a:gd name="connsiteX15" fmla="*/ 213955 w 214597"/>
                <a:gd name="connsiteY15" fmla="*/ 60062 h 178399"/>
                <a:gd name="connsiteX16" fmla="*/ 200536 w 214597"/>
                <a:gd name="connsiteY16" fmla="*/ 101455 h 178399"/>
                <a:gd name="connsiteX17" fmla="*/ 187388 w 214597"/>
                <a:gd name="connsiteY17" fmla="*/ 140468 h 178399"/>
                <a:gd name="connsiteX18" fmla="*/ 170290 w 214597"/>
                <a:gd name="connsiteY18" fmla="*/ 148639 h 178399"/>
                <a:gd name="connsiteX19" fmla="*/ 49193 w 214597"/>
                <a:gd name="connsiteY19" fmla="*/ 106866 h 178399"/>
                <a:gd name="connsiteX20" fmla="*/ 48273 w 214597"/>
                <a:gd name="connsiteY20" fmla="*/ 109572 h 178399"/>
                <a:gd name="connsiteX21" fmla="*/ 26251 w 214597"/>
                <a:gd name="connsiteY21" fmla="*/ 169904 h 178399"/>
                <a:gd name="connsiteX22" fmla="*/ 13535 w 214597"/>
                <a:gd name="connsiteY22" fmla="*/ 178399 h 178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4597" h="178399">
                  <a:moveTo>
                    <a:pt x="13535" y="178399"/>
                  </a:moveTo>
                  <a:cubicBezTo>
                    <a:pt x="11858" y="178382"/>
                    <a:pt x="10180" y="178069"/>
                    <a:pt x="8611" y="177479"/>
                  </a:cubicBezTo>
                  <a:cubicBezTo>
                    <a:pt x="1631" y="174741"/>
                    <a:pt x="-1778" y="166873"/>
                    <a:pt x="927" y="159893"/>
                  </a:cubicBezTo>
                  <a:cubicBezTo>
                    <a:pt x="8611" y="140360"/>
                    <a:pt x="15753" y="120123"/>
                    <a:pt x="22571" y="100373"/>
                  </a:cubicBezTo>
                  <a:lnTo>
                    <a:pt x="27982" y="84898"/>
                  </a:lnTo>
                  <a:cubicBezTo>
                    <a:pt x="30525" y="77912"/>
                    <a:pt x="38155" y="74233"/>
                    <a:pt x="45189" y="76619"/>
                  </a:cubicBezTo>
                  <a:lnTo>
                    <a:pt x="166231" y="118391"/>
                  </a:lnTo>
                  <a:cubicBezTo>
                    <a:pt x="169099" y="109896"/>
                    <a:pt x="171642" y="101293"/>
                    <a:pt x="174618" y="92852"/>
                  </a:cubicBezTo>
                  <a:lnTo>
                    <a:pt x="183817" y="64445"/>
                  </a:lnTo>
                  <a:lnTo>
                    <a:pt x="61800" y="26568"/>
                  </a:lnTo>
                  <a:cubicBezTo>
                    <a:pt x="54604" y="24577"/>
                    <a:pt x="50383" y="17126"/>
                    <a:pt x="52385" y="9924"/>
                  </a:cubicBezTo>
                  <a:cubicBezTo>
                    <a:pt x="54387" y="2722"/>
                    <a:pt x="61800" y="-1498"/>
                    <a:pt x="68997" y="493"/>
                  </a:cubicBezTo>
                  <a:cubicBezTo>
                    <a:pt x="69322" y="574"/>
                    <a:pt x="69592" y="661"/>
                    <a:pt x="69863" y="758"/>
                  </a:cubicBezTo>
                  <a:lnTo>
                    <a:pt x="205136" y="42963"/>
                  </a:lnTo>
                  <a:cubicBezTo>
                    <a:pt x="212278" y="45236"/>
                    <a:pt x="216228" y="52871"/>
                    <a:pt x="213955" y="60018"/>
                  </a:cubicBezTo>
                  <a:cubicBezTo>
                    <a:pt x="213955" y="60035"/>
                    <a:pt x="213955" y="60045"/>
                    <a:pt x="213955" y="60062"/>
                  </a:cubicBezTo>
                  <a:lnTo>
                    <a:pt x="200536" y="101455"/>
                  </a:lnTo>
                  <a:cubicBezTo>
                    <a:pt x="196370" y="114225"/>
                    <a:pt x="192095" y="127482"/>
                    <a:pt x="187388" y="140468"/>
                  </a:cubicBezTo>
                  <a:cubicBezTo>
                    <a:pt x="184845" y="147394"/>
                    <a:pt x="177269" y="151030"/>
                    <a:pt x="170290" y="148639"/>
                  </a:cubicBezTo>
                  <a:lnTo>
                    <a:pt x="49193" y="106866"/>
                  </a:lnTo>
                  <a:lnTo>
                    <a:pt x="48273" y="109572"/>
                  </a:lnTo>
                  <a:cubicBezTo>
                    <a:pt x="41293" y="129430"/>
                    <a:pt x="34096" y="149883"/>
                    <a:pt x="26251" y="169904"/>
                  </a:cubicBezTo>
                  <a:cubicBezTo>
                    <a:pt x="24194" y="175087"/>
                    <a:pt x="19108" y="178463"/>
                    <a:pt x="13535" y="17839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E9101F0E-EB6D-DDB9-A91B-39A59A5A7959}"/>
                </a:ext>
              </a:extLst>
            </p:cNvPr>
            <p:cNvSpPr/>
            <p:nvPr/>
          </p:nvSpPr>
          <p:spPr>
            <a:xfrm>
              <a:off x="3867212" y="2423866"/>
              <a:ext cx="220596" cy="175121"/>
            </a:xfrm>
            <a:custGeom>
              <a:avLst/>
              <a:gdLst>
                <a:gd name="connsiteX0" fmla="*/ 13527 w 220596"/>
                <a:gd name="connsiteY0" fmla="*/ 175121 h 175121"/>
                <a:gd name="connsiteX1" fmla="*/ 0 w 220596"/>
                <a:gd name="connsiteY1" fmla="*/ 161589 h 175121"/>
                <a:gd name="connsiteX2" fmla="*/ 1136 w 220596"/>
                <a:gd name="connsiteY2" fmla="*/ 156183 h 175121"/>
                <a:gd name="connsiteX3" fmla="*/ 25161 w 220596"/>
                <a:gd name="connsiteY3" fmla="*/ 101154 h 175121"/>
                <a:gd name="connsiteX4" fmla="*/ 32682 w 220596"/>
                <a:gd name="connsiteY4" fmla="*/ 83135 h 175121"/>
                <a:gd name="connsiteX5" fmla="*/ 50430 w 220596"/>
                <a:gd name="connsiteY5" fmla="*/ 75722 h 175121"/>
                <a:gd name="connsiteX6" fmla="*/ 168604 w 220596"/>
                <a:gd name="connsiteY6" fmla="*/ 124421 h 175121"/>
                <a:gd name="connsiteX7" fmla="*/ 179426 w 220596"/>
                <a:gd name="connsiteY7" fmla="*/ 98015 h 175121"/>
                <a:gd name="connsiteX8" fmla="*/ 189166 w 220596"/>
                <a:gd name="connsiteY8" fmla="*/ 72855 h 175121"/>
                <a:gd name="connsiteX9" fmla="*/ 189599 w 220596"/>
                <a:gd name="connsiteY9" fmla="*/ 71664 h 175121"/>
                <a:gd name="connsiteX10" fmla="*/ 69963 w 220596"/>
                <a:gd name="connsiteY10" fmla="*/ 26212 h 175121"/>
                <a:gd name="connsiteX11" fmla="*/ 62117 w 220596"/>
                <a:gd name="connsiteY11" fmla="*/ 8735 h 175121"/>
                <a:gd name="connsiteX12" fmla="*/ 79594 w 220596"/>
                <a:gd name="connsiteY12" fmla="*/ 889 h 175121"/>
                <a:gd name="connsiteX13" fmla="*/ 211892 w 220596"/>
                <a:gd name="connsiteY13" fmla="*/ 51157 h 175121"/>
                <a:gd name="connsiteX14" fmla="*/ 219684 w 220596"/>
                <a:gd name="connsiteY14" fmla="*/ 68688 h 175121"/>
                <a:gd name="connsiteX15" fmla="*/ 214273 w 220596"/>
                <a:gd name="connsiteY15" fmla="*/ 82432 h 175121"/>
                <a:gd name="connsiteX16" fmla="*/ 204262 w 220596"/>
                <a:gd name="connsiteY16" fmla="*/ 108188 h 175121"/>
                <a:gd name="connsiteX17" fmla="*/ 188354 w 220596"/>
                <a:gd name="connsiteY17" fmla="*/ 147201 h 175121"/>
                <a:gd name="connsiteX18" fmla="*/ 181050 w 220596"/>
                <a:gd name="connsiteY18" fmla="*/ 154560 h 175121"/>
                <a:gd name="connsiteX19" fmla="*/ 170660 w 220596"/>
                <a:gd name="connsiteY19" fmla="*/ 154560 h 175121"/>
                <a:gd name="connsiteX20" fmla="*/ 52432 w 220596"/>
                <a:gd name="connsiteY20" fmla="*/ 105861 h 175121"/>
                <a:gd name="connsiteX21" fmla="*/ 50051 w 220596"/>
                <a:gd name="connsiteY21" fmla="*/ 111813 h 175121"/>
                <a:gd name="connsiteX22" fmla="*/ 25864 w 220596"/>
                <a:gd name="connsiteY22" fmla="*/ 167167 h 175121"/>
                <a:gd name="connsiteX23" fmla="*/ 13527 w 220596"/>
                <a:gd name="connsiteY23" fmla="*/ 175121 h 175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0596" h="175121">
                  <a:moveTo>
                    <a:pt x="13527" y="175121"/>
                  </a:moveTo>
                  <a:cubicBezTo>
                    <a:pt x="6060" y="175116"/>
                    <a:pt x="0" y="169056"/>
                    <a:pt x="0" y="161589"/>
                  </a:cubicBezTo>
                  <a:cubicBezTo>
                    <a:pt x="0" y="159727"/>
                    <a:pt x="379" y="157887"/>
                    <a:pt x="1136" y="156183"/>
                  </a:cubicBezTo>
                  <a:lnTo>
                    <a:pt x="25161" y="101154"/>
                  </a:lnTo>
                  <a:lnTo>
                    <a:pt x="32682" y="83135"/>
                  </a:lnTo>
                  <a:cubicBezTo>
                    <a:pt x="35550" y="76226"/>
                    <a:pt x="43504" y="72920"/>
                    <a:pt x="50430" y="75722"/>
                  </a:cubicBezTo>
                  <a:lnTo>
                    <a:pt x="168604" y="124421"/>
                  </a:lnTo>
                  <a:lnTo>
                    <a:pt x="179426" y="98015"/>
                  </a:lnTo>
                  <a:cubicBezTo>
                    <a:pt x="182835" y="89683"/>
                    <a:pt x="185973" y="81296"/>
                    <a:pt x="189166" y="72855"/>
                  </a:cubicBezTo>
                  <a:cubicBezTo>
                    <a:pt x="189328" y="72465"/>
                    <a:pt x="189490" y="72070"/>
                    <a:pt x="189599" y="71664"/>
                  </a:cubicBezTo>
                  <a:lnTo>
                    <a:pt x="69963" y="26212"/>
                  </a:lnTo>
                  <a:cubicBezTo>
                    <a:pt x="62983" y="23550"/>
                    <a:pt x="59466" y="15726"/>
                    <a:pt x="62117" y="8735"/>
                  </a:cubicBezTo>
                  <a:cubicBezTo>
                    <a:pt x="64769" y="1744"/>
                    <a:pt x="72614" y="-1773"/>
                    <a:pt x="79594" y="889"/>
                  </a:cubicBezTo>
                  <a:lnTo>
                    <a:pt x="211892" y="51157"/>
                  </a:lnTo>
                  <a:cubicBezTo>
                    <a:pt x="218872" y="53852"/>
                    <a:pt x="222389" y="61697"/>
                    <a:pt x="219684" y="68688"/>
                  </a:cubicBezTo>
                  <a:lnTo>
                    <a:pt x="214273" y="82432"/>
                  </a:lnTo>
                  <a:cubicBezTo>
                    <a:pt x="211026" y="91035"/>
                    <a:pt x="207725" y="99639"/>
                    <a:pt x="204262" y="108188"/>
                  </a:cubicBezTo>
                  <a:lnTo>
                    <a:pt x="188354" y="147201"/>
                  </a:lnTo>
                  <a:cubicBezTo>
                    <a:pt x="187001" y="150539"/>
                    <a:pt x="184350" y="153191"/>
                    <a:pt x="181050" y="154560"/>
                  </a:cubicBezTo>
                  <a:cubicBezTo>
                    <a:pt x="177749" y="155934"/>
                    <a:pt x="173961" y="155934"/>
                    <a:pt x="170660" y="154560"/>
                  </a:cubicBezTo>
                  <a:lnTo>
                    <a:pt x="52432" y="105861"/>
                  </a:lnTo>
                  <a:lnTo>
                    <a:pt x="50051" y="111813"/>
                  </a:lnTo>
                  <a:lnTo>
                    <a:pt x="25864" y="167167"/>
                  </a:lnTo>
                  <a:cubicBezTo>
                    <a:pt x="23700" y="172015"/>
                    <a:pt x="18830" y="175126"/>
                    <a:pt x="13527" y="17512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C681D205-40BF-FF7B-2868-B66CFAC3A652}"/>
                </a:ext>
              </a:extLst>
            </p:cNvPr>
            <p:cNvSpPr/>
            <p:nvPr/>
          </p:nvSpPr>
          <p:spPr>
            <a:xfrm>
              <a:off x="3795116" y="2576916"/>
              <a:ext cx="226356" cy="170601"/>
            </a:xfrm>
            <a:custGeom>
              <a:avLst/>
              <a:gdLst>
                <a:gd name="connsiteX0" fmla="*/ 13496 w 226356"/>
                <a:gd name="connsiteY0" fmla="*/ 170601 h 170601"/>
                <a:gd name="connsiteX1" fmla="*/ 7057 w 226356"/>
                <a:gd name="connsiteY1" fmla="*/ 168978 h 170601"/>
                <a:gd name="connsiteX2" fmla="*/ 1646 w 226356"/>
                <a:gd name="connsiteY2" fmla="*/ 150635 h 170601"/>
                <a:gd name="connsiteX3" fmla="*/ 26049 w 226356"/>
                <a:gd name="connsiteY3" fmla="*/ 102694 h 170601"/>
                <a:gd name="connsiteX4" fmla="*/ 37575 w 226356"/>
                <a:gd name="connsiteY4" fmla="*/ 79535 h 170601"/>
                <a:gd name="connsiteX5" fmla="*/ 55539 w 226356"/>
                <a:gd name="connsiteY5" fmla="*/ 73475 h 170601"/>
                <a:gd name="connsiteX6" fmla="*/ 170629 w 226356"/>
                <a:gd name="connsiteY6" fmla="*/ 129424 h 170601"/>
                <a:gd name="connsiteX7" fmla="*/ 193355 w 226356"/>
                <a:gd name="connsiteY7" fmla="*/ 80726 h 170601"/>
                <a:gd name="connsiteX8" fmla="*/ 194653 w 226356"/>
                <a:gd name="connsiteY8" fmla="*/ 77912 h 170601"/>
                <a:gd name="connsiteX9" fmla="*/ 78102 w 226356"/>
                <a:gd name="connsiteY9" fmla="*/ 25372 h 170601"/>
                <a:gd name="connsiteX10" fmla="*/ 72800 w 226356"/>
                <a:gd name="connsiteY10" fmla="*/ 6991 h 170601"/>
                <a:gd name="connsiteX11" fmla="*/ 88924 w 226356"/>
                <a:gd name="connsiteY11" fmla="*/ 698 h 170601"/>
                <a:gd name="connsiteX12" fmla="*/ 218407 w 226356"/>
                <a:gd name="connsiteY12" fmla="*/ 58974 h 170601"/>
                <a:gd name="connsiteX13" fmla="*/ 225117 w 226356"/>
                <a:gd name="connsiteY13" fmla="*/ 76965 h 170601"/>
                <a:gd name="connsiteX14" fmla="*/ 225117 w 226356"/>
                <a:gd name="connsiteY14" fmla="*/ 76992 h 170601"/>
                <a:gd name="connsiteX15" fmla="*/ 218083 w 226356"/>
                <a:gd name="connsiteY15" fmla="*/ 92197 h 170601"/>
                <a:gd name="connsiteX16" fmla="*/ 189243 w 226356"/>
                <a:gd name="connsiteY16" fmla="*/ 153449 h 170601"/>
                <a:gd name="connsiteX17" fmla="*/ 171224 w 226356"/>
                <a:gd name="connsiteY17" fmla="*/ 159709 h 170601"/>
                <a:gd name="connsiteX18" fmla="*/ 171170 w 226356"/>
                <a:gd name="connsiteY18" fmla="*/ 159671 h 170601"/>
                <a:gd name="connsiteX19" fmla="*/ 55917 w 226356"/>
                <a:gd name="connsiteY19" fmla="*/ 103668 h 170601"/>
                <a:gd name="connsiteX20" fmla="*/ 50506 w 226356"/>
                <a:gd name="connsiteY20" fmla="*/ 114490 h 170601"/>
                <a:gd name="connsiteX21" fmla="*/ 25616 w 226356"/>
                <a:gd name="connsiteY21" fmla="*/ 163188 h 170601"/>
                <a:gd name="connsiteX22" fmla="*/ 13496 w 226356"/>
                <a:gd name="connsiteY22" fmla="*/ 170601 h 17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6356" h="170601">
                  <a:moveTo>
                    <a:pt x="13496" y="170601"/>
                  </a:moveTo>
                  <a:cubicBezTo>
                    <a:pt x="11245" y="170617"/>
                    <a:pt x="9032" y="170055"/>
                    <a:pt x="7057" y="168978"/>
                  </a:cubicBezTo>
                  <a:cubicBezTo>
                    <a:pt x="499" y="165407"/>
                    <a:pt x="-1920" y="157193"/>
                    <a:pt x="1646" y="150635"/>
                  </a:cubicBezTo>
                  <a:cubicBezTo>
                    <a:pt x="10141" y="134943"/>
                    <a:pt x="18203" y="118548"/>
                    <a:pt x="26049" y="102694"/>
                  </a:cubicBezTo>
                  <a:cubicBezTo>
                    <a:pt x="29658" y="94973"/>
                    <a:pt x="33500" y="87257"/>
                    <a:pt x="37575" y="79535"/>
                  </a:cubicBezTo>
                  <a:cubicBezTo>
                    <a:pt x="40886" y="72929"/>
                    <a:pt x="48899" y="70229"/>
                    <a:pt x="55539" y="73475"/>
                  </a:cubicBezTo>
                  <a:lnTo>
                    <a:pt x="170629" y="129424"/>
                  </a:lnTo>
                  <a:cubicBezTo>
                    <a:pt x="178367" y="113192"/>
                    <a:pt x="185942" y="96959"/>
                    <a:pt x="193355" y="80726"/>
                  </a:cubicBezTo>
                  <a:lnTo>
                    <a:pt x="194653" y="77912"/>
                  </a:lnTo>
                  <a:lnTo>
                    <a:pt x="78102" y="25372"/>
                  </a:lnTo>
                  <a:cubicBezTo>
                    <a:pt x="71555" y="21763"/>
                    <a:pt x="69174" y="13533"/>
                    <a:pt x="72800" y="6991"/>
                  </a:cubicBezTo>
                  <a:cubicBezTo>
                    <a:pt x="75938" y="1277"/>
                    <a:pt x="82756" y="-1369"/>
                    <a:pt x="88924" y="698"/>
                  </a:cubicBezTo>
                  <a:lnTo>
                    <a:pt x="218407" y="58974"/>
                  </a:lnTo>
                  <a:cubicBezTo>
                    <a:pt x="225225" y="62085"/>
                    <a:pt x="228255" y="70142"/>
                    <a:pt x="225117" y="76965"/>
                  </a:cubicBezTo>
                  <a:cubicBezTo>
                    <a:pt x="225117" y="76976"/>
                    <a:pt x="225117" y="76982"/>
                    <a:pt x="225117" y="76992"/>
                  </a:cubicBezTo>
                  <a:lnTo>
                    <a:pt x="218083" y="92197"/>
                  </a:lnTo>
                  <a:cubicBezTo>
                    <a:pt x="208776" y="112326"/>
                    <a:pt x="199144" y="133104"/>
                    <a:pt x="189243" y="153449"/>
                  </a:cubicBezTo>
                  <a:cubicBezTo>
                    <a:pt x="185996" y="160147"/>
                    <a:pt x="177934" y="162950"/>
                    <a:pt x="171224" y="159709"/>
                  </a:cubicBezTo>
                  <a:cubicBezTo>
                    <a:pt x="171224" y="159698"/>
                    <a:pt x="171170" y="159682"/>
                    <a:pt x="171170" y="159671"/>
                  </a:cubicBezTo>
                  <a:lnTo>
                    <a:pt x="55917" y="103668"/>
                  </a:lnTo>
                  <a:lnTo>
                    <a:pt x="50506" y="114490"/>
                  </a:lnTo>
                  <a:cubicBezTo>
                    <a:pt x="42607" y="130723"/>
                    <a:pt x="34274" y="146956"/>
                    <a:pt x="25616" y="163188"/>
                  </a:cubicBezTo>
                  <a:cubicBezTo>
                    <a:pt x="23306" y="167755"/>
                    <a:pt x="18615" y="170623"/>
                    <a:pt x="13496" y="17060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1A80272A-99F5-394C-F1BE-BE537B98B2A3}"/>
                </a:ext>
              </a:extLst>
            </p:cNvPr>
            <p:cNvSpPr/>
            <p:nvPr/>
          </p:nvSpPr>
          <p:spPr>
            <a:xfrm>
              <a:off x="3714333" y="2724380"/>
              <a:ext cx="230678" cy="167229"/>
            </a:xfrm>
            <a:custGeom>
              <a:avLst/>
              <a:gdLst>
                <a:gd name="connsiteX0" fmla="*/ 177120 w 230678"/>
                <a:gd name="connsiteY0" fmla="*/ 167230 h 167229"/>
                <a:gd name="connsiteX1" fmla="*/ 170464 w 230678"/>
                <a:gd name="connsiteY1" fmla="*/ 165444 h 167229"/>
                <a:gd name="connsiteX2" fmla="*/ 58999 w 230678"/>
                <a:gd name="connsiteY2" fmla="*/ 102731 h 167229"/>
                <a:gd name="connsiteX3" fmla="*/ 36760 w 230678"/>
                <a:gd name="connsiteY3" fmla="*/ 140608 h 167229"/>
                <a:gd name="connsiteX4" fmla="*/ 25235 w 230678"/>
                <a:gd name="connsiteY4" fmla="*/ 160142 h 167229"/>
                <a:gd name="connsiteX5" fmla="*/ 6703 w 230678"/>
                <a:gd name="connsiteY5" fmla="*/ 164984 h 167229"/>
                <a:gd name="connsiteX6" fmla="*/ 1860 w 230678"/>
                <a:gd name="connsiteY6" fmla="*/ 146452 h 167229"/>
                <a:gd name="connsiteX7" fmla="*/ 13493 w 230678"/>
                <a:gd name="connsiteY7" fmla="*/ 126810 h 167229"/>
                <a:gd name="connsiteX8" fmla="*/ 41901 w 230678"/>
                <a:gd name="connsiteY8" fmla="*/ 77571 h 167229"/>
                <a:gd name="connsiteX9" fmla="*/ 60314 w 230678"/>
                <a:gd name="connsiteY9" fmla="*/ 72111 h 167229"/>
                <a:gd name="connsiteX10" fmla="*/ 60406 w 230678"/>
                <a:gd name="connsiteY10" fmla="*/ 72160 h 167229"/>
                <a:gd name="connsiteX11" fmla="*/ 171925 w 230678"/>
                <a:gd name="connsiteY11" fmla="*/ 134927 h 167229"/>
                <a:gd name="connsiteX12" fmla="*/ 185831 w 230678"/>
                <a:gd name="connsiteY12" fmla="*/ 109982 h 167229"/>
                <a:gd name="connsiteX13" fmla="*/ 199034 w 230678"/>
                <a:gd name="connsiteY13" fmla="*/ 85038 h 167229"/>
                <a:gd name="connsiteX14" fmla="*/ 85729 w 230678"/>
                <a:gd name="connsiteY14" fmla="*/ 25518 h 167229"/>
                <a:gd name="connsiteX15" fmla="*/ 80021 w 230678"/>
                <a:gd name="connsiteY15" fmla="*/ 7256 h 167229"/>
                <a:gd name="connsiteX16" fmla="*/ 98283 w 230678"/>
                <a:gd name="connsiteY16" fmla="*/ 1548 h 167229"/>
                <a:gd name="connsiteX17" fmla="*/ 223437 w 230678"/>
                <a:gd name="connsiteY17" fmla="*/ 67723 h 167229"/>
                <a:gd name="connsiteX18" fmla="*/ 230093 w 230678"/>
                <a:gd name="connsiteY18" fmla="*/ 75731 h 167229"/>
                <a:gd name="connsiteX19" fmla="*/ 229119 w 230678"/>
                <a:gd name="connsiteY19" fmla="*/ 86066 h 167229"/>
                <a:gd name="connsiteX20" fmla="*/ 209423 w 230678"/>
                <a:gd name="connsiteY20" fmla="*/ 123239 h 167229"/>
                <a:gd name="connsiteX21" fmla="*/ 188753 w 230678"/>
                <a:gd name="connsiteY21" fmla="*/ 160250 h 167229"/>
                <a:gd name="connsiteX22" fmla="*/ 180583 w 230678"/>
                <a:gd name="connsiteY22" fmla="*/ 166689 h 167229"/>
                <a:gd name="connsiteX23" fmla="*/ 177120 w 230678"/>
                <a:gd name="connsiteY23" fmla="*/ 167230 h 167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30678" h="167229">
                  <a:moveTo>
                    <a:pt x="177120" y="167230"/>
                  </a:moveTo>
                  <a:cubicBezTo>
                    <a:pt x="174793" y="167235"/>
                    <a:pt x="172466" y="166618"/>
                    <a:pt x="170464" y="165444"/>
                  </a:cubicBezTo>
                  <a:lnTo>
                    <a:pt x="58999" y="102731"/>
                  </a:lnTo>
                  <a:cubicBezTo>
                    <a:pt x="51695" y="115664"/>
                    <a:pt x="44119" y="128433"/>
                    <a:pt x="36760" y="140608"/>
                  </a:cubicBezTo>
                  <a:cubicBezTo>
                    <a:pt x="32918" y="147101"/>
                    <a:pt x="29023" y="153594"/>
                    <a:pt x="25235" y="160142"/>
                  </a:cubicBezTo>
                  <a:cubicBezTo>
                    <a:pt x="21453" y="166597"/>
                    <a:pt x="13158" y="168767"/>
                    <a:pt x="6703" y="164984"/>
                  </a:cubicBezTo>
                  <a:cubicBezTo>
                    <a:pt x="248" y="161202"/>
                    <a:pt x="-1922" y="152907"/>
                    <a:pt x="1860" y="146452"/>
                  </a:cubicBezTo>
                  <a:cubicBezTo>
                    <a:pt x="5702" y="139905"/>
                    <a:pt x="9597" y="133358"/>
                    <a:pt x="13493" y="126810"/>
                  </a:cubicBezTo>
                  <a:cubicBezTo>
                    <a:pt x="23017" y="110577"/>
                    <a:pt x="32865" y="94345"/>
                    <a:pt x="41901" y="77571"/>
                  </a:cubicBezTo>
                  <a:cubicBezTo>
                    <a:pt x="45477" y="70980"/>
                    <a:pt x="53724" y="68535"/>
                    <a:pt x="60314" y="72111"/>
                  </a:cubicBezTo>
                  <a:cubicBezTo>
                    <a:pt x="60347" y="72128"/>
                    <a:pt x="60374" y="72144"/>
                    <a:pt x="60406" y="72160"/>
                  </a:cubicBezTo>
                  <a:lnTo>
                    <a:pt x="171925" y="134927"/>
                  </a:lnTo>
                  <a:lnTo>
                    <a:pt x="185831" y="109982"/>
                  </a:lnTo>
                  <a:lnTo>
                    <a:pt x="199034" y="85038"/>
                  </a:lnTo>
                  <a:lnTo>
                    <a:pt x="85729" y="25518"/>
                  </a:lnTo>
                  <a:cubicBezTo>
                    <a:pt x="79112" y="22050"/>
                    <a:pt x="76552" y="13873"/>
                    <a:pt x="80021" y="7256"/>
                  </a:cubicBezTo>
                  <a:cubicBezTo>
                    <a:pt x="83489" y="638"/>
                    <a:pt x="91665" y="-1921"/>
                    <a:pt x="98283" y="1548"/>
                  </a:cubicBezTo>
                  <a:lnTo>
                    <a:pt x="223437" y="67723"/>
                  </a:lnTo>
                  <a:cubicBezTo>
                    <a:pt x="226630" y="69400"/>
                    <a:pt x="229011" y="72284"/>
                    <a:pt x="230093" y="75731"/>
                  </a:cubicBezTo>
                  <a:cubicBezTo>
                    <a:pt x="231121" y="79173"/>
                    <a:pt x="230796" y="82879"/>
                    <a:pt x="229119" y="86066"/>
                  </a:cubicBezTo>
                  <a:lnTo>
                    <a:pt x="209423" y="123239"/>
                  </a:lnTo>
                  <a:lnTo>
                    <a:pt x="188753" y="160250"/>
                  </a:lnTo>
                  <a:cubicBezTo>
                    <a:pt x="187022" y="163410"/>
                    <a:pt x="184046" y="165737"/>
                    <a:pt x="180583" y="166689"/>
                  </a:cubicBezTo>
                  <a:cubicBezTo>
                    <a:pt x="179446" y="167013"/>
                    <a:pt x="178310" y="167197"/>
                    <a:pt x="177120" y="167230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6937C44E-0781-C1E9-5643-40957E28CB41}"/>
                </a:ext>
              </a:extLst>
            </p:cNvPr>
            <p:cNvSpPr/>
            <p:nvPr/>
          </p:nvSpPr>
          <p:spPr>
            <a:xfrm>
              <a:off x="3625041" y="2868767"/>
              <a:ext cx="235033" cy="171428"/>
            </a:xfrm>
            <a:custGeom>
              <a:avLst/>
              <a:gdLst>
                <a:gd name="connsiteX0" fmla="*/ 176915 w 235033"/>
                <a:gd name="connsiteY0" fmla="*/ 171427 h 171428"/>
                <a:gd name="connsiteX1" fmla="*/ 169611 w 235033"/>
                <a:gd name="connsiteY1" fmla="*/ 169263 h 171428"/>
                <a:gd name="connsiteX2" fmla="*/ 61933 w 235033"/>
                <a:gd name="connsiteY2" fmla="*/ 99895 h 171428"/>
                <a:gd name="connsiteX3" fmla="*/ 36231 w 235033"/>
                <a:gd name="connsiteY3" fmla="*/ 138853 h 171428"/>
                <a:gd name="connsiteX4" fmla="*/ 24652 w 235033"/>
                <a:gd name="connsiteY4" fmla="*/ 155573 h 171428"/>
                <a:gd name="connsiteX5" fmla="*/ 5822 w 235033"/>
                <a:gd name="connsiteY5" fmla="*/ 158982 h 171428"/>
                <a:gd name="connsiteX6" fmla="*/ 2413 w 235033"/>
                <a:gd name="connsiteY6" fmla="*/ 140152 h 171428"/>
                <a:gd name="connsiteX7" fmla="*/ 13830 w 235033"/>
                <a:gd name="connsiteY7" fmla="*/ 123919 h 171428"/>
                <a:gd name="connsiteX8" fmla="*/ 46675 w 235033"/>
                <a:gd name="connsiteY8" fmla="*/ 74030 h 171428"/>
                <a:gd name="connsiteX9" fmla="*/ 65288 w 235033"/>
                <a:gd name="connsiteY9" fmla="*/ 70080 h 171428"/>
                <a:gd name="connsiteX10" fmla="*/ 172857 w 235033"/>
                <a:gd name="connsiteY10" fmla="*/ 139394 h 171428"/>
                <a:gd name="connsiteX11" fmla="*/ 180054 w 235033"/>
                <a:gd name="connsiteY11" fmla="*/ 127869 h 171428"/>
                <a:gd name="connsiteX12" fmla="*/ 187954 w 235033"/>
                <a:gd name="connsiteY12" fmla="*/ 115261 h 171428"/>
                <a:gd name="connsiteX13" fmla="*/ 195800 w 235033"/>
                <a:gd name="connsiteY13" fmla="*/ 102654 h 171428"/>
                <a:gd name="connsiteX14" fmla="*/ 202888 w 235033"/>
                <a:gd name="connsiteY14" fmla="*/ 91291 h 171428"/>
                <a:gd name="connsiteX15" fmla="*/ 93371 w 235033"/>
                <a:gd name="connsiteY15" fmla="*/ 25116 h 171428"/>
                <a:gd name="connsiteX16" fmla="*/ 88798 w 235033"/>
                <a:gd name="connsiteY16" fmla="*/ 6529 h 171428"/>
                <a:gd name="connsiteX17" fmla="*/ 107385 w 235033"/>
                <a:gd name="connsiteY17" fmla="*/ 1957 h 171428"/>
                <a:gd name="connsiteX18" fmla="*/ 228481 w 235033"/>
                <a:gd name="connsiteY18" fmla="*/ 75112 h 171428"/>
                <a:gd name="connsiteX19" fmla="*/ 233135 w 235033"/>
                <a:gd name="connsiteY19" fmla="*/ 93564 h 171428"/>
                <a:gd name="connsiteX20" fmla="*/ 218742 w 235033"/>
                <a:gd name="connsiteY20" fmla="*/ 117047 h 171428"/>
                <a:gd name="connsiteX21" fmla="*/ 210896 w 235033"/>
                <a:gd name="connsiteY21" fmla="*/ 129600 h 171428"/>
                <a:gd name="connsiteX22" fmla="*/ 203050 w 235033"/>
                <a:gd name="connsiteY22" fmla="*/ 142154 h 171428"/>
                <a:gd name="connsiteX23" fmla="*/ 188224 w 235033"/>
                <a:gd name="connsiteY23" fmla="*/ 165583 h 171428"/>
                <a:gd name="connsiteX24" fmla="*/ 176915 w 235033"/>
                <a:gd name="connsiteY24" fmla="*/ 171427 h 171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5033" h="171428">
                  <a:moveTo>
                    <a:pt x="176915" y="171427"/>
                  </a:moveTo>
                  <a:cubicBezTo>
                    <a:pt x="174324" y="171421"/>
                    <a:pt x="171786" y="170669"/>
                    <a:pt x="169611" y="169263"/>
                  </a:cubicBezTo>
                  <a:lnTo>
                    <a:pt x="61933" y="99895"/>
                  </a:lnTo>
                  <a:lnTo>
                    <a:pt x="36231" y="138853"/>
                  </a:lnTo>
                  <a:lnTo>
                    <a:pt x="24652" y="155573"/>
                  </a:lnTo>
                  <a:cubicBezTo>
                    <a:pt x="20394" y="161714"/>
                    <a:pt x="11963" y="163240"/>
                    <a:pt x="5822" y="158982"/>
                  </a:cubicBezTo>
                  <a:cubicBezTo>
                    <a:pt x="-319" y="154723"/>
                    <a:pt x="-1845" y="146293"/>
                    <a:pt x="2413" y="140152"/>
                  </a:cubicBezTo>
                  <a:lnTo>
                    <a:pt x="13830" y="123919"/>
                  </a:lnTo>
                  <a:lnTo>
                    <a:pt x="46675" y="74030"/>
                  </a:lnTo>
                  <a:cubicBezTo>
                    <a:pt x="50749" y="67835"/>
                    <a:pt x="59049" y="66071"/>
                    <a:pt x="65288" y="70080"/>
                  </a:cubicBezTo>
                  <a:lnTo>
                    <a:pt x="172857" y="139394"/>
                  </a:lnTo>
                  <a:cubicBezTo>
                    <a:pt x="175292" y="135606"/>
                    <a:pt x="177673" y="131711"/>
                    <a:pt x="180054" y="127869"/>
                  </a:cubicBezTo>
                  <a:lnTo>
                    <a:pt x="187954" y="115261"/>
                  </a:lnTo>
                  <a:lnTo>
                    <a:pt x="195800" y="102654"/>
                  </a:lnTo>
                  <a:cubicBezTo>
                    <a:pt x="198180" y="98921"/>
                    <a:pt x="200561" y="95133"/>
                    <a:pt x="202888" y="91291"/>
                  </a:cubicBezTo>
                  <a:lnTo>
                    <a:pt x="93371" y="25116"/>
                  </a:lnTo>
                  <a:cubicBezTo>
                    <a:pt x="86975" y="21247"/>
                    <a:pt x="84930" y="12925"/>
                    <a:pt x="88798" y="6529"/>
                  </a:cubicBezTo>
                  <a:cubicBezTo>
                    <a:pt x="92667" y="133"/>
                    <a:pt x="100989" y="-1912"/>
                    <a:pt x="107385" y="1957"/>
                  </a:cubicBezTo>
                  <a:lnTo>
                    <a:pt x="228481" y="75112"/>
                  </a:lnTo>
                  <a:cubicBezTo>
                    <a:pt x="234855" y="78927"/>
                    <a:pt x="236933" y="87184"/>
                    <a:pt x="233135" y="93564"/>
                  </a:cubicBezTo>
                  <a:cubicBezTo>
                    <a:pt x="228427" y="101518"/>
                    <a:pt x="223503" y="109418"/>
                    <a:pt x="218742" y="117047"/>
                  </a:cubicBezTo>
                  <a:cubicBezTo>
                    <a:pt x="216090" y="121214"/>
                    <a:pt x="213331" y="125380"/>
                    <a:pt x="210896" y="129600"/>
                  </a:cubicBezTo>
                  <a:cubicBezTo>
                    <a:pt x="208461" y="133821"/>
                    <a:pt x="205485" y="137987"/>
                    <a:pt x="203050" y="142154"/>
                  </a:cubicBezTo>
                  <a:cubicBezTo>
                    <a:pt x="198288" y="149837"/>
                    <a:pt x="193365" y="157791"/>
                    <a:pt x="188224" y="165583"/>
                  </a:cubicBezTo>
                  <a:cubicBezTo>
                    <a:pt x="185670" y="169300"/>
                    <a:pt x="181428" y="171497"/>
                    <a:pt x="176915" y="17142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2BECEC6F-1765-28D9-88BE-B615E6E0A193}"/>
                </a:ext>
              </a:extLst>
            </p:cNvPr>
            <p:cNvSpPr/>
            <p:nvPr/>
          </p:nvSpPr>
          <p:spPr>
            <a:xfrm>
              <a:off x="3527622" y="3006731"/>
              <a:ext cx="238025" cy="176311"/>
            </a:xfrm>
            <a:custGeom>
              <a:avLst/>
              <a:gdLst>
                <a:gd name="connsiteX0" fmla="*/ 175964 w 238025"/>
                <a:gd name="connsiteY0" fmla="*/ 176311 h 176311"/>
                <a:gd name="connsiteX1" fmla="*/ 167955 w 238025"/>
                <a:gd name="connsiteY1" fmla="*/ 173714 h 176311"/>
                <a:gd name="connsiteX2" fmla="*/ 64769 w 238025"/>
                <a:gd name="connsiteY2" fmla="*/ 97961 h 176311"/>
                <a:gd name="connsiteX3" fmla="*/ 35929 w 238025"/>
                <a:gd name="connsiteY3" fmla="*/ 135838 h 176311"/>
                <a:gd name="connsiteX4" fmla="*/ 24350 w 238025"/>
                <a:gd name="connsiteY4" fmla="*/ 150880 h 176311"/>
                <a:gd name="connsiteX5" fmla="*/ 5411 w 238025"/>
                <a:gd name="connsiteY5" fmla="*/ 153586 h 176311"/>
                <a:gd name="connsiteX6" fmla="*/ 2706 w 238025"/>
                <a:gd name="connsiteY6" fmla="*/ 134647 h 176311"/>
                <a:gd name="connsiteX7" fmla="*/ 14285 w 238025"/>
                <a:gd name="connsiteY7" fmla="*/ 119497 h 176311"/>
                <a:gd name="connsiteX8" fmla="*/ 50647 w 238025"/>
                <a:gd name="connsiteY8" fmla="*/ 70798 h 176311"/>
                <a:gd name="connsiteX9" fmla="*/ 59467 w 238025"/>
                <a:gd name="connsiteY9" fmla="*/ 65388 h 176311"/>
                <a:gd name="connsiteX10" fmla="*/ 69639 w 238025"/>
                <a:gd name="connsiteY10" fmla="*/ 67823 h 176311"/>
                <a:gd name="connsiteX11" fmla="*/ 172880 w 238025"/>
                <a:gd name="connsiteY11" fmla="*/ 143575 h 176311"/>
                <a:gd name="connsiteX12" fmla="*/ 189653 w 238025"/>
                <a:gd name="connsiteY12" fmla="*/ 120471 h 176311"/>
                <a:gd name="connsiteX13" fmla="*/ 205886 w 238025"/>
                <a:gd name="connsiteY13" fmla="*/ 97312 h 176311"/>
                <a:gd name="connsiteX14" fmla="*/ 100536 w 238025"/>
                <a:gd name="connsiteY14" fmla="*/ 25130 h 176311"/>
                <a:gd name="connsiteX15" fmla="*/ 95888 w 238025"/>
                <a:gd name="connsiteY15" fmla="*/ 6571 h 176311"/>
                <a:gd name="connsiteX16" fmla="*/ 114447 w 238025"/>
                <a:gd name="connsiteY16" fmla="*/ 1928 h 176311"/>
                <a:gd name="connsiteX17" fmla="*/ 115848 w 238025"/>
                <a:gd name="connsiteY17" fmla="*/ 2891 h 176311"/>
                <a:gd name="connsiteX18" fmla="*/ 232400 w 238025"/>
                <a:gd name="connsiteY18" fmla="*/ 83135 h 176311"/>
                <a:gd name="connsiteX19" fmla="*/ 237811 w 238025"/>
                <a:gd name="connsiteY19" fmla="*/ 91847 h 176311"/>
                <a:gd name="connsiteX20" fmla="*/ 235646 w 238025"/>
                <a:gd name="connsiteY20" fmla="*/ 102020 h 176311"/>
                <a:gd name="connsiteX21" fmla="*/ 211622 w 238025"/>
                <a:gd name="connsiteY21" fmla="*/ 136595 h 176311"/>
                <a:gd name="connsiteX22" fmla="*/ 186677 w 238025"/>
                <a:gd name="connsiteY22" fmla="*/ 170901 h 176311"/>
                <a:gd name="connsiteX23" fmla="*/ 177858 w 238025"/>
                <a:gd name="connsiteY23" fmla="*/ 176311 h 176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38025" h="176311">
                  <a:moveTo>
                    <a:pt x="175964" y="176311"/>
                  </a:moveTo>
                  <a:cubicBezTo>
                    <a:pt x="173085" y="176322"/>
                    <a:pt x="170277" y="175413"/>
                    <a:pt x="167955" y="173714"/>
                  </a:cubicBezTo>
                  <a:lnTo>
                    <a:pt x="64769" y="97961"/>
                  </a:lnTo>
                  <a:cubicBezTo>
                    <a:pt x="55246" y="110893"/>
                    <a:pt x="45452" y="123663"/>
                    <a:pt x="35929" y="135838"/>
                  </a:cubicBezTo>
                  <a:lnTo>
                    <a:pt x="24350" y="150880"/>
                  </a:lnTo>
                  <a:cubicBezTo>
                    <a:pt x="19869" y="156859"/>
                    <a:pt x="11390" y="158066"/>
                    <a:pt x="5411" y="153586"/>
                  </a:cubicBezTo>
                  <a:cubicBezTo>
                    <a:pt x="-568" y="149105"/>
                    <a:pt x="-1774" y="140626"/>
                    <a:pt x="2706" y="134647"/>
                  </a:cubicBezTo>
                  <a:lnTo>
                    <a:pt x="14285" y="119497"/>
                  </a:lnTo>
                  <a:cubicBezTo>
                    <a:pt x="26406" y="103751"/>
                    <a:pt x="38959" y="87410"/>
                    <a:pt x="50647" y="70798"/>
                  </a:cubicBezTo>
                  <a:cubicBezTo>
                    <a:pt x="52735" y="67882"/>
                    <a:pt x="55917" y="65929"/>
                    <a:pt x="59467" y="65388"/>
                  </a:cubicBezTo>
                  <a:cubicBezTo>
                    <a:pt x="63049" y="64814"/>
                    <a:pt x="66706" y="65690"/>
                    <a:pt x="69639" y="67823"/>
                  </a:cubicBezTo>
                  <a:lnTo>
                    <a:pt x="172880" y="143575"/>
                  </a:lnTo>
                  <a:lnTo>
                    <a:pt x="189653" y="120471"/>
                  </a:lnTo>
                  <a:lnTo>
                    <a:pt x="205886" y="97312"/>
                  </a:lnTo>
                  <a:lnTo>
                    <a:pt x="100536" y="25130"/>
                  </a:lnTo>
                  <a:cubicBezTo>
                    <a:pt x="94129" y="21288"/>
                    <a:pt x="92046" y="12983"/>
                    <a:pt x="95888" y="6571"/>
                  </a:cubicBezTo>
                  <a:cubicBezTo>
                    <a:pt x="99729" y="164"/>
                    <a:pt x="108040" y="-1913"/>
                    <a:pt x="114447" y="1928"/>
                  </a:cubicBezTo>
                  <a:cubicBezTo>
                    <a:pt x="114934" y="2220"/>
                    <a:pt x="115399" y="2540"/>
                    <a:pt x="115848" y="2891"/>
                  </a:cubicBezTo>
                  <a:lnTo>
                    <a:pt x="232400" y="83135"/>
                  </a:lnTo>
                  <a:cubicBezTo>
                    <a:pt x="235273" y="85218"/>
                    <a:pt x="237215" y="88346"/>
                    <a:pt x="237811" y="91847"/>
                  </a:cubicBezTo>
                  <a:cubicBezTo>
                    <a:pt x="238444" y="95391"/>
                    <a:pt x="237664" y="99038"/>
                    <a:pt x="235646" y="102020"/>
                  </a:cubicBezTo>
                  <a:lnTo>
                    <a:pt x="211622" y="136595"/>
                  </a:lnTo>
                  <a:lnTo>
                    <a:pt x="186677" y="170901"/>
                  </a:lnTo>
                  <a:cubicBezTo>
                    <a:pt x="184567" y="173795"/>
                    <a:pt x="181396" y="175743"/>
                    <a:pt x="177858" y="17631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9C423FDF-3A69-9CBB-DA2D-E4A17FE48EF1}"/>
                </a:ext>
              </a:extLst>
            </p:cNvPr>
            <p:cNvSpPr/>
            <p:nvPr/>
          </p:nvSpPr>
          <p:spPr>
            <a:xfrm>
              <a:off x="3422509" y="3140616"/>
              <a:ext cx="240843" cy="179325"/>
            </a:xfrm>
            <a:custGeom>
              <a:avLst/>
              <a:gdLst>
                <a:gd name="connsiteX0" fmla="*/ 174373 w 240843"/>
                <a:gd name="connsiteY0" fmla="*/ 179322 h 179325"/>
                <a:gd name="connsiteX1" fmla="*/ 165716 w 240843"/>
                <a:gd name="connsiteY1" fmla="*/ 176238 h 179325"/>
                <a:gd name="connsiteX2" fmla="*/ 67074 w 240843"/>
                <a:gd name="connsiteY2" fmla="*/ 94479 h 179325"/>
                <a:gd name="connsiteX3" fmla="*/ 36935 w 240843"/>
                <a:gd name="connsiteY3" fmla="*/ 130137 h 179325"/>
                <a:gd name="connsiteX4" fmla="*/ 23679 w 240843"/>
                <a:gd name="connsiteY4" fmla="*/ 145558 h 179325"/>
                <a:gd name="connsiteX5" fmla="*/ 4578 w 240843"/>
                <a:gd name="connsiteY5" fmla="*/ 146748 h 179325"/>
                <a:gd name="connsiteX6" fmla="*/ 3388 w 240843"/>
                <a:gd name="connsiteY6" fmla="*/ 127648 h 179325"/>
                <a:gd name="connsiteX7" fmla="*/ 16699 w 240843"/>
                <a:gd name="connsiteY7" fmla="*/ 112659 h 179325"/>
                <a:gd name="connsiteX8" fmla="*/ 55278 w 240843"/>
                <a:gd name="connsiteY8" fmla="*/ 67045 h 179325"/>
                <a:gd name="connsiteX9" fmla="*/ 74217 w 240843"/>
                <a:gd name="connsiteY9" fmla="*/ 65314 h 179325"/>
                <a:gd name="connsiteX10" fmla="*/ 172750 w 240843"/>
                <a:gd name="connsiteY10" fmla="*/ 146965 h 179325"/>
                <a:gd name="connsiteX11" fmla="*/ 181353 w 240843"/>
                <a:gd name="connsiteY11" fmla="*/ 136143 h 179325"/>
                <a:gd name="connsiteX12" fmla="*/ 190552 w 240843"/>
                <a:gd name="connsiteY12" fmla="*/ 124672 h 179325"/>
                <a:gd name="connsiteX13" fmla="*/ 199858 w 240843"/>
                <a:gd name="connsiteY13" fmla="*/ 113092 h 179325"/>
                <a:gd name="connsiteX14" fmla="*/ 208354 w 240843"/>
                <a:gd name="connsiteY14" fmla="*/ 102595 h 179325"/>
                <a:gd name="connsiteX15" fmla="*/ 107440 w 240843"/>
                <a:gd name="connsiteY15" fmla="*/ 23812 h 179325"/>
                <a:gd name="connsiteX16" fmla="*/ 105946 w 240843"/>
                <a:gd name="connsiteY16" fmla="*/ 4738 h 179325"/>
                <a:gd name="connsiteX17" fmla="*/ 124051 w 240843"/>
                <a:gd name="connsiteY17" fmla="*/ 2493 h 179325"/>
                <a:gd name="connsiteX18" fmla="*/ 235625 w 240843"/>
                <a:gd name="connsiteY18" fmla="*/ 89609 h 179325"/>
                <a:gd name="connsiteX19" fmla="*/ 238114 w 240843"/>
                <a:gd name="connsiteY19" fmla="*/ 108385 h 179325"/>
                <a:gd name="connsiteX20" fmla="*/ 220853 w 240843"/>
                <a:gd name="connsiteY20" fmla="*/ 130028 h 179325"/>
                <a:gd name="connsiteX21" fmla="*/ 211654 w 240843"/>
                <a:gd name="connsiteY21" fmla="*/ 141499 h 179325"/>
                <a:gd name="connsiteX22" fmla="*/ 202456 w 240843"/>
                <a:gd name="connsiteY22" fmla="*/ 152971 h 179325"/>
                <a:gd name="connsiteX23" fmla="*/ 184978 w 240843"/>
                <a:gd name="connsiteY23" fmla="*/ 174614 h 179325"/>
                <a:gd name="connsiteX24" fmla="*/ 174373 w 240843"/>
                <a:gd name="connsiteY24" fmla="*/ 179322 h 17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843" h="179325">
                  <a:moveTo>
                    <a:pt x="174373" y="179322"/>
                  </a:moveTo>
                  <a:cubicBezTo>
                    <a:pt x="171218" y="179322"/>
                    <a:pt x="168161" y="178234"/>
                    <a:pt x="165716" y="176238"/>
                  </a:cubicBezTo>
                  <a:lnTo>
                    <a:pt x="67074" y="94479"/>
                  </a:lnTo>
                  <a:lnTo>
                    <a:pt x="36935" y="130137"/>
                  </a:lnTo>
                  <a:lnTo>
                    <a:pt x="23679" y="145558"/>
                  </a:lnTo>
                  <a:cubicBezTo>
                    <a:pt x="18733" y="151163"/>
                    <a:pt x="10184" y="151694"/>
                    <a:pt x="4578" y="146748"/>
                  </a:cubicBezTo>
                  <a:cubicBezTo>
                    <a:pt x="-1028" y="141803"/>
                    <a:pt x="-1558" y="133253"/>
                    <a:pt x="3388" y="127648"/>
                  </a:cubicBezTo>
                  <a:lnTo>
                    <a:pt x="16699" y="112659"/>
                  </a:lnTo>
                  <a:lnTo>
                    <a:pt x="55278" y="67045"/>
                  </a:lnTo>
                  <a:cubicBezTo>
                    <a:pt x="60051" y="61380"/>
                    <a:pt x="68497" y="60606"/>
                    <a:pt x="74217" y="65314"/>
                  </a:cubicBezTo>
                  <a:lnTo>
                    <a:pt x="172750" y="146965"/>
                  </a:lnTo>
                  <a:lnTo>
                    <a:pt x="181353" y="136143"/>
                  </a:lnTo>
                  <a:cubicBezTo>
                    <a:pt x="184383" y="132301"/>
                    <a:pt x="187467" y="128459"/>
                    <a:pt x="190552" y="124672"/>
                  </a:cubicBezTo>
                  <a:cubicBezTo>
                    <a:pt x="193636" y="120884"/>
                    <a:pt x="196720" y="116988"/>
                    <a:pt x="199858" y="113092"/>
                  </a:cubicBezTo>
                  <a:cubicBezTo>
                    <a:pt x="202997" y="109196"/>
                    <a:pt x="205269" y="106166"/>
                    <a:pt x="208354" y="102595"/>
                  </a:cubicBezTo>
                  <a:lnTo>
                    <a:pt x="107440" y="23812"/>
                  </a:lnTo>
                  <a:cubicBezTo>
                    <a:pt x="101764" y="18958"/>
                    <a:pt x="101093" y="10420"/>
                    <a:pt x="105946" y="4738"/>
                  </a:cubicBezTo>
                  <a:cubicBezTo>
                    <a:pt x="110491" y="-580"/>
                    <a:pt x="118343" y="-1554"/>
                    <a:pt x="124051" y="2493"/>
                  </a:cubicBezTo>
                  <a:lnTo>
                    <a:pt x="235625" y="89609"/>
                  </a:lnTo>
                  <a:cubicBezTo>
                    <a:pt x="241458" y="94132"/>
                    <a:pt x="242567" y="102498"/>
                    <a:pt x="238114" y="108385"/>
                  </a:cubicBezTo>
                  <a:cubicBezTo>
                    <a:pt x="232703" y="115852"/>
                    <a:pt x="226588" y="123102"/>
                    <a:pt x="220853" y="130028"/>
                  </a:cubicBezTo>
                  <a:cubicBezTo>
                    <a:pt x="217769" y="133816"/>
                    <a:pt x="214739" y="137658"/>
                    <a:pt x="211654" y="141499"/>
                  </a:cubicBezTo>
                  <a:cubicBezTo>
                    <a:pt x="208570" y="145341"/>
                    <a:pt x="205486" y="149129"/>
                    <a:pt x="202456" y="152971"/>
                  </a:cubicBezTo>
                  <a:cubicBezTo>
                    <a:pt x="196666" y="160167"/>
                    <a:pt x="190876" y="167364"/>
                    <a:pt x="184978" y="174614"/>
                  </a:cubicBezTo>
                  <a:cubicBezTo>
                    <a:pt x="182327" y="177693"/>
                    <a:pt x="178436" y="179419"/>
                    <a:pt x="174373" y="17932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9D510436-D16A-BB74-4774-1D9824FA0559}"/>
                </a:ext>
              </a:extLst>
            </p:cNvPr>
            <p:cNvSpPr/>
            <p:nvPr/>
          </p:nvSpPr>
          <p:spPr>
            <a:xfrm>
              <a:off x="3309886" y="3267103"/>
              <a:ext cx="242876" cy="182968"/>
            </a:xfrm>
            <a:custGeom>
              <a:avLst/>
              <a:gdLst>
                <a:gd name="connsiteX0" fmla="*/ 172502 w 242876"/>
                <a:gd name="connsiteY0" fmla="*/ 182968 h 182968"/>
                <a:gd name="connsiteX1" fmla="*/ 163303 w 242876"/>
                <a:gd name="connsiteY1" fmla="*/ 179343 h 182968"/>
                <a:gd name="connsiteX2" fmla="*/ 69802 w 242876"/>
                <a:gd name="connsiteY2" fmla="*/ 92011 h 182968"/>
                <a:gd name="connsiteX3" fmla="*/ 34902 w 242876"/>
                <a:gd name="connsiteY3" fmla="*/ 128210 h 182968"/>
                <a:gd name="connsiteX4" fmla="*/ 23323 w 242876"/>
                <a:gd name="connsiteY4" fmla="*/ 140060 h 182968"/>
                <a:gd name="connsiteX5" fmla="*/ 4200 w 242876"/>
                <a:gd name="connsiteY5" fmla="*/ 140531 h 182968"/>
                <a:gd name="connsiteX6" fmla="*/ 3729 w 242876"/>
                <a:gd name="connsiteY6" fmla="*/ 121403 h 182968"/>
                <a:gd name="connsiteX7" fmla="*/ 3951 w 242876"/>
                <a:gd name="connsiteY7" fmla="*/ 121175 h 182968"/>
                <a:gd name="connsiteX8" fmla="*/ 15531 w 242876"/>
                <a:gd name="connsiteY8" fmla="*/ 109326 h 182968"/>
                <a:gd name="connsiteX9" fmla="*/ 58818 w 242876"/>
                <a:gd name="connsiteY9" fmla="*/ 63766 h 182968"/>
                <a:gd name="connsiteX10" fmla="*/ 68287 w 242876"/>
                <a:gd name="connsiteY10" fmla="*/ 59329 h 182968"/>
                <a:gd name="connsiteX11" fmla="*/ 78081 w 242876"/>
                <a:gd name="connsiteY11" fmla="*/ 62954 h 182968"/>
                <a:gd name="connsiteX12" fmla="*/ 171582 w 242876"/>
                <a:gd name="connsiteY12" fmla="*/ 150286 h 182968"/>
                <a:gd name="connsiteX13" fmla="*/ 190953 w 242876"/>
                <a:gd name="connsiteY13" fmla="*/ 129400 h 182968"/>
                <a:gd name="connsiteX14" fmla="*/ 209675 w 242876"/>
                <a:gd name="connsiteY14" fmla="*/ 108297 h 182968"/>
                <a:gd name="connsiteX15" fmla="*/ 113847 w 242876"/>
                <a:gd name="connsiteY15" fmla="*/ 23725 h 182968"/>
                <a:gd name="connsiteX16" fmla="*/ 112630 w 242876"/>
                <a:gd name="connsiteY16" fmla="*/ 4597 h 182968"/>
                <a:gd name="connsiteX17" fmla="*/ 131757 w 242876"/>
                <a:gd name="connsiteY17" fmla="*/ 3380 h 182968"/>
                <a:gd name="connsiteX18" fmla="*/ 238298 w 242876"/>
                <a:gd name="connsiteY18" fmla="*/ 96989 h 182968"/>
                <a:gd name="connsiteX19" fmla="*/ 242844 w 242876"/>
                <a:gd name="connsiteY19" fmla="*/ 106295 h 182968"/>
                <a:gd name="connsiteX20" fmla="*/ 239489 w 242876"/>
                <a:gd name="connsiteY20" fmla="*/ 116089 h 182968"/>
                <a:gd name="connsiteX21" fmla="*/ 211244 w 242876"/>
                <a:gd name="connsiteY21" fmla="*/ 147581 h 182968"/>
                <a:gd name="connsiteX22" fmla="*/ 182403 w 242876"/>
                <a:gd name="connsiteY22" fmla="*/ 178639 h 182968"/>
                <a:gd name="connsiteX23" fmla="*/ 172934 w 242876"/>
                <a:gd name="connsiteY23" fmla="*/ 182968 h 182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2876" h="182968">
                  <a:moveTo>
                    <a:pt x="172502" y="182968"/>
                  </a:moveTo>
                  <a:cubicBezTo>
                    <a:pt x="169087" y="182968"/>
                    <a:pt x="165797" y="181675"/>
                    <a:pt x="163303" y="179343"/>
                  </a:cubicBezTo>
                  <a:lnTo>
                    <a:pt x="69802" y="92011"/>
                  </a:lnTo>
                  <a:cubicBezTo>
                    <a:pt x="58277" y="104348"/>
                    <a:pt x="46427" y="116468"/>
                    <a:pt x="34902" y="128210"/>
                  </a:cubicBezTo>
                  <a:lnTo>
                    <a:pt x="23323" y="140060"/>
                  </a:lnTo>
                  <a:cubicBezTo>
                    <a:pt x="18171" y="145470"/>
                    <a:pt x="9611" y="145682"/>
                    <a:pt x="4200" y="140531"/>
                  </a:cubicBezTo>
                  <a:cubicBezTo>
                    <a:pt x="-1211" y="135379"/>
                    <a:pt x="-1422" y="126814"/>
                    <a:pt x="3729" y="121403"/>
                  </a:cubicBezTo>
                  <a:cubicBezTo>
                    <a:pt x="3800" y="121327"/>
                    <a:pt x="3876" y="121251"/>
                    <a:pt x="3951" y="121175"/>
                  </a:cubicBezTo>
                  <a:lnTo>
                    <a:pt x="15531" y="109326"/>
                  </a:lnTo>
                  <a:cubicBezTo>
                    <a:pt x="30032" y="94500"/>
                    <a:pt x="45020" y="79241"/>
                    <a:pt x="58818" y="63766"/>
                  </a:cubicBezTo>
                  <a:cubicBezTo>
                    <a:pt x="61253" y="61076"/>
                    <a:pt x="64662" y="59480"/>
                    <a:pt x="68287" y="59329"/>
                  </a:cubicBezTo>
                  <a:cubicBezTo>
                    <a:pt x="71902" y="59193"/>
                    <a:pt x="75424" y="60497"/>
                    <a:pt x="78081" y="62954"/>
                  </a:cubicBezTo>
                  <a:lnTo>
                    <a:pt x="171582" y="150286"/>
                  </a:lnTo>
                  <a:lnTo>
                    <a:pt x="190953" y="129400"/>
                  </a:lnTo>
                  <a:lnTo>
                    <a:pt x="209675" y="108297"/>
                  </a:lnTo>
                  <a:lnTo>
                    <a:pt x="113847" y="23725"/>
                  </a:lnTo>
                  <a:cubicBezTo>
                    <a:pt x="108230" y="18779"/>
                    <a:pt x="107684" y="10214"/>
                    <a:pt x="112630" y="4597"/>
                  </a:cubicBezTo>
                  <a:cubicBezTo>
                    <a:pt x="117575" y="-1019"/>
                    <a:pt x="126141" y="-1566"/>
                    <a:pt x="131757" y="3380"/>
                  </a:cubicBezTo>
                  <a:lnTo>
                    <a:pt x="238298" y="96989"/>
                  </a:lnTo>
                  <a:cubicBezTo>
                    <a:pt x="240993" y="99364"/>
                    <a:pt x="242627" y="102713"/>
                    <a:pt x="242844" y="106295"/>
                  </a:cubicBezTo>
                  <a:cubicBezTo>
                    <a:pt x="243098" y="109877"/>
                    <a:pt x="241886" y="113416"/>
                    <a:pt x="239489" y="116089"/>
                  </a:cubicBezTo>
                  <a:lnTo>
                    <a:pt x="211244" y="147581"/>
                  </a:lnTo>
                  <a:lnTo>
                    <a:pt x="182403" y="178639"/>
                  </a:lnTo>
                  <a:cubicBezTo>
                    <a:pt x="179952" y="181291"/>
                    <a:pt x="176543" y="182855"/>
                    <a:pt x="172934" y="18296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68F9E47-904F-4975-A42F-113D33F5568E}"/>
                </a:ext>
              </a:extLst>
            </p:cNvPr>
            <p:cNvSpPr/>
            <p:nvPr/>
          </p:nvSpPr>
          <p:spPr>
            <a:xfrm>
              <a:off x="3189954" y="3387655"/>
              <a:ext cx="244113" cy="185731"/>
            </a:xfrm>
            <a:custGeom>
              <a:avLst/>
              <a:gdLst>
                <a:gd name="connsiteX0" fmla="*/ 170471 w 244113"/>
                <a:gd name="connsiteY0" fmla="*/ 185731 h 185731"/>
                <a:gd name="connsiteX1" fmla="*/ 160677 w 244113"/>
                <a:gd name="connsiteY1" fmla="*/ 181511 h 185731"/>
                <a:gd name="connsiteX2" fmla="*/ 72371 w 244113"/>
                <a:gd name="connsiteY2" fmla="*/ 88605 h 185731"/>
                <a:gd name="connsiteX3" fmla="*/ 38228 w 244113"/>
                <a:gd name="connsiteY3" fmla="*/ 120367 h 185731"/>
                <a:gd name="connsiteX4" fmla="*/ 23023 w 244113"/>
                <a:gd name="connsiteY4" fmla="*/ 133895 h 185731"/>
                <a:gd name="connsiteX5" fmla="*/ 3896 w 244113"/>
                <a:gd name="connsiteY5" fmla="*/ 133759 h 185731"/>
                <a:gd name="connsiteX6" fmla="*/ 4031 w 244113"/>
                <a:gd name="connsiteY6" fmla="*/ 114627 h 185731"/>
                <a:gd name="connsiteX7" fmla="*/ 5059 w 244113"/>
                <a:gd name="connsiteY7" fmla="*/ 113712 h 185731"/>
                <a:gd name="connsiteX8" fmla="*/ 19993 w 244113"/>
                <a:gd name="connsiteY8" fmla="*/ 100401 h 185731"/>
                <a:gd name="connsiteX9" fmla="*/ 63768 w 244113"/>
                <a:gd name="connsiteY9" fmla="*/ 59657 h 185731"/>
                <a:gd name="connsiteX10" fmla="*/ 82760 w 244113"/>
                <a:gd name="connsiteY10" fmla="*/ 60252 h 185731"/>
                <a:gd name="connsiteX11" fmla="*/ 170904 w 244113"/>
                <a:gd name="connsiteY11" fmla="*/ 152833 h 185731"/>
                <a:gd name="connsiteX12" fmla="*/ 180589 w 244113"/>
                <a:gd name="connsiteY12" fmla="*/ 143364 h 185731"/>
                <a:gd name="connsiteX13" fmla="*/ 191411 w 244113"/>
                <a:gd name="connsiteY13" fmla="*/ 132975 h 185731"/>
                <a:gd name="connsiteX14" fmla="*/ 202233 w 244113"/>
                <a:gd name="connsiteY14" fmla="*/ 122586 h 185731"/>
                <a:gd name="connsiteX15" fmla="*/ 211810 w 244113"/>
                <a:gd name="connsiteY15" fmla="*/ 113225 h 185731"/>
                <a:gd name="connsiteX16" fmla="*/ 120636 w 244113"/>
                <a:gd name="connsiteY16" fmla="*/ 22971 h 185731"/>
                <a:gd name="connsiteX17" fmla="*/ 120880 w 244113"/>
                <a:gd name="connsiteY17" fmla="*/ 3843 h 185731"/>
                <a:gd name="connsiteX18" fmla="*/ 139683 w 244113"/>
                <a:gd name="connsiteY18" fmla="*/ 3762 h 185731"/>
                <a:gd name="connsiteX19" fmla="*/ 240109 w 244113"/>
                <a:gd name="connsiteY19" fmla="*/ 103485 h 185731"/>
                <a:gd name="connsiteX20" fmla="*/ 240380 w 244113"/>
                <a:gd name="connsiteY20" fmla="*/ 122424 h 185731"/>
                <a:gd name="connsiteX21" fmla="*/ 220738 w 244113"/>
                <a:gd name="connsiteY21" fmla="*/ 141957 h 185731"/>
                <a:gd name="connsiteX22" fmla="*/ 209917 w 244113"/>
                <a:gd name="connsiteY22" fmla="*/ 152238 h 185731"/>
                <a:gd name="connsiteX23" fmla="*/ 199095 w 244113"/>
                <a:gd name="connsiteY23" fmla="*/ 162627 h 185731"/>
                <a:gd name="connsiteX24" fmla="*/ 179345 w 244113"/>
                <a:gd name="connsiteY24" fmla="*/ 181781 h 185731"/>
                <a:gd name="connsiteX25" fmla="*/ 170471 w 244113"/>
                <a:gd name="connsiteY25" fmla="*/ 185731 h 18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4113" h="185731">
                  <a:moveTo>
                    <a:pt x="170471" y="185731"/>
                  </a:moveTo>
                  <a:cubicBezTo>
                    <a:pt x="166764" y="185737"/>
                    <a:pt x="163220" y="184211"/>
                    <a:pt x="160677" y="181511"/>
                  </a:cubicBezTo>
                  <a:lnTo>
                    <a:pt x="72371" y="88605"/>
                  </a:lnTo>
                  <a:lnTo>
                    <a:pt x="38228" y="120367"/>
                  </a:lnTo>
                  <a:lnTo>
                    <a:pt x="23023" y="133895"/>
                  </a:lnTo>
                  <a:cubicBezTo>
                    <a:pt x="17704" y="139138"/>
                    <a:pt x="9139" y="139078"/>
                    <a:pt x="3896" y="133759"/>
                  </a:cubicBezTo>
                  <a:cubicBezTo>
                    <a:pt x="-1353" y="128435"/>
                    <a:pt x="-1288" y="119870"/>
                    <a:pt x="4031" y="114627"/>
                  </a:cubicBezTo>
                  <a:cubicBezTo>
                    <a:pt x="4355" y="114307"/>
                    <a:pt x="4702" y="113999"/>
                    <a:pt x="5059" y="113712"/>
                  </a:cubicBezTo>
                  <a:lnTo>
                    <a:pt x="19993" y="100401"/>
                  </a:lnTo>
                  <a:lnTo>
                    <a:pt x="63768" y="59657"/>
                  </a:lnTo>
                  <a:cubicBezTo>
                    <a:pt x="69184" y="54597"/>
                    <a:pt x="77668" y="54863"/>
                    <a:pt x="82760" y="60252"/>
                  </a:cubicBezTo>
                  <a:lnTo>
                    <a:pt x="170904" y="152833"/>
                  </a:lnTo>
                  <a:lnTo>
                    <a:pt x="180589" y="143364"/>
                  </a:lnTo>
                  <a:lnTo>
                    <a:pt x="191411" y="132975"/>
                  </a:lnTo>
                  <a:cubicBezTo>
                    <a:pt x="194874" y="129566"/>
                    <a:pt x="198445" y="126049"/>
                    <a:pt x="202233" y="122586"/>
                  </a:cubicBezTo>
                  <a:lnTo>
                    <a:pt x="211810" y="113225"/>
                  </a:lnTo>
                  <a:lnTo>
                    <a:pt x="120636" y="22971"/>
                  </a:lnTo>
                  <a:cubicBezTo>
                    <a:pt x="115420" y="17619"/>
                    <a:pt x="115528" y="9059"/>
                    <a:pt x="120880" y="3843"/>
                  </a:cubicBezTo>
                  <a:cubicBezTo>
                    <a:pt x="126101" y="-1249"/>
                    <a:pt x="134418" y="-1286"/>
                    <a:pt x="139683" y="3762"/>
                  </a:cubicBezTo>
                  <a:lnTo>
                    <a:pt x="240109" y="103485"/>
                  </a:lnTo>
                  <a:cubicBezTo>
                    <a:pt x="245342" y="108669"/>
                    <a:pt x="245461" y="117088"/>
                    <a:pt x="240380" y="122424"/>
                  </a:cubicBezTo>
                  <a:cubicBezTo>
                    <a:pt x="233941" y="129133"/>
                    <a:pt x="227231" y="135680"/>
                    <a:pt x="220738" y="141957"/>
                  </a:cubicBezTo>
                  <a:cubicBezTo>
                    <a:pt x="217221" y="145366"/>
                    <a:pt x="213650" y="148775"/>
                    <a:pt x="209917" y="152238"/>
                  </a:cubicBezTo>
                  <a:lnTo>
                    <a:pt x="199095" y="162627"/>
                  </a:lnTo>
                  <a:cubicBezTo>
                    <a:pt x="192547" y="169066"/>
                    <a:pt x="186000" y="175451"/>
                    <a:pt x="179345" y="181781"/>
                  </a:cubicBezTo>
                  <a:cubicBezTo>
                    <a:pt x="176980" y="184151"/>
                    <a:pt x="173815" y="185558"/>
                    <a:pt x="170471" y="18573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C5ECFB5F-8713-17CA-4A53-DEBB3D2E0330}"/>
                </a:ext>
              </a:extLst>
            </p:cNvPr>
            <p:cNvSpPr/>
            <p:nvPr/>
          </p:nvSpPr>
          <p:spPr>
            <a:xfrm>
              <a:off x="3063858" y="3501284"/>
              <a:ext cx="244267" cy="187679"/>
            </a:xfrm>
            <a:custGeom>
              <a:avLst/>
              <a:gdLst>
                <a:gd name="connsiteX0" fmla="*/ 167246 w 244267"/>
                <a:gd name="connsiteY0" fmla="*/ 187679 h 187679"/>
                <a:gd name="connsiteX1" fmla="*/ 166110 w 244267"/>
                <a:gd name="connsiteY1" fmla="*/ 187679 h 187679"/>
                <a:gd name="connsiteX2" fmla="*/ 156911 w 244267"/>
                <a:gd name="connsiteY2" fmla="*/ 182918 h 187679"/>
                <a:gd name="connsiteX3" fmla="*/ 74449 w 244267"/>
                <a:gd name="connsiteY3" fmla="*/ 85142 h 187679"/>
                <a:gd name="connsiteX4" fmla="*/ 33921 w 244267"/>
                <a:gd name="connsiteY4" fmla="*/ 118203 h 187679"/>
                <a:gd name="connsiteX5" fmla="*/ 22558 w 244267"/>
                <a:gd name="connsiteY5" fmla="*/ 127294 h 187679"/>
                <a:gd name="connsiteX6" fmla="*/ 3457 w 244267"/>
                <a:gd name="connsiteY6" fmla="*/ 126249 h 187679"/>
                <a:gd name="connsiteX7" fmla="*/ 4496 w 244267"/>
                <a:gd name="connsiteY7" fmla="*/ 107149 h 187679"/>
                <a:gd name="connsiteX8" fmla="*/ 5622 w 244267"/>
                <a:gd name="connsiteY8" fmla="*/ 106245 h 187679"/>
                <a:gd name="connsiteX9" fmla="*/ 16931 w 244267"/>
                <a:gd name="connsiteY9" fmla="*/ 97101 h 187679"/>
                <a:gd name="connsiteX10" fmla="*/ 67198 w 244267"/>
                <a:gd name="connsiteY10" fmla="*/ 55761 h 187679"/>
                <a:gd name="connsiteX11" fmla="*/ 77100 w 244267"/>
                <a:gd name="connsiteY11" fmla="*/ 52515 h 187679"/>
                <a:gd name="connsiteX12" fmla="*/ 86353 w 244267"/>
                <a:gd name="connsiteY12" fmla="*/ 57276 h 187679"/>
                <a:gd name="connsiteX13" fmla="*/ 168815 w 244267"/>
                <a:gd name="connsiteY13" fmla="*/ 155106 h 187679"/>
                <a:gd name="connsiteX14" fmla="*/ 190459 w 244267"/>
                <a:gd name="connsiteY14" fmla="*/ 136655 h 187679"/>
                <a:gd name="connsiteX15" fmla="*/ 211562 w 244267"/>
                <a:gd name="connsiteY15" fmla="*/ 117933 h 187679"/>
                <a:gd name="connsiteX16" fmla="*/ 126285 w 244267"/>
                <a:gd name="connsiteY16" fmla="*/ 22538 h 187679"/>
                <a:gd name="connsiteX17" fmla="*/ 127368 w 244267"/>
                <a:gd name="connsiteY17" fmla="*/ 3438 h 187679"/>
                <a:gd name="connsiteX18" fmla="*/ 146468 w 244267"/>
                <a:gd name="connsiteY18" fmla="*/ 4520 h 187679"/>
                <a:gd name="connsiteX19" fmla="*/ 240834 w 244267"/>
                <a:gd name="connsiteY19" fmla="*/ 109979 h 187679"/>
                <a:gd name="connsiteX20" fmla="*/ 244243 w 244267"/>
                <a:gd name="connsiteY20" fmla="*/ 119772 h 187679"/>
                <a:gd name="connsiteX21" fmla="*/ 239752 w 244267"/>
                <a:gd name="connsiteY21" fmla="*/ 129079 h 187679"/>
                <a:gd name="connsiteX22" fmla="*/ 208369 w 244267"/>
                <a:gd name="connsiteY22" fmla="*/ 157000 h 187679"/>
                <a:gd name="connsiteX23" fmla="*/ 175903 w 244267"/>
                <a:gd name="connsiteY23" fmla="*/ 184433 h 187679"/>
                <a:gd name="connsiteX24" fmla="*/ 167246 w 244267"/>
                <a:gd name="connsiteY24" fmla="*/ 187679 h 187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4267" h="187679">
                  <a:moveTo>
                    <a:pt x="167246" y="187679"/>
                  </a:moveTo>
                  <a:lnTo>
                    <a:pt x="166110" y="187679"/>
                  </a:lnTo>
                  <a:cubicBezTo>
                    <a:pt x="162533" y="187371"/>
                    <a:pt x="159227" y="185656"/>
                    <a:pt x="156911" y="182918"/>
                  </a:cubicBezTo>
                  <a:lnTo>
                    <a:pt x="74449" y="85142"/>
                  </a:lnTo>
                  <a:cubicBezTo>
                    <a:pt x="60975" y="96451"/>
                    <a:pt x="47394" y="107435"/>
                    <a:pt x="33921" y="118203"/>
                  </a:cubicBezTo>
                  <a:lnTo>
                    <a:pt x="22558" y="127294"/>
                  </a:lnTo>
                  <a:cubicBezTo>
                    <a:pt x="16996" y="132283"/>
                    <a:pt x="8441" y="131812"/>
                    <a:pt x="3457" y="126249"/>
                  </a:cubicBezTo>
                  <a:cubicBezTo>
                    <a:pt x="-1531" y="120687"/>
                    <a:pt x="-1066" y="112138"/>
                    <a:pt x="4496" y="107149"/>
                  </a:cubicBezTo>
                  <a:cubicBezTo>
                    <a:pt x="4859" y="106829"/>
                    <a:pt x="5232" y="106527"/>
                    <a:pt x="5622" y="106245"/>
                  </a:cubicBezTo>
                  <a:lnTo>
                    <a:pt x="16931" y="97101"/>
                  </a:lnTo>
                  <a:cubicBezTo>
                    <a:pt x="33596" y="83736"/>
                    <a:pt x="50803" y="70046"/>
                    <a:pt x="67198" y="55761"/>
                  </a:cubicBezTo>
                  <a:cubicBezTo>
                    <a:pt x="69941" y="53413"/>
                    <a:pt x="73502" y="52244"/>
                    <a:pt x="77100" y="52515"/>
                  </a:cubicBezTo>
                  <a:cubicBezTo>
                    <a:pt x="80698" y="52801"/>
                    <a:pt x="84031" y="54517"/>
                    <a:pt x="86353" y="57276"/>
                  </a:cubicBezTo>
                  <a:lnTo>
                    <a:pt x="168815" y="155106"/>
                  </a:lnTo>
                  <a:lnTo>
                    <a:pt x="190459" y="136655"/>
                  </a:lnTo>
                  <a:lnTo>
                    <a:pt x="211562" y="117933"/>
                  </a:lnTo>
                  <a:lnTo>
                    <a:pt x="126285" y="22538"/>
                  </a:lnTo>
                  <a:cubicBezTo>
                    <a:pt x="121307" y="16965"/>
                    <a:pt x="121794" y="8416"/>
                    <a:pt x="127368" y="3438"/>
                  </a:cubicBezTo>
                  <a:cubicBezTo>
                    <a:pt x="132941" y="-1541"/>
                    <a:pt x="141495" y="-1054"/>
                    <a:pt x="146468" y="4520"/>
                  </a:cubicBezTo>
                  <a:lnTo>
                    <a:pt x="240834" y="109979"/>
                  </a:lnTo>
                  <a:cubicBezTo>
                    <a:pt x="243231" y="112657"/>
                    <a:pt x="244460" y="116185"/>
                    <a:pt x="244243" y="119772"/>
                  </a:cubicBezTo>
                  <a:cubicBezTo>
                    <a:pt x="244027" y="123344"/>
                    <a:pt x="242414" y="126688"/>
                    <a:pt x="239752" y="129079"/>
                  </a:cubicBezTo>
                  <a:lnTo>
                    <a:pt x="208369" y="157000"/>
                  </a:lnTo>
                  <a:lnTo>
                    <a:pt x="175903" y="184433"/>
                  </a:lnTo>
                  <a:cubicBezTo>
                    <a:pt x="173490" y="186500"/>
                    <a:pt x="170422" y="187647"/>
                    <a:pt x="167246" y="18767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99141CB9-C677-4430-B196-09A563330F16}"/>
                </a:ext>
              </a:extLst>
            </p:cNvPr>
            <p:cNvSpPr/>
            <p:nvPr/>
          </p:nvSpPr>
          <p:spPr>
            <a:xfrm>
              <a:off x="2932113" y="3607147"/>
              <a:ext cx="243655" cy="189804"/>
            </a:xfrm>
            <a:custGeom>
              <a:avLst/>
              <a:gdLst>
                <a:gd name="connsiteX0" fmla="*/ 163231 w 243655"/>
                <a:gd name="connsiteY0" fmla="*/ 189764 h 189804"/>
                <a:gd name="connsiteX1" fmla="*/ 161338 w 243655"/>
                <a:gd name="connsiteY1" fmla="*/ 189764 h 189804"/>
                <a:gd name="connsiteX2" fmla="*/ 152355 w 243655"/>
                <a:gd name="connsiteY2" fmla="*/ 184353 h 189804"/>
                <a:gd name="connsiteX3" fmla="*/ 75737 w 243655"/>
                <a:gd name="connsiteY3" fmla="*/ 81545 h 189804"/>
                <a:gd name="connsiteX4" fmla="*/ 54093 w 243655"/>
                <a:gd name="connsiteY4" fmla="*/ 97237 h 189804"/>
                <a:gd name="connsiteX5" fmla="*/ 21140 w 243655"/>
                <a:gd name="connsiteY5" fmla="*/ 120774 h 189804"/>
                <a:gd name="connsiteX6" fmla="*/ 2338 w 243655"/>
                <a:gd name="connsiteY6" fmla="*/ 117176 h 189804"/>
                <a:gd name="connsiteX7" fmla="*/ 5936 w 243655"/>
                <a:gd name="connsiteY7" fmla="*/ 98373 h 189804"/>
                <a:gd name="connsiteX8" fmla="*/ 38401 w 243655"/>
                <a:gd name="connsiteY8" fmla="*/ 75431 h 189804"/>
                <a:gd name="connsiteX9" fmla="*/ 70867 w 243655"/>
                <a:gd name="connsiteY9" fmla="*/ 51785 h 189804"/>
                <a:gd name="connsiteX10" fmla="*/ 89643 w 243655"/>
                <a:gd name="connsiteY10" fmla="*/ 54653 h 189804"/>
                <a:gd name="connsiteX11" fmla="*/ 166099 w 243655"/>
                <a:gd name="connsiteY11" fmla="*/ 157081 h 189804"/>
                <a:gd name="connsiteX12" fmla="*/ 188663 w 243655"/>
                <a:gd name="connsiteY12" fmla="*/ 139875 h 189804"/>
                <a:gd name="connsiteX13" fmla="*/ 199971 w 243655"/>
                <a:gd name="connsiteY13" fmla="*/ 131217 h 189804"/>
                <a:gd name="connsiteX14" fmla="*/ 211172 w 243655"/>
                <a:gd name="connsiteY14" fmla="*/ 122614 h 189804"/>
                <a:gd name="connsiteX15" fmla="*/ 131631 w 243655"/>
                <a:gd name="connsiteY15" fmla="*/ 22241 h 189804"/>
                <a:gd name="connsiteX16" fmla="*/ 133265 w 243655"/>
                <a:gd name="connsiteY16" fmla="*/ 3179 h 189804"/>
                <a:gd name="connsiteX17" fmla="*/ 152328 w 243655"/>
                <a:gd name="connsiteY17" fmla="*/ 4818 h 189804"/>
                <a:gd name="connsiteX18" fmla="*/ 152842 w 243655"/>
                <a:gd name="connsiteY18" fmla="*/ 5468 h 189804"/>
                <a:gd name="connsiteX19" fmla="*/ 240716 w 243655"/>
                <a:gd name="connsiteY19" fmla="*/ 116392 h 189804"/>
                <a:gd name="connsiteX20" fmla="*/ 238714 w 243655"/>
                <a:gd name="connsiteY20" fmla="*/ 135221 h 189804"/>
                <a:gd name="connsiteX21" fmla="*/ 216366 w 243655"/>
                <a:gd name="connsiteY21" fmla="*/ 152699 h 189804"/>
                <a:gd name="connsiteX22" fmla="*/ 204841 w 243655"/>
                <a:gd name="connsiteY22" fmla="*/ 161356 h 189804"/>
                <a:gd name="connsiteX23" fmla="*/ 171293 w 243655"/>
                <a:gd name="connsiteY23" fmla="*/ 186950 h 189804"/>
                <a:gd name="connsiteX24" fmla="*/ 163231 w 243655"/>
                <a:gd name="connsiteY24" fmla="*/ 189764 h 18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3655" h="189804">
                  <a:moveTo>
                    <a:pt x="163231" y="189764"/>
                  </a:moveTo>
                  <a:cubicBezTo>
                    <a:pt x="162603" y="189818"/>
                    <a:pt x="161965" y="189818"/>
                    <a:pt x="161338" y="189764"/>
                  </a:cubicBezTo>
                  <a:cubicBezTo>
                    <a:pt x="157734" y="189255"/>
                    <a:pt x="154493" y="187302"/>
                    <a:pt x="152355" y="184353"/>
                  </a:cubicBezTo>
                  <a:lnTo>
                    <a:pt x="75737" y="81545"/>
                  </a:lnTo>
                  <a:lnTo>
                    <a:pt x="54093" y="97237"/>
                  </a:lnTo>
                  <a:cubicBezTo>
                    <a:pt x="43650" y="104920"/>
                    <a:pt x="32449" y="113091"/>
                    <a:pt x="21140" y="120774"/>
                  </a:cubicBezTo>
                  <a:cubicBezTo>
                    <a:pt x="14956" y="124973"/>
                    <a:pt x="6536" y="123361"/>
                    <a:pt x="2338" y="117176"/>
                  </a:cubicBezTo>
                  <a:cubicBezTo>
                    <a:pt x="-1861" y="110991"/>
                    <a:pt x="-249" y="102572"/>
                    <a:pt x="5936" y="98373"/>
                  </a:cubicBezTo>
                  <a:cubicBezTo>
                    <a:pt x="16757" y="90960"/>
                    <a:pt x="27579" y="82952"/>
                    <a:pt x="38401" y="75431"/>
                  </a:cubicBezTo>
                  <a:lnTo>
                    <a:pt x="70867" y="51785"/>
                  </a:lnTo>
                  <a:cubicBezTo>
                    <a:pt x="76857" y="47446"/>
                    <a:pt x="85222" y="48722"/>
                    <a:pt x="89643" y="54653"/>
                  </a:cubicBezTo>
                  <a:lnTo>
                    <a:pt x="166099" y="157081"/>
                  </a:lnTo>
                  <a:lnTo>
                    <a:pt x="188663" y="139875"/>
                  </a:lnTo>
                  <a:lnTo>
                    <a:pt x="199971" y="131217"/>
                  </a:lnTo>
                  <a:lnTo>
                    <a:pt x="211172" y="122614"/>
                  </a:lnTo>
                  <a:lnTo>
                    <a:pt x="131631" y="22241"/>
                  </a:lnTo>
                  <a:cubicBezTo>
                    <a:pt x="126821" y="16528"/>
                    <a:pt x="127552" y="7994"/>
                    <a:pt x="133265" y="3179"/>
                  </a:cubicBezTo>
                  <a:cubicBezTo>
                    <a:pt x="138979" y="-1632"/>
                    <a:pt x="147513" y="-901"/>
                    <a:pt x="152328" y="4818"/>
                  </a:cubicBezTo>
                  <a:cubicBezTo>
                    <a:pt x="152507" y="5029"/>
                    <a:pt x="152675" y="5246"/>
                    <a:pt x="152842" y="5468"/>
                  </a:cubicBezTo>
                  <a:lnTo>
                    <a:pt x="240716" y="116392"/>
                  </a:lnTo>
                  <a:cubicBezTo>
                    <a:pt x="245315" y="122159"/>
                    <a:pt x="244422" y="130552"/>
                    <a:pt x="238714" y="135221"/>
                  </a:cubicBezTo>
                  <a:cubicBezTo>
                    <a:pt x="231355" y="141282"/>
                    <a:pt x="223725" y="147126"/>
                    <a:pt x="216366" y="152699"/>
                  </a:cubicBezTo>
                  <a:lnTo>
                    <a:pt x="204841" y="161356"/>
                  </a:lnTo>
                  <a:lnTo>
                    <a:pt x="171293" y="186950"/>
                  </a:lnTo>
                  <a:cubicBezTo>
                    <a:pt x="168989" y="188752"/>
                    <a:pt x="166153" y="189742"/>
                    <a:pt x="163231" y="189764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A6E0FC10-B276-0525-46A1-A2DCBCDFB13D}"/>
                </a:ext>
              </a:extLst>
            </p:cNvPr>
            <p:cNvSpPr/>
            <p:nvPr/>
          </p:nvSpPr>
          <p:spPr>
            <a:xfrm>
              <a:off x="2794196" y="3706290"/>
              <a:ext cx="242261" cy="190042"/>
            </a:xfrm>
            <a:custGeom>
              <a:avLst/>
              <a:gdLst>
                <a:gd name="connsiteX0" fmla="*/ 158786 w 242261"/>
                <a:gd name="connsiteY0" fmla="*/ 189965 h 190042"/>
                <a:gd name="connsiteX1" fmla="*/ 156081 w 242261"/>
                <a:gd name="connsiteY1" fmla="*/ 189965 h 190042"/>
                <a:gd name="connsiteX2" fmla="*/ 147477 w 242261"/>
                <a:gd name="connsiteY2" fmla="*/ 184175 h 190042"/>
                <a:gd name="connsiteX3" fmla="*/ 77135 w 242261"/>
                <a:gd name="connsiteY3" fmla="*/ 77256 h 190042"/>
                <a:gd name="connsiteX4" fmla="*/ 28437 w 242261"/>
                <a:gd name="connsiteY4" fmla="*/ 108152 h 190042"/>
                <a:gd name="connsiteX5" fmla="*/ 20699 w 242261"/>
                <a:gd name="connsiteY5" fmla="*/ 112968 h 190042"/>
                <a:gd name="connsiteX6" fmla="*/ 2059 w 242261"/>
                <a:gd name="connsiteY6" fmla="*/ 108666 h 190042"/>
                <a:gd name="connsiteX7" fmla="*/ 6361 w 242261"/>
                <a:gd name="connsiteY7" fmla="*/ 90026 h 190042"/>
                <a:gd name="connsiteX8" fmla="*/ 14098 w 242261"/>
                <a:gd name="connsiteY8" fmla="*/ 85156 h 190042"/>
                <a:gd name="connsiteX9" fmla="*/ 73618 w 242261"/>
                <a:gd name="connsiteY9" fmla="*/ 47279 h 190042"/>
                <a:gd name="connsiteX10" fmla="*/ 83845 w 242261"/>
                <a:gd name="connsiteY10" fmla="*/ 45223 h 190042"/>
                <a:gd name="connsiteX11" fmla="*/ 92448 w 242261"/>
                <a:gd name="connsiteY11" fmla="*/ 51067 h 190042"/>
                <a:gd name="connsiteX12" fmla="*/ 162790 w 242261"/>
                <a:gd name="connsiteY12" fmla="*/ 158041 h 190042"/>
                <a:gd name="connsiteX13" fmla="*/ 163927 w 242261"/>
                <a:gd name="connsiteY13" fmla="*/ 157283 h 190042"/>
                <a:gd name="connsiteX14" fmla="*/ 186382 w 242261"/>
                <a:gd name="connsiteY14" fmla="*/ 142349 h 190042"/>
                <a:gd name="connsiteX15" fmla="*/ 209757 w 242261"/>
                <a:gd name="connsiteY15" fmla="*/ 126116 h 190042"/>
                <a:gd name="connsiteX16" fmla="*/ 136439 w 242261"/>
                <a:gd name="connsiteY16" fmla="*/ 21307 h 190042"/>
                <a:gd name="connsiteX17" fmla="*/ 139767 w 242261"/>
                <a:gd name="connsiteY17" fmla="*/ 2449 h 190042"/>
                <a:gd name="connsiteX18" fmla="*/ 158624 w 242261"/>
                <a:gd name="connsiteY18" fmla="*/ 5777 h 190042"/>
                <a:gd name="connsiteX19" fmla="*/ 239788 w 242261"/>
                <a:gd name="connsiteY19" fmla="*/ 121788 h 190042"/>
                <a:gd name="connsiteX20" fmla="*/ 236606 w 242261"/>
                <a:gd name="connsiteY20" fmla="*/ 140498 h 190042"/>
                <a:gd name="connsiteX21" fmla="*/ 236433 w 242261"/>
                <a:gd name="connsiteY21" fmla="*/ 140618 h 190042"/>
                <a:gd name="connsiteX22" fmla="*/ 201803 w 242261"/>
                <a:gd name="connsiteY22" fmla="*/ 164588 h 190042"/>
                <a:gd name="connsiteX23" fmla="*/ 178861 w 242261"/>
                <a:gd name="connsiteY23" fmla="*/ 179847 h 190042"/>
                <a:gd name="connsiteX24" fmla="*/ 166524 w 242261"/>
                <a:gd name="connsiteY24" fmla="*/ 188017 h 190042"/>
                <a:gd name="connsiteX25" fmla="*/ 158786 w 242261"/>
                <a:gd name="connsiteY25" fmla="*/ 189965 h 19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2261" h="190042">
                  <a:moveTo>
                    <a:pt x="158786" y="189965"/>
                  </a:moveTo>
                  <a:cubicBezTo>
                    <a:pt x="157888" y="190068"/>
                    <a:pt x="156979" y="190068"/>
                    <a:pt x="156081" y="189965"/>
                  </a:cubicBezTo>
                  <a:cubicBezTo>
                    <a:pt x="152563" y="189246"/>
                    <a:pt x="149469" y="187162"/>
                    <a:pt x="147477" y="184175"/>
                  </a:cubicBezTo>
                  <a:lnTo>
                    <a:pt x="77135" y="77256"/>
                  </a:lnTo>
                  <a:cubicBezTo>
                    <a:pt x="60902" y="88077"/>
                    <a:pt x="44670" y="98142"/>
                    <a:pt x="28437" y="108152"/>
                  </a:cubicBezTo>
                  <a:lnTo>
                    <a:pt x="20699" y="112968"/>
                  </a:lnTo>
                  <a:cubicBezTo>
                    <a:pt x="14363" y="116929"/>
                    <a:pt x="6020" y="115002"/>
                    <a:pt x="2059" y="108666"/>
                  </a:cubicBezTo>
                  <a:cubicBezTo>
                    <a:pt x="-1902" y="102330"/>
                    <a:pt x="24" y="93986"/>
                    <a:pt x="6361" y="90026"/>
                  </a:cubicBezTo>
                  <a:lnTo>
                    <a:pt x="14098" y="85156"/>
                  </a:lnTo>
                  <a:cubicBezTo>
                    <a:pt x="33740" y="72927"/>
                    <a:pt x="54085" y="60319"/>
                    <a:pt x="73618" y="47279"/>
                  </a:cubicBezTo>
                  <a:cubicBezTo>
                    <a:pt x="76627" y="45288"/>
                    <a:pt x="80301" y="44552"/>
                    <a:pt x="83845" y="45223"/>
                  </a:cubicBezTo>
                  <a:cubicBezTo>
                    <a:pt x="87373" y="45953"/>
                    <a:pt x="90468" y="48053"/>
                    <a:pt x="92448" y="51067"/>
                  </a:cubicBezTo>
                  <a:lnTo>
                    <a:pt x="162790" y="158041"/>
                  </a:lnTo>
                  <a:lnTo>
                    <a:pt x="163927" y="157283"/>
                  </a:lnTo>
                  <a:cubicBezTo>
                    <a:pt x="171448" y="152359"/>
                    <a:pt x="178969" y="147435"/>
                    <a:pt x="186382" y="142349"/>
                  </a:cubicBezTo>
                  <a:lnTo>
                    <a:pt x="209757" y="126116"/>
                  </a:lnTo>
                  <a:lnTo>
                    <a:pt x="136439" y="21307"/>
                  </a:lnTo>
                  <a:cubicBezTo>
                    <a:pt x="132148" y="15182"/>
                    <a:pt x="133642" y="6740"/>
                    <a:pt x="139767" y="2449"/>
                  </a:cubicBezTo>
                  <a:cubicBezTo>
                    <a:pt x="145892" y="-1841"/>
                    <a:pt x="154333" y="-348"/>
                    <a:pt x="158624" y="5777"/>
                  </a:cubicBezTo>
                  <a:lnTo>
                    <a:pt x="239788" y="121788"/>
                  </a:lnTo>
                  <a:cubicBezTo>
                    <a:pt x="244073" y="127832"/>
                    <a:pt x="242650" y="136208"/>
                    <a:pt x="236606" y="140498"/>
                  </a:cubicBezTo>
                  <a:cubicBezTo>
                    <a:pt x="236546" y="140536"/>
                    <a:pt x="236493" y="140580"/>
                    <a:pt x="236433" y="140618"/>
                  </a:cubicBezTo>
                  <a:lnTo>
                    <a:pt x="201803" y="164588"/>
                  </a:lnTo>
                  <a:cubicBezTo>
                    <a:pt x="194173" y="169999"/>
                    <a:pt x="186544" y="174869"/>
                    <a:pt x="178861" y="179847"/>
                  </a:cubicBezTo>
                  <a:lnTo>
                    <a:pt x="166524" y="188017"/>
                  </a:lnTo>
                  <a:cubicBezTo>
                    <a:pt x="164192" y="189413"/>
                    <a:pt x="161503" y="190090"/>
                    <a:pt x="158786" y="189965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A96748-1EA6-B971-07EE-0F84762D5524}"/>
                </a:ext>
              </a:extLst>
            </p:cNvPr>
            <p:cNvSpPr/>
            <p:nvPr/>
          </p:nvSpPr>
          <p:spPr>
            <a:xfrm>
              <a:off x="2651428" y="3796095"/>
              <a:ext cx="239939" cy="191230"/>
            </a:xfrm>
            <a:custGeom>
              <a:avLst/>
              <a:gdLst>
                <a:gd name="connsiteX0" fmla="*/ 154107 w 239939"/>
                <a:gd name="connsiteY0" fmla="*/ 191227 h 191230"/>
                <a:gd name="connsiteX1" fmla="*/ 150644 w 239939"/>
                <a:gd name="connsiteY1" fmla="*/ 190794 h 191230"/>
                <a:gd name="connsiteX2" fmla="*/ 142366 w 239939"/>
                <a:gd name="connsiteY2" fmla="*/ 184409 h 191230"/>
                <a:gd name="connsiteX3" fmla="*/ 78517 w 239939"/>
                <a:gd name="connsiteY3" fmla="*/ 73323 h 191230"/>
                <a:gd name="connsiteX4" fmla="*/ 48919 w 239939"/>
                <a:gd name="connsiteY4" fmla="*/ 89826 h 191230"/>
                <a:gd name="connsiteX5" fmla="*/ 19700 w 239939"/>
                <a:gd name="connsiteY5" fmla="*/ 105788 h 191230"/>
                <a:gd name="connsiteX6" fmla="*/ 1492 w 239939"/>
                <a:gd name="connsiteY6" fmla="*/ 99917 h 191230"/>
                <a:gd name="connsiteX7" fmla="*/ 7363 w 239939"/>
                <a:gd name="connsiteY7" fmla="*/ 81710 h 191230"/>
                <a:gd name="connsiteX8" fmla="*/ 35662 w 239939"/>
                <a:gd name="connsiteY8" fmla="*/ 66234 h 191230"/>
                <a:gd name="connsiteX9" fmla="*/ 77002 w 239939"/>
                <a:gd name="connsiteY9" fmla="*/ 43184 h 191230"/>
                <a:gd name="connsiteX10" fmla="*/ 95345 w 239939"/>
                <a:gd name="connsiteY10" fmla="*/ 48216 h 191230"/>
                <a:gd name="connsiteX11" fmla="*/ 158977 w 239939"/>
                <a:gd name="connsiteY11" fmla="*/ 159086 h 191230"/>
                <a:gd name="connsiteX12" fmla="*/ 183434 w 239939"/>
                <a:gd name="connsiteY12" fmla="*/ 144638 h 191230"/>
                <a:gd name="connsiteX13" fmla="*/ 193932 w 239939"/>
                <a:gd name="connsiteY13" fmla="*/ 138470 h 191230"/>
                <a:gd name="connsiteX14" fmla="*/ 207838 w 239939"/>
                <a:gd name="connsiteY14" fmla="*/ 130191 h 191230"/>
                <a:gd name="connsiteX15" fmla="*/ 140851 w 239939"/>
                <a:gd name="connsiteY15" fmla="*/ 21053 h 191230"/>
                <a:gd name="connsiteX16" fmla="*/ 144568 w 239939"/>
                <a:gd name="connsiteY16" fmla="*/ 2288 h 191230"/>
                <a:gd name="connsiteX17" fmla="*/ 163333 w 239939"/>
                <a:gd name="connsiteY17" fmla="*/ 6005 h 191230"/>
                <a:gd name="connsiteX18" fmla="*/ 163901 w 239939"/>
                <a:gd name="connsiteY18" fmla="*/ 6931 h 191230"/>
                <a:gd name="connsiteX19" fmla="*/ 237922 w 239939"/>
                <a:gd name="connsiteY19" fmla="*/ 127540 h 191230"/>
                <a:gd name="connsiteX20" fmla="*/ 233702 w 239939"/>
                <a:gd name="connsiteY20" fmla="*/ 145991 h 191230"/>
                <a:gd name="connsiteX21" fmla="*/ 207676 w 239939"/>
                <a:gd name="connsiteY21" fmla="*/ 161737 h 191230"/>
                <a:gd name="connsiteX22" fmla="*/ 197286 w 239939"/>
                <a:gd name="connsiteY22" fmla="*/ 167906 h 191230"/>
                <a:gd name="connsiteX23" fmla="*/ 160979 w 239939"/>
                <a:gd name="connsiteY23" fmla="*/ 189549 h 191230"/>
                <a:gd name="connsiteX24" fmla="*/ 154107 w 239939"/>
                <a:gd name="connsiteY24" fmla="*/ 191227 h 19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9939" h="191230">
                  <a:moveTo>
                    <a:pt x="154107" y="191227"/>
                  </a:moveTo>
                  <a:cubicBezTo>
                    <a:pt x="152939" y="191227"/>
                    <a:pt x="151775" y="191064"/>
                    <a:pt x="150644" y="190794"/>
                  </a:cubicBezTo>
                  <a:cubicBezTo>
                    <a:pt x="147138" y="189874"/>
                    <a:pt x="144151" y="187547"/>
                    <a:pt x="142366" y="184409"/>
                  </a:cubicBezTo>
                  <a:lnTo>
                    <a:pt x="78517" y="73323"/>
                  </a:lnTo>
                  <a:lnTo>
                    <a:pt x="48919" y="89826"/>
                  </a:lnTo>
                  <a:cubicBezTo>
                    <a:pt x="39450" y="95237"/>
                    <a:pt x="29656" y="100648"/>
                    <a:pt x="19700" y="105788"/>
                  </a:cubicBezTo>
                  <a:cubicBezTo>
                    <a:pt x="13050" y="109197"/>
                    <a:pt x="4901" y="106567"/>
                    <a:pt x="1492" y="99917"/>
                  </a:cubicBezTo>
                  <a:cubicBezTo>
                    <a:pt x="-1917" y="93267"/>
                    <a:pt x="713" y="85118"/>
                    <a:pt x="7363" y="81710"/>
                  </a:cubicBezTo>
                  <a:cubicBezTo>
                    <a:pt x="16832" y="76840"/>
                    <a:pt x="26410" y="71429"/>
                    <a:pt x="35662" y="66234"/>
                  </a:cubicBezTo>
                  <a:lnTo>
                    <a:pt x="77002" y="43184"/>
                  </a:lnTo>
                  <a:cubicBezTo>
                    <a:pt x="83468" y="39586"/>
                    <a:pt x="91622" y="41820"/>
                    <a:pt x="95345" y="48216"/>
                  </a:cubicBezTo>
                  <a:lnTo>
                    <a:pt x="158977" y="159086"/>
                  </a:lnTo>
                  <a:lnTo>
                    <a:pt x="183434" y="144638"/>
                  </a:lnTo>
                  <a:lnTo>
                    <a:pt x="193932" y="138470"/>
                  </a:lnTo>
                  <a:lnTo>
                    <a:pt x="207838" y="130191"/>
                  </a:lnTo>
                  <a:lnTo>
                    <a:pt x="140851" y="21053"/>
                  </a:lnTo>
                  <a:cubicBezTo>
                    <a:pt x="136695" y="14847"/>
                    <a:pt x="138362" y="6444"/>
                    <a:pt x="144568" y="2288"/>
                  </a:cubicBezTo>
                  <a:cubicBezTo>
                    <a:pt x="150774" y="-1868"/>
                    <a:pt x="159177" y="-206"/>
                    <a:pt x="163333" y="6005"/>
                  </a:cubicBezTo>
                  <a:cubicBezTo>
                    <a:pt x="163533" y="6303"/>
                    <a:pt x="163722" y="6617"/>
                    <a:pt x="163901" y="6931"/>
                  </a:cubicBezTo>
                  <a:lnTo>
                    <a:pt x="237922" y="127540"/>
                  </a:lnTo>
                  <a:cubicBezTo>
                    <a:pt x="241802" y="133811"/>
                    <a:pt x="239919" y="142030"/>
                    <a:pt x="233702" y="145991"/>
                  </a:cubicBezTo>
                  <a:cubicBezTo>
                    <a:pt x="225044" y="151402"/>
                    <a:pt x="216225" y="156813"/>
                    <a:pt x="207676" y="161737"/>
                  </a:cubicBezTo>
                  <a:lnTo>
                    <a:pt x="197286" y="167906"/>
                  </a:lnTo>
                  <a:lnTo>
                    <a:pt x="160979" y="189549"/>
                  </a:lnTo>
                  <a:cubicBezTo>
                    <a:pt x="158874" y="190685"/>
                    <a:pt x="156504" y="191281"/>
                    <a:pt x="154107" y="19122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D59B875E-8BCD-C086-6DA0-5D53CDC19A16}"/>
                </a:ext>
              </a:extLst>
            </p:cNvPr>
            <p:cNvSpPr/>
            <p:nvPr/>
          </p:nvSpPr>
          <p:spPr>
            <a:xfrm>
              <a:off x="2504141" y="3878824"/>
              <a:ext cx="236706" cy="190218"/>
            </a:xfrm>
            <a:custGeom>
              <a:avLst/>
              <a:gdLst>
                <a:gd name="connsiteX0" fmla="*/ 148319 w 236706"/>
                <a:gd name="connsiteY0" fmla="*/ 190202 h 190218"/>
                <a:gd name="connsiteX1" fmla="*/ 144044 w 236706"/>
                <a:gd name="connsiteY1" fmla="*/ 189499 h 190218"/>
                <a:gd name="connsiteX2" fmla="*/ 136198 w 236706"/>
                <a:gd name="connsiteY2" fmla="*/ 182681 h 190218"/>
                <a:gd name="connsiteX3" fmla="*/ 79222 w 236706"/>
                <a:gd name="connsiteY3" fmla="*/ 68078 h 190218"/>
                <a:gd name="connsiteX4" fmla="*/ 78410 w 236706"/>
                <a:gd name="connsiteY4" fmla="*/ 68457 h 190218"/>
                <a:gd name="connsiteX5" fmla="*/ 55143 w 236706"/>
                <a:gd name="connsiteY5" fmla="*/ 79874 h 190218"/>
                <a:gd name="connsiteX6" fmla="*/ 18836 w 236706"/>
                <a:gd name="connsiteY6" fmla="*/ 96810 h 190218"/>
                <a:gd name="connsiteX7" fmla="*/ 1088 w 236706"/>
                <a:gd name="connsiteY7" fmla="*/ 89667 h 190218"/>
                <a:gd name="connsiteX8" fmla="*/ 7419 w 236706"/>
                <a:gd name="connsiteY8" fmla="*/ 72298 h 190218"/>
                <a:gd name="connsiteX9" fmla="*/ 43672 w 236706"/>
                <a:gd name="connsiteY9" fmla="*/ 55362 h 190218"/>
                <a:gd name="connsiteX10" fmla="*/ 66289 w 236706"/>
                <a:gd name="connsiteY10" fmla="*/ 44540 h 190218"/>
                <a:gd name="connsiteX11" fmla="*/ 79384 w 236706"/>
                <a:gd name="connsiteY11" fmla="*/ 38047 h 190218"/>
                <a:gd name="connsiteX12" fmla="*/ 97456 w 236706"/>
                <a:gd name="connsiteY12" fmla="*/ 44162 h 190218"/>
                <a:gd name="connsiteX13" fmla="*/ 154434 w 236706"/>
                <a:gd name="connsiteY13" fmla="*/ 158765 h 190218"/>
                <a:gd name="connsiteX14" fmla="*/ 155678 w 236706"/>
                <a:gd name="connsiteY14" fmla="*/ 158170 h 190218"/>
                <a:gd name="connsiteX15" fmla="*/ 179594 w 236706"/>
                <a:gd name="connsiteY15" fmla="*/ 146049 h 190218"/>
                <a:gd name="connsiteX16" fmla="*/ 204863 w 236706"/>
                <a:gd name="connsiteY16" fmla="*/ 132738 h 190218"/>
                <a:gd name="connsiteX17" fmla="*/ 144586 w 236706"/>
                <a:gd name="connsiteY17" fmla="*/ 19921 h 190218"/>
                <a:gd name="connsiteX18" fmla="*/ 150132 w 236706"/>
                <a:gd name="connsiteY18" fmla="*/ 1605 h 190218"/>
                <a:gd name="connsiteX19" fmla="*/ 168448 w 236706"/>
                <a:gd name="connsiteY19" fmla="*/ 7151 h 190218"/>
                <a:gd name="connsiteX20" fmla="*/ 235110 w 236706"/>
                <a:gd name="connsiteY20" fmla="*/ 131981 h 190218"/>
                <a:gd name="connsiteX21" fmla="*/ 236138 w 236706"/>
                <a:gd name="connsiteY21" fmla="*/ 142316 h 190218"/>
                <a:gd name="connsiteX22" fmla="*/ 229483 w 236706"/>
                <a:gd name="connsiteY22" fmla="*/ 150324 h 190218"/>
                <a:gd name="connsiteX23" fmla="*/ 192256 w 236706"/>
                <a:gd name="connsiteY23" fmla="*/ 169966 h 190218"/>
                <a:gd name="connsiteX24" fmla="*/ 167636 w 236706"/>
                <a:gd name="connsiteY24" fmla="*/ 182411 h 190218"/>
                <a:gd name="connsiteX25" fmla="*/ 154434 w 236706"/>
                <a:gd name="connsiteY25" fmla="*/ 189012 h 190218"/>
                <a:gd name="connsiteX26" fmla="*/ 148319 w 236706"/>
                <a:gd name="connsiteY26" fmla="*/ 190202 h 19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6706" h="190218">
                  <a:moveTo>
                    <a:pt x="148319" y="190202"/>
                  </a:moveTo>
                  <a:cubicBezTo>
                    <a:pt x="146869" y="190202"/>
                    <a:pt x="145424" y="189932"/>
                    <a:pt x="144044" y="189499"/>
                  </a:cubicBezTo>
                  <a:cubicBezTo>
                    <a:pt x="140635" y="188363"/>
                    <a:pt x="137822" y="185874"/>
                    <a:pt x="136198" y="182681"/>
                  </a:cubicBezTo>
                  <a:lnTo>
                    <a:pt x="79222" y="68078"/>
                  </a:lnTo>
                  <a:lnTo>
                    <a:pt x="78410" y="68457"/>
                  </a:lnTo>
                  <a:cubicBezTo>
                    <a:pt x="70672" y="72353"/>
                    <a:pt x="62989" y="76194"/>
                    <a:pt x="55143" y="79874"/>
                  </a:cubicBezTo>
                  <a:lnTo>
                    <a:pt x="18836" y="96810"/>
                  </a:lnTo>
                  <a:cubicBezTo>
                    <a:pt x="11964" y="99732"/>
                    <a:pt x="4015" y="96539"/>
                    <a:pt x="1088" y="89667"/>
                  </a:cubicBezTo>
                  <a:cubicBezTo>
                    <a:pt x="-1710" y="83120"/>
                    <a:pt x="1061" y="75518"/>
                    <a:pt x="7419" y="72298"/>
                  </a:cubicBezTo>
                  <a:lnTo>
                    <a:pt x="43672" y="55362"/>
                  </a:lnTo>
                  <a:cubicBezTo>
                    <a:pt x="51247" y="51791"/>
                    <a:pt x="58768" y="48057"/>
                    <a:pt x="66289" y="44540"/>
                  </a:cubicBezTo>
                  <a:lnTo>
                    <a:pt x="79384" y="38047"/>
                  </a:lnTo>
                  <a:cubicBezTo>
                    <a:pt x="86067" y="34801"/>
                    <a:pt x="94118" y="37522"/>
                    <a:pt x="97456" y="44162"/>
                  </a:cubicBezTo>
                  <a:lnTo>
                    <a:pt x="154434" y="158765"/>
                  </a:lnTo>
                  <a:lnTo>
                    <a:pt x="155678" y="158170"/>
                  </a:lnTo>
                  <a:cubicBezTo>
                    <a:pt x="163578" y="154274"/>
                    <a:pt x="171911" y="150216"/>
                    <a:pt x="179594" y="146049"/>
                  </a:cubicBezTo>
                  <a:lnTo>
                    <a:pt x="204863" y="132738"/>
                  </a:lnTo>
                  <a:lnTo>
                    <a:pt x="144586" y="19921"/>
                  </a:lnTo>
                  <a:cubicBezTo>
                    <a:pt x="141058" y="13330"/>
                    <a:pt x="143541" y="5133"/>
                    <a:pt x="150132" y="1605"/>
                  </a:cubicBezTo>
                  <a:cubicBezTo>
                    <a:pt x="156722" y="-1923"/>
                    <a:pt x="164920" y="560"/>
                    <a:pt x="168448" y="7151"/>
                  </a:cubicBezTo>
                  <a:lnTo>
                    <a:pt x="235110" y="131981"/>
                  </a:lnTo>
                  <a:cubicBezTo>
                    <a:pt x="236793" y="135173"/>
                    <a:pt x="237161" y="138853"/>
                    <a:pt x="236138" y="142316"/>
                  </a:cubicBezTo>
                  <a:cubicBezTo>
                    <a:pt x="235072" y="145779"/>
                    <a:pt x="232675" y="148646"/>
                    <a:pt x="229483" y="150324"/>
                  </a:cubicBezTo>
                  <a:lnTo>
                    <a:pt x="192256" y="169966"/>
                  </a:lnTo>
                  <a:cubicBezTo>
                    <a:pt x="184085" y="174294"/>
                    <a:pt x="175753" y="178461"/>
                    <a:pt x="167636" y="182411"/>
                  </a:cubicBezTo>
                  <a:lnTo>
                    <a:pt x="154434" y="189012"/>
                  </a:lnTo>
                  <a:cubicBezTo>
                    <a:pt x="152513" y="189878"/>
                    <a:pt x="150424" y="190311"/>
                    <a:pt x="148319" y="19020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9F8B0D1B-9320-5F12-D42E-53352FC5B06B}"/>
                </a:ext>
              </a:extLst>
            </p:cNvPr>
            <p:cNvSpPr/>
            <p:nvPr/>
          </p:nvSpPr>
          <p:spPr>
            <a:xfrm>
              <a:off x="2352191" y="3951607"/>
              <a:ext cx="233054" cy="190088"/>
            </a:xfrm>
            <a:custGeom>
              <a:avLst/>
              <a:gdLst>
                <a:gd name="connsiteX0" fmla="*/ 142757 w 233054"/>
                <a:gd name="connsiteY0" fmla="*/ 190088 h 190088"/>
                <a:gd name="connsiteX1" fmla="*/ 130312 w 233054"/>
                <a:gd name="connsiteY1" fmla="*/ 181863 h 190088"/>
                <a:gd name="connsiteX2" fmla="*/ 80261 w 233054"/>
                <a:gd name="connsiteY2" fmla="*/ 63905 h 190088"/>
                <a:gd name="connsiteX3" fmla="*/ 75120 w 233054"/>
                <a:gd name="connsiteY3" fmla="*/ 66016 h 190088"/>
                <a:gd name="connsiteX4" fmla="*/ 18197 w 233054"/>
                <a:gd name="connsiteY4" fmla="*/ 89012 h 190088"/>
                <a:gd name="connsiteX5" fmla="*/ 834 w 233054"/>
                <a:gd name="connsiteY5" fmla="*/ 81004 h 190088"/>
                <a:gd name="connsiteX6" fmla="*/ 8404 w 233054"/>
                <a:gd name="connsiteY6" fmla="*/ 63797 h 190088"/>
                <a:gd name="connsiteX7" fmla="*/ 64840 w 233054"/>
                <a:gd name="connsiteY7" fmla="*/ 40963 h 190088"/>
                <a:gd name="connsiteX8" fmla="*/ 82371 w 233054"/>
                <a:gd name="connsiteY8" fmla="*/ 33766 h 190088"/>
                <a:gd name="connsiteX9" fmla="*/ 99956 w 233054"/>
                <a:gd name="connsiteY9" fmla="*/ 41017 h 190088"/>
                <a:gd name="connsiteX10" fmla="*/ 149845 w 233054"/>
                <a:gd name="connsiteY10" fmla="*/ 158705 h 190088"/>
                <a:gd name="connsiteX11" fmla="*/ 176900 w 233054"/>
                <a:gd name="connsiteY11" fmla="*/ 146747 h 190088"/>
                <a:gd name="connsiteX12" fmla="*/ 201627 w 233054"/>
                <a:gd name="connsiteY12" fmla="*/ 135925 h 190088"/>
                <a:gd name="connsiteX13" fmla="*/ 148168 w 233054"/>
                <a:gd name="connsiteY13" fmla="*/ 19536 h 190088"/>
                <a:gd name="connsiteX14" fmla="*/ 154282 w 233054"/>
                <a:gd name="connsiteY14" fmla="*/ 1409 h 190088"/>
                <a:gd name="connsiteX15" fmla="*/ 172409 w 233054"/>
                <a:gd name="connsiteY15" fmla="*/ 7524 h 190088"/>
                <a:gd name="connsiteX16" fmla="*/ 172733 w 233054"/>
                <a:gd name="connsiteY16" fmla="*/ 8227 h 190088"/>
                <a:gd name="connsiteX17" fmla="*/ 231821 w 233054"/>
                <a:gd name="connsiteY17" fmla="*/ 136845 h 190088"/>
                <a:gd name="connsiteX18" fmla="*/ 225327 w 233054"/>
                <a:gd name="connsiteY18" fmla="*/ 154700 h 190088"/>
                <a:gd name="connsiteX19" fmla="*/ 187721 w 233054"/>
                <a:gd name="connsiteY19" fmla="*/ 171637 h 190088"/>
                <a:gd name="connsiteX20" fmla="*/ 147951 w 233054"/>
                <a:gd name="connsiteY20" fmla="*/ 189006 h 190088"/>
                <a:gd name="connsiteX21" fmla="*/ 142757 w 233054"/>
                <a:gd name="connsiteY21" fmla="*/ 190088 h 1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33054" h="190088">
                  <a:moveTo>
                    <a:pt x="142757" y="190088"/>
                  </a:moveTo>
                  <a:cubicBezTo>
                    <a:pt x="137346" y="190034"/>
                    <a:pt x="132470" y="186842"/>
                    <a:pt x="130312" y="181863"/>
                  </a:cubicBezTo>
                  <a:lnTo>
                    <a:pt x="80261" y="63905"/>
                  </a:lnTo>
                  <a:lnTo>
                    <a:pt x="75120" y="66016"/>
                  </a:lnTo>
                  <a:cubicBezTo>
                    <a:pt x="56561" y="73645"/>
                    <a:pt x="37244" y="81599"/>
                    <a:pt x="18197" y="89012"/>
                  </a:cubicBezTo>
                  <a:cubicBezTo>
                    <a:pt x="11185" y="91609"/>
                    <a:pt x="3409" y="87984"/>
                    <a:pt x="834" y="81004"/>
                  </a:cubicBezTo>
                  <a:cubicBezTo>
                    <a:pt x="-1677" y="74132"/>
                    <a:pt x="1667" y="66557"/>
                    <a:pt x="8404" y="63797"/>
                  </a:cubicBezTo>
                  <a:cubicBezTo>
                    <a:pt x="27234" y="56492"/>
                    <a:pt x="46280" y="48593"/>
                    <a:pt x="64840" y="40963"/>
                  </a:cubicBezTo>
                  <a:lnTo>
                    <a:pt x="82371" y="33766"/>
                  </a:lnTo>
                  <a:cubicBezTo>
                    <a:pt x="89226" y="31007"/>
                    <a:pt x="97051" y="34199"/>
                    <a:pt x="99956" y="41017"/>
                  </a:cubicBezTo>
                  <a:lnTo>
                    <a:pt x="149845" y="158705"/>
                  </a:lnTo>
                  <a:lnTo>
                    <a:pt x="176900" y="146747"/>
                  </a:lnTo>
                  <a:cubicBezTo>
                    <a:pt x="185070" y="143229"/>
                    <a:pt x="193132" y="139604"/>
                    <a:pt x="201627" y="135925"/>
                  </a:cubicBezTo>
                  <a:lnTo>
                    <a:pt x="148168" y="19536"/>
                  </a:lnTo>
                  <a:cubicBezTo>
                    <a:pt x="144851" y="12826"/>
                    <a:pt x="147589" y="4726"/>
                    <a:pt x="154282" y="1409"/>
                  </a:cubicBezTo>
                  <a:cubicBezTo>
                    <a:pt x="160981" y="-1908"/>
                    <a:pt x="169097" y="830"/>
                    <a:pt x="172409" y="7524"/>
                  </a:cubicBezTo>
                  <a:cubicBezTo>
                    <a:pt x="172522" y="7740"/>
                    <a:pt x="172630" y="8011"/>
                    <a:pt x="172733" y="8227"/>
                  </a:cubicBezTo>
                  <a:lnTo>
                    <a:pt x="231821" y="136845"/>
                  </a:lnTo>
                  <a:cubicBezTo>
                    <a:pt x="234905" y="143554"/>
                    <a:pt x="232010" y="151508"/>
                    <a:pt x="225327" y="154700"/>
                  </a:cubicBezTo>
                  <a:cubicBezTo>
                    <a:pt x="212882" y="160653"/>
                    <a:pt x="200113" y="166226"/>
                    <a:pt x="187721" y="171637"/>
                  </a:cubicBezTo>
                  <a:lnTo>
                    <a:pt x="147951" y="189006"/>
                  </a:lnTo>
                  <a:cubicBezTo>
                    <a:pt x="146306" y="189710"/>
                    <a:pt x="144542" y="190088"/>
                    <a:pt x="142757" y="19008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A8FB7B83-76C1-611B-11C2-3A83313212E2}"/>
                </a:ext>
              </a:extLst>
            </p:cNvPr>
            <p:cNvSpPr/>
            <p:nvPr/>
          </p:nvSpPr>
          <p:spPr>
            <a:xfrm>
              <a:off x="2196023" y="4016216"/>
              <a:ext cx="229775" cy="188252"/>
            </a:xfrm>
            <a:custGeom>
              <a:avLst/>
              <a:gdLst>
                <a:gd name="connsiteX0" fmla="*/ 137192 w 229775"/>
                <a:gd name="connsiteY0" fmla="*/ 188246 h 188252"/>
                <a:gd name="connsiteX1" fmla="*/ 124422 w 229775"/>
                <a:gd name="connsiteY1" fmla="*/ 179264 h 188252"/>
                <a:gd name="connsiteX2" fmla="*/ 81622 w 229775"/>
                <a:gd name="connsiteY2" fmla="*/ 58600 h 188252"/>
                <a:gd name="connsiteX3" fmla="*/ 56569 w 229775"/>
                <a:gd name="connsiteY3" fmla="*/ 67420 h 188252"/>
                <a:gd name="connsiteX4" fmla="*/ 18206 w 229775"/>
                <a:gd name="connsiteY4" fmla="*/ 79866 h 188252"/>
                <a:gd name="connsiteX5" fmla="*/ 837 w 229775"/>
                <a:gd name="connsiteY5" fmla="*/ 71857 h 188252"/>
                <a:gd name="connsiteX6" fmla="*/ 8856 w 229775"/>
                <a:gd name="connsiteY6" fmla="*/ 54488 h 188252"/>
                <a:gd name="connsiteX7" fmla="*/ 9819 w 229775"/>
                <a:gd name="connsiteY7" fmla="*/ 54163 h 188252"/>
                <a:gd name="connsiteX8" fmla="*/ 47695 w 229775"/>
                <a:gd name="connsiteY8" fmla="*/ 41773 h 188252"/>
                <a:gd name="connsiteX9" fmla="*/ 85139 w 229775"/>
                <a:gd name="connsiteY9" fmla="*/ 28570 h 188252"/>
                <a:gd name="connsiteX10" fmla="*/ 102400 w 229775"/>
                <a:gd name="connsiteY10" fmla="*/ 36848 h 188252"/>
                <a:gd name="connsiteX11" fmla="*/ 145525 w 229775"/>
                <a:gd name="connsiteY11" fmla="*/ 157350 h 188252"/>
                <a:gd name="connsiteX12" fmla="*/ 193195 w 229775"/>
                <a:gd name="connsiteY12" fmla="*/ 139602 h 188252"/>
                <a:gd name="connsiteX13" fmla="*/ 198606 w 229775"/>
                <a:gd name="connsiteY13" fmla="*/ 137491 h 188252"/>
                <a:gd name="connsiteX14" fmla="*/ 152289 w 229775"/>
                <a:gd name="connsiteY14" fmla="*/ 18451 h 188252"/>
                <a:gd name="connsiteX15" fmla="*/ 160026 w 229775"/>
                <a:gd name="connsiteY15" fmla="*/ 920 h 188252"/>
                <a:gd name="connsiteX16" fmla="*/ 177558 w 229775"/>
                <a:gd name="connsiteY16" fmla="*/ 8658 h 188252"/>
                <a:gd name="connsiteX17" fmla="*/ 228745 w 229775"/>
                <a:gd name="connsiteY17" fmla="*/ 140576 h 188252"/>
                <a:gd name="connsiteX18" fmla="*/ 228745 w 229775"/>
                <a:gd name="connsiteY18" fmla="*/ 150965 h 188252"/>
                <a:gd name="connsiteX19" fmla="*/ 221170 w 229775"/>
                <a:gd name="connsiteY19" fmla="*/ 158107 h 188252"/>
                <a:gd name="connsiteX20" fmla="*/ 202989 w 229775"/>
                <a:gd name="connsiteY20" fmla="*/ 165033 h 188252"/>
                <a:gd name="connsiteX21" fmla="*/ 141791 w 229775"/>
                <a:gd name="connsiteY21" fmla="*/ 187542 h 188252"/>
                <a:gd name="connsiteX22" fmla="*/ 137192 w 229775"/>
                <a:gd name="connsiteY22" fmla="*/ 188246 h 188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9775" h="188252">
                  <a:moveTo>
                    <a:pt x="137192" y="188246"/>
                  </a:moveTo>
                  <a:cubicBezTo>
                    <a:pt x="131462" y="188246"/>
                    <a:pt x="126349" y="184675"/>
                    <a:pt x="124422" y="179264"/>
                  </a:cubicBezTo>
                  <a:lnTo>
                    <a:pt x="81622" y="58600"/>
                  </a:lnTo>
                  <a:lnTo>
                    <a:pt x="56569" y="67420"/>
                  </a:lnTo>
                  <a:lnTo>
                    <a:pt x="18206" y="79866"/>
                  </a:lnTo>
                  <a:cubicBezTo>
                    <a:pt x="11194" y="82463"/>
                    <a:pt x="3418" y="78837"/>
                    <a:pt x="837" y="71857"/>
                  </a:cubicBezTo>
                  <a:cubicBezTo>
                    <a:pt x="-1744" y="64823"/>
                    <a:pt x="1843" y="57085"/>
                    <a:pt x="8856" y="54488"/>
                  </a:cubicBezTo>
                  <a:cubicBezTo>
                    <a:pt x="9175" y="54380"/>
                    <a:pt x="9494" y="54272"/>
                    <a:pt x="9819" y="54163"/>
                  </a:cubicBezTo>
                  <a:lnTo>
                    <a:pt x="47695" y="41773"/>
                  </a:lnTo>
                  <a:lnTo>
                    <a:pt x="85139" y="28570"/>
                  </a:lnTo>
                  <a:cubicBezTo>
                    <a:pt x="92190" y="26135"/>
                    <a:pt x="99900" y="29814"/>
                    <a:pt x="102400" y="36848"/>
                  </a:cubicBezTo>
                  <a:lnTo>
                    <a:pt x="145525" y="157350"/>
                  </a:lnTo>
                  <a:cubicBezTo>
                    <a:pt x="161758" y="151939"/>
                    <a:pt x="177612" y="145554"/>
                    <a:pt x="193195" y="139602"/>
                  </a:cubicBezTo>
                  <a:lnTo>
                    <a:pt x="198606" y="137491"/>
                  </a:lnTo>
                  <a:lnTo>
                    <a:pt x="152289" y="18451"/>
                  </a:lnTo>
                  <a:cubicBezTo>
                    <a:pt x="149583" y="11471"/>
                    <a:pt x="153046" y="3626"/>
                    <a:pt x="160026" y="920"/>
                  </a:cubicBezTo>
                  <a:cubicBezTo>
                    <a:pt x="167006" y="-1785"/>
                    <a:pt x="174852" y="1677"/>
                    <a:pt x="177558" y="8658"/>
                  </a:cubicBezTo>
                  <a:lnTo>
                    <a:pt x="228745" y="140576"/>
                  </a:lnTo>
                  <a:cubicBezTo>
                    <a:pt x="230119" y="143877"/>
                    <a:pt x="230119" y="147664"/>
                    <a:pt x="228745" y="150965"/>
                  </a:cubicBezTo>
                  <a:cubicBezTo>
                    <a:pt x="227295" y="154266"/>
                    <a:pt x="224562" y="156863"/>
                    <a:pt x="221170" y="158107"/>
                  </a:cubicBezTo>
                  <a:lnTo>
                    <a:pt x="202989" y="165033"/>
                  </a:lnTo>
                  <a:cubicBezTo>
                    <a:pt x="183077" y="172608"/>
                    <a:pt x="162461" y="180509"/>
                    <a:pt x="141791" y="187542"/>
                  </a:cubicBezTo>
                  <a:cubicBezTo>
                    <a:pt x="140309" y="188030"/>
                    <a:pt x="138756" y="188300"/>
                    <a:pt x="137192" y="188246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798E0FE-1214-F73C-C2BC-85B3588E5A9D}"/>
                </a:ext>
              </a:extLst>
            </p:cNvPr>
            <p:cNvSpPr/>
            <p:nvPr/>
          </p:nvSpPr>
          <p:spPr>
            <a:xfrm>
              <a:off x="2037794" y="4071323"/>
              <a:ext cx="224536" cy="186314"/>
            </a:xfrm>
            <a:custGeom>
              <a:avLst/>
              <a:gdLst>
                <a:gd name="connsiteX0" fmla="*/ 130226 w 224536"/>
                <a:gd name="connsiteY0" fmla="*/ 186274 h 186314"/>
                <a:gd name="connsiteX1" fmla="*/ 117240 w 224536"/>
                <a:gd name="connsiteY1" fmla="*/ 176534 h 186314"/>
                <a:gd name="connsiteX2" fmla="*/ 81907 w 224536"/>
                <a:gd name="connsiteY2" fmla="*/ 53544 h 186314"/>
                <a:gd name="connsiteX3" fmla="*/ 42894 w 224536"/>
                <a:gd name="connsiteY3" fmla="*/ 64366 h 186314"/>
                <a:gd name="connsiteX4" fmla="*/ 17517 w 224536"/>
                <a:gd name="connsiteY4" fmla="*/ 71184 h 186314"/>
                <a:gd name="connsiteX5" fmla="*/ 602 w 224536"/>
                <a:gd name="connsiteY5" fmla="*/ 62256 h 186314"/>
                <a:gd name="connsiteX6" fmla="*/ 9547 w 224536"/>
                <a:gd name="connsiteY6" fmla="*/ 45319 h 186314"/>
                <a:gd name="connsiteX7" fmla="*/ 10375 w 224536"/>
                <a:gd name="connsiteY7" fmla="*/ 45103 h 186314"/>
                <a:gd name="connsiteX8" fmla="*/ 35860 w 224536"/>
                <a:gd name="connsiteY8" fmla="*/ 38231 h 186314"/>
                <a:gd name="connsiteX9" fmla="*/ 87372 w 224536"/>
                <a:gd name="connsiteY9" fmla="*/ 24001 h 186314"/>
                <a:gd name="connsiteX10" fmla="*/ 97653 w 224536"/>
                <a:gd name="connsiteY10" fmla="*/ 25137 h 186314"/>
                <a:gd name="connsiteX11" fmla="*/ 104146 w 224536"/>
                <a:gd name="connsiteY11" fmla="*/ 33253 h 186314"/>
                <a:gd name="connsiteX12" fmla="*/ 139587 w 224536"/>
                <a:gd name="connsiteY12" fmla="*/ 156081 h 186314"/>
                <a:gd name="connsiteX13" fmla="*/ 151924 w 224536"/>
                <a:gd name="connsiteY13" fmla="*/ 152456 h 186314"/>
                <a:gd name="connsiteX14" fmla="*/ 193913 w 224536"/>
                <a:gd name="connsiteY14" fmla="*/ 139740 h 186314"/>
                <a:gd name="connsiteX15" fmla="*/ 154846 w 224536"/>
                <a:gd name="connsiteY15" fmla="*/ 17778 h 186314"/>
                <a:gd name="connsiteX16" fmla="*/ 163455 w 224536"/>
                <a:gd name="connsiteY16" fmla="*/ 679 h 186314"/>
                <a:gd name="connsiteX17" fmla="*/ 180537 w 224536"/>
                <a:gd name="connsiteY17" fmla="*/ 9283 h 186314"/>
                <a:gd name="connsiteX18" fmla="*/ 180602 w 224536"/>
                <a:gd name="connsiteY18" fmla="*/ 9499 h 186314"/>
                <a:gd name="connsiteX19" fmla="*/ 223890 w 224536"/>
                <a:gd name="connsiteY19" fmla="*/ 144285 h 186314"/>
                <a:gd name="connsiteX20" fmla="*/ 215340 w 224536"/>
                <a:gd name="connsiteY20" fmla="*/ 161222 h 186314"/>
                <a:gd name="connsiteX21" fmla="*/ 159716 w 224536"/>
                <a:gd name="connsiteY21" fmla="*/ 178374 h 186314"/>
                <a:gd name="connsiteX22" fmla="*/ 134393 w 224536"/>
                <a:gd name="connsiteY22" fmla="*/ 185949 h 186314"/>
                <a:gd name="connsiteX23" fmla="*/ 130226 w 224536"/>
                <a:gd name="connsiteY23" fmla="*/ 186274 h 186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4536" h="186314">
                  <a:moveTo>
                    <a:pt x="130226" y="186274"/>
                  </a:moveTo>
                  <a:cubicBezTo>
                    <a:pt x="124210" y="186274"/>
                    <a:pt x="118907" y="182324"/>
                    <a:pt x="117240" y="176534"/>
                  </a:cubicBezTo>
                  <a:lnTo>
                    <a:pt x="81907" y="53544"/>
                  </a:lnTo>
                  <a:cubicBezTo>
                    <a:pt x="68813" y="57224"/>
                    <a:pt x="55664" y="60740"/>
                    <a:pt x="42894" y="64366"/>
                  </a:cubicBezTo>
                  <a:cubicBezTo>
                    <a:pt x="34399" y="66639"/>
                    <a:pt x="25958" y="68857"/>
                    <a:pt x="17517" y="71184"/>
                  </a:cubicBezTo>
                  <a:cubicBezTo>
                    <a:pt x="10380" y="73402"/>
                    <a:pt x="2805" y="69398"/>
                    <a:pt x="602" y="62256"/>
                  </a:cubicBezTo>
                  <a:cubicBezTo>
                    <a:pt x="-1594" y="55113"/>
                    <a:pt x="2404" y="47538"/>
                    <a:pt x="9547" y="45319"/>
                  </a:cubicBezTo>
                  <a:cubicBezTo>
                    <a:pt x="9817" y="45265"/>
                    <a:pt x="10093" y="45157"/>
                    <a:pt x="10375" y="45103"/>
                  </a:cubicBezTo>
                  <a:lnTo>
                    <a:pt x="35860" y="38231"/>
                  </a:lnTo>
                  <a:cubicBezTo>
                    <a:pt x="52796" y="33686"/>
                    <a:pt x="70328" y="28978"/>
                    <a:pt x="87372" y="24001"/>
                  </a:cubicBezTo>
                  <a:cubicBezTo>
                    <a:pt x="90813" y="23026"/>
                    <a:pt x="94509" y="23405"/>
                    <a:pt x="97653" y="25137"/>
                  </a:cubicBezTo>
                  <a:cubicBezTo>
                    <a:pt x="100829" y="26868"/>
                    <a:pt x="103172" y="29790"/>
                    <a:pt x="104146" y="33253"/>
                  </a:cubicBezTo>
                  <a:lnTo>
                    <a:pt x="139587" y="156081"/>
                  </a:lnTo>
                  <a:lnTo>
                    <a:pt x="151924" y="152456"/>
                  </a:lnTo>
                  <a:cubicBezTo>
                    <a:pt x="165776" y="148398"/>
                    <a:pt x="179953" y="144177"/>
                    <a:pt x="193913" y="139740"/>
                  </a:cubicBezTo>
                  <a:lnTo>
                    <a:pt x="154846" y="17778"/>
                  </a:lnTo>
                  <a:cubicBezTo>
                    <a:pt x="152503" y="10690"/>
                    <a:pt x="156356" y="3060"/>
                    <a:pt x="163455" y="679"/>
                  </a:cubicBezTo>
                  <a:cubicBezTo>
                    <a:pt x="170549" y="-1647"/>
                    <a:pt x="178194" y="2194"/>
                    <a:pt x="180537" y="9283"/>
                  </a:cubicBezTo>
                  <a:cubicBezTo>
                    <a:pt x="180559" y="9391"/>
                    <a:pt x="180581" y="9445"/>
                    <a:pt x="180602" y="9499"/>
                  </a:cubicBezTo>
                  <a:lnTo>
                    <a:pt x="223890" y="144285"/>
                  </a:lnTo>
                  <a:cubicBezTo>
                    <a:pt x="226141" y="151319"/>
                    <a:pt x="222337" y="158840"/>
                    <a:pt x="215340" y="161222"/>
                  </a:cubicBezTo>
                  <a:cubicBezTo>
                    <a:pt x="196835" y="167444"/>
                    <a:pt x="177951" y="173017"/>
                    <a:pt x="159716" y="178374"/>
                  </a:cubicBezTo>
                  <a:cubicBezTo>
                    <a:pt x="151275" y="180863"/>
                    <a:pt x="142834" y="183352"/>
                    <a:pt x="134393" y="185949"/>
                  </a:cubicBezTo>
                  <a:cubicBezTo>
                    <a:pt x="133029" y="186274"/>
                    <a:pt x="131622" y="186382"/>
                    <a:pt x="130226" y="186274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9DB799F3-1AAC-07A0-52D9-8565A64BDE4A}"/>
                </a:ext>
              </a:extLst>
            </p:cNvPr>
            <p:cNvSpPr/>
            <p:nvPr/>
          </p:nvSpPr>
          <p:spPr>
            <a:xfrm>
              <a:off x="1877204" y="4116602"/>
              <a:ext cx="218336" cy="183957"/>
            </a:xfrm>
            <a:custGeom>
              <a:avLst/>
              <a:gdLst>
                <a:gd name="connsiteX0" fmla="*/ 122752 w 218336"/>
                <a:gd name="connsiteY0" fmla="*/ 183958 h 183957"/>
                <a:gd name="connsiteX1" fmla="*/ 109550 w 218336"/>
                <a:gd name="connsiteY1" fmla="*/ 173136 h 183957"/>
                <a:gd name="connsiteX2" fmla="*/ 81521 w 218336"/>
                <a:gd name="connsiteY2" fmla="*/ 48144 h 183957"/>
                <a:gd name="connsiteX3" fmla="*/ 80223 w 218336"/>
                <a:gd name="connsiteY3" fmla="*/ 48469 h 183957"/>
                <a:gd name="connsiteX4" fmla="*/ 15833 w 218336"/>
                <a:gd name="connsiteY4" fmla="*/ 61725 h 183957"/>
                <a:gd name="connsiteX5" fmla="*/ 200 w 218336"/>
                <a:gd name="connsiteY5" fmla="*/ 50687 h 183957"/>
                <a:gd name="connsiteX6" fmla="*/ 11017 w 218336"/>
                <a:gd name="connsiteY6" fmla="*/ 35103 h 183957"/>
                <a:gd name="connsiteX7" fmla="*/ 74433 w 218336"/>
                <a:gd name="connsiteY7" fmla="*/ 22009 h 183957"/>
                <a:gd name="connsiteX8" fmla="*/ 88934 w 218336"/>
                <a:gd name="connsiteY8" fmla="*/ 18870 h 183957"/>
                <a:gd name="connsiteX9" fmla="*/ 105124 w 218336"/>
                <a:gd name="connsiteY9" fmla="*/ 28935 h 183957"/>
                <a:gd name="connsiteX10" fmla="*/ 105167 w 218336"/>
                <a:gd name="connsiteY10" fmla="*/ 29097 h 183957"/>
                <a:gd name="connsiteX11" fmla="*/ 133141 w 218336"/>
                <a:gd name="connsiteY11" fmla="*/ 154035 h 183957"/>
                <a:gd name="connsiteX12" fmla="*/ 140554 w 218336"/>
                <a:gd name="connsiteY12" fmla="*/ 152412 h 183957"/>
                <a:gd name="connsiteX13" fmla="*/ 188333 w 218336"/>
                <a:gd name="connsiteY13" fmla="*/ 140779 h 183957"/>
                <a:gd name="connsiteX14" fmla="*/ 156733 w 218336"/>
                <a:gd name="connsiteY14" fmla="*/ 16868 h 183957"/>
                <a:gd name="connsiteX15" fmla="*/ 166527 w 218336"/>
                <a:gd name="connsiteY15" fmla="*/ 420 h 183957"/>
                <a:gd name="connsiteX16" fmla="*/ 182976 w 218336"/>
                <a:gd name="connsiteY16" fmla="*/ 10213 h 183957"/>
                <a:gd name="connsiteX17" fmla="*/ 217931 w 218336"/>
                <a:gd name="connsiteY17" fmla="*/ 147326 h 183957"/>
                <a:gd name="connsiteX18" fmla="*/ 216415 w 218336"/>
                <a:gd name="connsiteY18" fmla="*/ 157607 h 183957"/>
                <a:gd name="connsiteX19" fmla="*/ 208029 w 218336"/>
                <a:gd name="connsiteY19" fmla="*/ 163829 h 183957"/>
                <a:gd name="connsiteX20" fmla="*/ 146669 w 218336"/>
                <a:gd name="connsiteY20" fmla="*/ 178763 h 183957"/>
                <a:gd name="connsiteX21" fmla="*/ 125837 w 218336"/>
                <a:gd name="connsiteY21" fmla="*/ 183363 h 183957"/>
                <a:gd name="connsiteX22" fmla="*/ 122752 w 218336"/>
                <a:gd name="connsiteY22" fmla="*/ 183958 h 18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8336" h="183957">
                  <a:moveTo>
                    <a:pt x="122752" y="183958"/>
                  </a:moveTo>
                  <a:cubicBezTo>
                    <a:pt x="116346" y="183958"/>
                    <a:pt x="110832" y="179413"/>
                    <a:pt x="109550" y="173136"/>
                  </a:cubicBezTo>
                  <a:lnTo>
                    <a:pt x="81521" y="48144"/>
                  </a:lnTo>
                  <a:lnTo>
                    <a:pt x="80223" y="48469"/>
                  </a:lnTo>
                  <a:cubicBezTo>
                    <a:pt x="59228" y="53068"/>
                    <a:pt x="37476" y="57829"/>
                    <a:pt x="15833" y="61725"/>
                  </a:cubicBezTo>
                  <a:cubicBezTo>
                    <a:pt x="8468" y="63024"/>
                    <a:pt x="1472" y="58045"/>
                    <a:pt x="200" y="50687"/>
                  </a:cubicBezTo>
                  <a:cubicBezTo>
                    <a:pt x="-1060" y="43436"/>
                    <a:pt x="3755" y="36456"/>
                    <a:pt x="11017" y="35103"/>
                  </a:cubicBezTo>
                  <a:cubicBezTo>
                    <a:pt x="32174" y="31262"/>
                    <a:pt x="53655" y="26554"/>
                    <a:pt x="74433" y="22009"/>
                  </a:cubicBezTo>
                  <a:lnTo>
                    <a:pt x="88934" y="18870"/>
                  </a:lnTo>
                  <a:cubicBezTo>
                    <a:pt x="96179" y="17193"/>
                    <a:pt x="103430" y="21684"/>
                    <a:pt x="105124" y="28935"/>
                  </a:cubicBezTo>
                  <a:cubicBezTo>
                    <a:pt x="105140" y="28989"/>
                    <a:pt x="105156" y="29043"/>
                    <a:pt x="105167" y="29097"/>
                  </a:cubicBezTo>
                  <a:lnTo>
                    <a:pt x="133141" y="154035"/>
                  </a:lnTo>
                  <a:lnTo>
                    <a:pt x="140554" y="152412"/>
                  </a:lnTo>
                  <a:lnTo>
                    <a:pt x="188333" y="140779"/>
                  </a:lnTo>
                  <a:lnTo>
                    <a:pt x="156733" y="16868"/>
                  </a:lnTo>
                  <a:cubicBezTo>
                    <a:pt x="154893" y="9618"/>
                    <a:pt x="159281" y="2259"/>
                    <a:pt x="166527" y="420"/>
                  </a:cubicBezTo>
                  <a:cubicBezTo>
                    <a:pt x="173772" y="-1421"/>
                    <a:pt x="181136" y="2963"/>
                    <a:pt x="182976" y="10213"/>
                  </a:cubicBezTo>
                  <a:lnTo>
                    <a:pt x="217931" y="147326"/>
                  </a:lnTo>
                  <a:cubicBezTo>
                    <a:pt x="218802" y="150843"/>
                    <a:pt x="218261" y="154523"/>
                    <a:pt x="216415" y="157607"/>
                  </a:cubicBezTo>
                  <a:cubicBezTo>
                    <a:pt x="214576" y="160745"/>
                    <a:pt x="211551" y="162963"/>
                    <a:pt x="208029" y="163829"/>
                  </a:cubicBezTo>
                  <a:lnTo>
                    <a:pt x="146669" y="178763"/>
                  </a:lnTo>
                  <a:lnTo>
                    <a:pt x="125837" y="183363"/>
                  </a:lnTo>
                  <a:cubicBezTo>
                    <a:pt x="124836" y="183688"/>
                    <a:pt x="123802" y="183904"/>
                    <a:pt x="122752" y="18395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1BE8A9A1-4AAF-E12A-9767-49985E9799CE}"/>
                </a:ext>
              </a:extLst>
            </p:cNvPr>
            <p:cNvSpPr/>
            <p:nvPr/>
          </p:nvSpPr>
          <p:spPr>
            <a:xfrm>
              <a:off x="1714252" y="4152648"/>
              <a:ext cx="211875" cy="180792"/>
            </a:xfrm>
            <a:custGeom>
              <a:avLst/>
              <a:gdLst>
                <a:gd name="connsiteX0" fmla="*/ 115369 w 211875"/>
                <a:gd name="connsiteY0" fmla="*/ 180702 h 180792"/>
                <a:gd name="connsiteX1" fmla="*/ 102004 w 211875"/>
                <a:gd name="connsiteY1" fmla="*/ 169339 h 180792"/>
                <a:gd name="connsiteX2" fmla="*/ 81605 w 211875"/>
                <a:gd name="connsiteY2" fmla="*/ 43102 h 180792"/>
                <a:gd name="connsiteX3" fmla="*/ 40048 w 211875"/>
                <a:gd name="connsiteY3" fmla="*/ 49108 h 180792"/>
                <a:gd name="connsiteX4" fmla="*/ 15483 w 211875"/>
                <a:gd name="connsiteY4" fmla="*/ 52571 h 180792"/>
                <a:gd name="connsiteX5" fmla="*/ 143 w 211875"/>
                <a:gd name="connsiteY5" fmla="*/ 41100 h 180792"/>
                <a:gd name="connsiteX6" fmla="*/ 11587 w 211875"/>
                <a:gd name="connsiteY6" fmla="*/ 25788 h 180792"/>
                <a:gd name="connsiteX7" fmla="*/ 36369 w 211875"/>
                <a:gd name="connsiteY7" fmla="*/ 22325 h 180792"/>
                <a:gd name="connsiteX8" fmla="*/ 90478 w 211875"/>
                <a:gd name="connsiteY8" fmla="*/ 14154 h 180792"/>
                <a:gd name="connsiteX9" fmla="*/ 106186 w 211875"/>
                <a:gd name="connsiteY9" fmla="*/ 25084 h 180792"/>
                <a:gd name="connsiteX10" fmla="*/ 106224 w 211875"/>
                <a:gd name="connsiteY10" fmla="*/ 25301 h 180792"/>
                <a:gd name="connsiteX11" fmla="*/ 126623 w 211875"/>
                <a:gd name="connsiteY11" fmla="*/ 151646 h 180792"/>
                <a:gd name="connsiteX12" fmla="*/ 154760 w 211875"/>
                <a:gd name="connsiteY12" fmla="*/ 146938 h 180792"/>
                <a:gd name="connsiteX13" fmla="*/ 181328 w 211875"/>
                <a:gd name="connsiteY13" fmla="*/ 142014 h 180792"/>
                <a:gd name="connsiteX14" fmla="*/ 182518 w 211875"/>
                <a:gd name="connsiteY14" fmla="*/ 142014 h 180792"/>
                <a:gd name="connsiteX15" fmla="*/ 158439 w 211875"/>
                <a:gd name="connsiteY15" fmla="*/ 16318 h 180792"/>
                <a:gd name="connsiteX16" fmla="*/ 168893 w 211875"/>
                <a:gd name="connsiteY16" fmla="*/ 302 h 180792"/>
                <a:gd name="connsiteX17" fmla="*/ 184915 w 211875"/>
                <a:gd name="connsiteY17" fmla="*/ 10745 h 180792"/>
                <a:gd name="connsiteX18" fmla="*/ 185007 w 211875"/>
                <a:gd name="connsiteY18" fmla="*/ 11232 h 180792"/>
                <a:gd name="connsiteX19" fmla="*/ 211629 w 211875"/>
                <a:gd name="connsiteY19" fmla="*/ 150185 h 180792"/>
                <a:gd name="connsiteX20" fmla="*/ 200899 w 211875"/>
                <a:gd name="connsiteY20" fmla="*/ 166038 h 180792"/>
                <a:gd name="connsiteX21" fmla="*/ 200807 w 211875"/>
                <a:gd name="connsiteY21" fmla="*/ 166038 h 180792"/>
                <a:gd name="connsiteX22" fmla="*/ 186468 w 211875"/>
                <a:gd name="connsiteY22" fmla="*/ 168798 h 180792"/>
                <a:gd name="connsiteX23" fmla="*/ 159414 w 211875"/>
                <a:gd name="connsiteY23" fmla="*/ 173830 h 180792"/>
                <a:gd name="connsiteX24" fmla="*/ 117804 w 211875"/>
                <a:gd name="connsiteY24" fmla="*/ 180756 h 180792"/>
                <a:gd name="connsiteX25" fmla="*/ 115369 w 211875"/>
                <a:gd name="connsiteY25" fmla="*/ 180702 h 180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1875" h="180792">
                  <a:moveTo>
                    <a:pt x="115369" y="180702"/>
                  </a:moveTo>
                  <a:cubicBezTo>
                    <a:pt x="108730" y="180702"/>
                    <a:pt x="103064" y="175887"/>
                    <a:pt x="102004" y="169339"/>
                  </a:cubicBezTo>
                  <a:lnTo>
                    <a:pt x="81605" y="43102"/>
                  </a:lnTo>
                  <a:cubicBezTo>
                    <a:pt x="67644" y="45321"/>
                    <a:pt x="53684" y="47269"/>
                    <a:pt x="40048" y="49108"/>
                  </a:cubicBezTo>
                  <a:lnTo>
                    <a:pt x="15483" y="52571"/>
                  </a:lnTo>
                  <a:cubicBezTo>
                    <a:pt x="8086" y="53654"/>
                    <a:pt x="1220" y="48513"/>
                    <a:pt x="143" y="41100"/>
                  </a:cubicBezTo>
                  <a:cubicBezTo>
                    <a:pt x="-934" y="33741"/>
                    <a:pt x="4191" y="26869"/>
                    <a:pt x="11587" y="25788"/>
                  </a:cubicBezTo>
                  <a:lnTo>
                    <a:pt x="36369" y="22325"/>
                  </a:lnTo>
                  <a:cubicBezTo>
                    <a:pt x="54171" y="19890"/>
                    <a:pt x="72568" y="17346"/>
                    <a:pt x="90478" y="14154"/>
                  </a:cubicBezTo>
                  <a:cubicBezTo>
                    <a:pt x="97832" y="12855"/>
                    <a:pt x="104866" y="17725"/>
                    <a:pt x="106186" y="25084"/>
                  </a:cubicBezTo>
                  <a:cubicBezTo>
                    <a:pt x="106197" y="25138"/>
                    <a:pt x="106213" y="25247"/>
                    <a:pt x="106224" y="25301"/>
                  </a:cubicBezTo>
                  <a:lnTo>
                    <a:pt x="126623" y="151646"/>
                  </a:lnTo>
                  <a:lnTo>
                    <a:pt x="154760" y="146938"/>
                  </a:lnTo>
                  <a:cubicBezTo>
                    <a:pt x="163580" y="145423"/>
                    <a:pt x="172454" y="143745"/>
                    <a:pt x="181328" y="142014"/>
                  </a:cubicBezTo>
                  <a:lnTo>
                    <a:pt x="182518" y="142014"/>
                  </a:lnTo>
                  <a:lnTo>
                    <a:pt x="158439" y="16318"/>
                  </a:lnTo>
                  <a:cubicBezTo>
                    <a:pt x="156903" y="9014"/>
                    <a:pt x="161583" y="1817"/>
                    <a:pt x="168893" y="302"/>
                  </a:cubicBezTo>
                  <a:cubicBezTo>
                    <a:pt x="176204" y="-1267"/>
                    <a:pt x="183378" y="3440"/>
                    <a:pt x="184915" y="10745"/>
                  </a:cubicBezTo>
                  <a:cubicBezTo>
                    <a:pt x="184948" y="10908"/>
                    <a:pt x="184980" y="11070"/>
                    <a:pt x="185007" y="11232"/>
                  </a:cubicBezTo>
                  <a:lnTo>
                    <a:pt x="211629" y="150185"/>
                  </a:lnTo>
                  <a:cubicBezTo>
                    <a:pt x="213041" y="157543"/>
                    <a:pt x="208236" y="164632"/>
                    <a:pt x="200899" y="166038"/>
                  </a:cubicBezTo>
                  <a:cubicBezTo>
                    <a:pt x="200866" y="166038"/>
                    <a:pt x="200839" y="166038"/>
                    <a:pt x="200807" y="166038"/>
                  </a:cubicBezTo>
                  <a:cubicBezTo>
                    <a:pt x="195991" y="166904"/>
                    <a:pt x="191230" y="167878"/>
                    <a:pt x="186468" y="168798"/>
                  </a:cubicBezTo>
                  <a:cubicBezTo>
                    <a:pt x="177378" y="170530"/>
                    <a:pt x="168287" y="172315"/>
                    <a:pt x="159414" y="173830"/>
                  </a:cubicBezTo>
                  <a:lnTo>
                    <a:pt x="117804" y="180756"/>
                  </a:lnTo>
                  <a:cubicBezTo>
                    <a:pt x="116992" y="180811"/>
                    <a:pt x="116175" y="180811"/>
                    <a:pt x="115369" y="18070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3C4DAC45-C6E7-BF6F-C26E-B6E17CC2717D}"/>
                </a:ext>
              </a:extLst>
            </p:cNvPr>
            <p:cNvSpPr/>
            <p:nvPr/>
          </p:nvSpPr>
          <p:spPr>
            <a:xfrm>
              <a:off x="1550882" y="4178861"/>
              <a:ext cx="204385" cy="177377"/>
            </a:xfrm>
            <a:custGeom>
              <a:avLst/>
              <a:gdLst>
                <a:gd name="connsiteX0" fmla="*/ 106725 w 204385"/>
                <a:gd name="connsiteY0" fmla="*/ 177215 h 177377"/>
                <a:gd name="connsiteX1" fmla="*/ 93252 w 204385"/>
                <a:gd name="connsiteY1" fmla="*/ 165040 h 177377"/>
                <a:gd name="connsiteX2" fmla="*/ 80428 w 204385"/>
                <a:gd name="connsiteY2" fmla="*/ 37505 h 177377"/>
                <a:gd name="connsiteX3" fmla="*/ 64845 w 204385"/>
                <a:gd name="connsiteY3" fmla="*/ 38912 h 177377"/>
                <a:gd name="connsiteX4" fmla="*/ 13658 w 204385"/>
                <a:gd name="connsiteY4" fmla="*/ 43186 h 177377"/>
                <a:gd name="connsiteX5" fmla="*/ 0 w 204385"/>
                <a:gd name="connsiteY5" fmla="*/ 29659 h 177377"/>
                <a:gd name="connsiteX6" fmla="*/ 11872 w 204385"/>
                <a:gd name="connsiteY6" fmla="*/ 16132 h 177377"/>
                <a:gd name="connsiteX7" fmla="*/ 62410 w 204385"/>
                <a:gd name="connsiteY7" fmla="*/ 11965 h 177377"/>
                <a:gd name="connsiteX8" fmla="*/ 91413 w 204385"/>
                <a:gd name="connsiteY8" fmla="*/ 9422 h 177377"/>
                <a:gd name="connsiteX9" fmla="*/ 106022 w 204385"/>
                <a:gd name="connsiteY9" fmla="*/ 21542 h 177377"/>
                <a:gd name="connsiteX10" fmla="*/ 118846 w 204385"/>
                <a:gd name="connsiteY10" fmla="*/ 148699 h 177377"/>
                <a:gd name="connsiteX11" fmla="*/ 125068 w 204385"/>
                <a:gd name="connsiteY11" fmla="*/ 147996 h 177377"/>
                <a:gd name="connsiteX12" fmla="*/ 175174 w 204385"/>
                <a:gd name="connsiteY12" fmla="*/ 142260 h 177377"/>
                <a:gd name="connsiteX13" fmla="*/ 158941 w 204385"/>
                <a:gd name="connsiteY13" fmla="*/ 15374 h 177377"/>
                <a:gd name="connsiteX14" fmla="*/ 170737 w 204385"/>
                <a:gd name="connsiteY14" fmla="*/ 115 h 177377"/>
                <a:gd name="connsiteX15" fmla="*/ 185995 w 204385"/>
                <a:gd name="connsiteY15" fmla="*/ 11912 h 177377"/>
                <a:gd name="connsiteX16" fmla="*/ 204284 w 204385"/>
                <a:gd name="connsiteY16" fmla="*/ 152216 h 177377"/>
                <a:gd name="connsiteX17" fmla="*/ 201579 w 204385"/>
                <a:gd name="connsiteY17" fmla="*/ 162226 h 177377"/>
                <a:gd name="connsiteX18" fmla="*/ 192597 w 204385"/>
                <a:gd name="connsiteY18" fmla="*/ 167637 h 177377"/>
                <a:gd name="connsiteX19" fmla="*/ 128531 w 204385"/>
                <a:gd name="connsiteY19" fmla="*/ 175159 h 177377"/>
                <a:gd name="connsiteX20" fmla="*/ 108727 w 204385"/>
                <a:gd name="connsiteY20" fmla="*/ 177377 h 177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4385" h="177377">
                  <a:moveTo>
                    <a:pt x="106725" y="177215"/>
                  </a:moveTo>
                  <a:cubicBezTo>
                    <a:pt x="99761" y="177269"/>
                    <a:pt x="93923" y="171966"/>
                    <a:pt x="93252" y="165040"/>
                  </a:cubicBezTo>
                  <a:lnTo>
                    <a:pt x="80428" y="37505"/>
                  </a:lnTo>
                  <a:lnTo>
                    <a:pt x="64845" y="38912"/>
                  </a:lnTo>
                  <a:cubicBezTo>
                    <a:pt x="48125" y="40427"/>
                    <a:pt x="30810" y="42050"/>
                    <a:pt x="13658" y="43186"/>
                  </a:cubicBezTo>
                  <a:cubicBezTo>
                    <a:pt x="6158" y="43240"/>
                    <a:pt x="43" y="37180"/>
                    <a:pt x="0" y="29659"/>
                  </a:cubicBezTo>
                  <a:cubicBezTo>
                    <a:pt x="-37" y="22787"/>
                    <a:pt x="5059" y="16997"/>
                    <a:pt x="11872" y="16132"/>
                  </a:cubicBezTo>
                  <a:cubicBezTo>
                    <a:pt x="28700" y="15050"/>
                    <a:pt x="45799" y="13480"/>
                    <a:pt x="62410" y="11965"/>
                  </a:cubicBezTo>
                  <a:lnTo>
                    <a:pt x="91413" y="9422"/>
                  </a:lnTo>
                  <a:cubicBezTo>
                    <a:pt x="98788" y="8773"/>
                    <a:pt x="105308" y="14184"/>
                    <a:pt x="106022" y="21542"/>
                  </a:cubicBezTo>
                  <a:lnTo>
                    <a:pt x="118846" y="148699"/>
                  </a:lnTo>
                  <a:lnTo>
                    <a:pt x="125068" y="147996"/>
                  </a:lnTo>
                  <a:cubicBezTo>
                    <a:pt x="141301" y="146156"/>
                    <a:pt x="158400" y="144317"/>
                    <a:pt x="175174" y="142260"/>
                  </a:cubicBezTo>
                  <a:lnTo>
                    <a:pt x="158941" y="15374"/>
                  </a:lnTo>
                  <a:cubicBezTo>
                    <a:pt x="157983" y="7907"/>
                    <a:pt x="163264" y="1090"/>
                    <a:pt x="170737" y="115"/>
                  </a:cubicBezTo>
                  <a:cubicBezTo>
                    <a:pt x="178209" y="-859"/>
                    <a:pt x="185038" y="4444"/>
                    <a:pt x="185995" y="11912"/>
                  </a:cubicBezTo>
                  <a:lnTo>
                    <a:pt x="204284" y="152216"/>
                  </a:lnTo>
                  <a:cubicBezTo>
                    <a:pt x="204717" y="155788"/>
                    <a:pt x="203749" y="159359"/>
                    <a:pt x="201579" y="162226"/>
                  </a:cubicBezTo>
                  <a:cubicBezTo>
                    <a:pt x="199436" y="165149"/>
                    <a:pt x="196200" y="167096"/>
                    <a:pt x="192597" y="167637"/>
                  </a:cubicBezTo>
                  <a:cubicBezTo>
                    <a:pt x="170953" y="170397"/>
                    <a:pt x="149309" y="173048"/>
                    <a:pt x="128531" y="175159"/>
                  </a:cubicBezTo>
                  <a:lnTo>
                    <a:pt x="108727" y="177377"/>
                  </a:ln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81108C55-F405-8137-C602-6C8BE97F6F48}"/>
                </a:ext>
              </a:extLst>
            </p:cNvPr>
            <p:cNvSpPr/>
            <p:nvPr/>
          </p:nvSpPr>
          <p:spPr>
            <a:xfrm>
              <a:off x="1385276" y="4195450"/>
              <a:ext cx="197423" cy="172908"/>
            </a:xfrm>
            <a:custGeom>
              <a:avLst/>
              <a:gdLst>
                <a:gd name="connsiteX0" fmla="*/ 99344 w 197423"/>
                <a:gd name="connsiteY0" fmla="*/ 172908 h 172908"/>
                <a:gd name="connsiteX1" fmla="*/ 85817 w 197423"/>
                <a:gd name="connsiteY1" fmla="*/ 159922 h 172908"/>
                <a:gd name="connsiteX2" fmla="*/ 80406 w 197423"/>
                <a:gd name="connsiteY2" fmla="*/ 32007 h 172908"/>
                <a:gd name="connsiteX3" fmla="*/ 53838 w 197423"/>
                <a:gd name="connsiteY3" fmla="*/ 33036 h 172908"/>
                <a:gd name="connsiteX4" fmla="*/ 27812 w 197423"/>
                <a:gd name="connsiteY4" fmla="*/ 33469 h 172908"/>
                <a:gd name="connsiteX5" fmla="*/ 13527 w 197423"/>
                <a:gd name="connsiteY5" fmla="*/ 33469 h 172908"/>
                <a:gd name="connsiteX6" fmla="*/ 13527 w 197423"/>
                <a:gd name="connsiteY6" fmla="*/ 33469 h 172908"/>
                <a:gd name="connsiteX7" fmla="*/ 0 w 197423"/>
                <a:gd name="connsiteY7" fmla="*/ 19941 h 172908"/>
                <a:gd name="connsiteX8" fmla="*/ 13527 w 197423"/>
                <a:gd name="connsiteY8" fmla="*/ 6414 h 172908"/>
                <a:gd name="connsiteX9" fmla="*/ 27974 w 197423"/>
                <a:gd name="connsiteY9" fmla="*/ 6414 h 172908"/>
                <a:gd name="connsiteX10" fmla="*/ 53460 w 197423"/>
                <a:gd name="connsiteY10" fmla="*/ 5981 h 172908"/>
                <a:gd name="connsiteX11" fmla="*/ 93338 w 197423"/>
                <a:gd name="connsiteY11" fmla="*/ 4466 h 172908"/>
                <a:gd name="connsiteX12" fmla="*/ 107353 w 197423"/>
                <a:gd name="connsiteY12" fmla="*/ 17452 h 172908"/>
                <a:gd name="connsiteX13" fmla="*/ 112763 w 197423"/>
                <a:gd name="connsiteY13" fmla="*/ 145421 h 172908"/>
                <a:gd name="connsiteX14" fmla="*/ 162328 w 197423"/>
                <a:gd name="connsiteY14" fmla="*/ 142553 h 172908"/>
                <a:gd name="connsiteX15" fmla="*/ 169416 w 197423"/>
                <a:gd name="connsiteY15" fmla="*/ 142120 h 172908"/>
                <a:gd name="connsiteX16" fmla="*/ 160488 w 197423"/>
                <a:gd name="connsiteY16" fmla="*/ 14530 h 172908"/>
                <a:gd name="connsiteX17" fmla="*/ 173068 w 197423"/>
                <a:gd name="connsiteY17" fmla="*/ 29 h 172908"/>
                <a:gd name="connsiteX18" fmla="*/ 187542 w 197423"/>
                <a:gd name="connsiteY18" fmla="*/ 12637 h 172908"/>
                <a:gd name="connsiteX19" fmla="*/ 197390 w 197423"/>
                <a:gd name="connsiteY19" fmla="*/ 153807 h 172908"/>
                <a:gd name="connsiteX20" fmla="*/ 184843 w 197423"/>
                <a:gd name="connsiteY20" fmla="*/ 168255 h 172908"/>
                <a:gd name="connsiteX21" fmla="*/ 184729 w 197423"/>
                <a:gd name="connsiteY21" fmla="*/ 168255 h 172908"/>
                <a:gd name="connsiteX22" fmla="*/ 164167 w 197423"/>
                <a:gd name="connsiteY22" fmla="*/ 169553 h 172908"/>
                <a:gd name="connsiteX23" fmla="*/ 100210 w 197423"/>
                <a:gd name="connsiteY23" fmla="*/ 172908 h 172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7423" h="172908">
                  <a:moveTo>
                    <a:pt x="99344" y="172908"/>
                  </a:moveTo>
                  <a:cubicBezTo>
                    <a:pt x="92077" y="172908"/>
                    <a:pt x="86109" y="167172"/>
                    <a:pt x="85817" y="159922"/>
                  </a:cubicBezTo>
                  <a:lnTo>
                    <a:pt x="80406" y="32007"/>
                  </a:lnTo>
                  <a:lnTo>
                    <a:pt x="53838" y="33036"/>
                  </a:lnTo>
                  <a:cubicBezTo>
                    <a:pt x="45073" y="33036"/>
                    <a:pt x="36415" y="33360"/>
                    <a:pt x="27812" y="33469"/>
                  </a:cubicBezTo>
                  <a:lnTo>
                    <a:pt x="13527" y="33469"/>
                  </a:lnTo>
                  <a:lnTo>
                    <a:pt x="13527" y="33469"/>
                  </a:lnTo>
                  <a:cubicBezTo>
                    <a:pt x="6055" y="33469"/>
                    <a:pt x="0" y="27408"/>
                    <a:pt x="0" y="19941"/>
                  </a:cubicBezTo>
                  <a:cubicBezTo>
                    <a:pt x="0" y="12474"/>
                    <a:pt x="6055" y="6414"/>
                    <a:pt x="13527" y="6414"/>
                  </a:cubicBezTo>
                  <a:lnTo>
                    <a:pt x="27974" y="6414"/>
                  </a:lnTo>
                  <a:cubicBezTo>
                    <a:pt x="36470" y="6414"/>
                    <a:pt x="44965" y="6414"/>
                    <a:pt x="53460" y="5981"/>
                  </a:cubicBezTo>
                  <a:lnTo>
                    <a:pt x="93338" y="4466"/>
                  </a:lnTo>
                  <a:cubicBezTo>
                    <a:pt x="100778" y="4195"/>
                    <a:pt x="107028" y="10039"/>
                    <a:pt x="107353" y="17452"/>
                  </a:cubicBezTo>
                  <a:lnTo>
                    <a:pt x="112763" y="145421"/>
                  </a:lnTo>
                  <a:cubicBezTo>
                    <a:pt x="129375" y="144717"/>
                    <a:pt x="146095" y="143635"/>
                    <a:pt x="162328" y="142553"/>
                  </a:cubicBezTo>
                  <a:lnTo>
                    <a:pt x="169416" y="142120"/>
                  </a:lnTo>
                  <a:lnTo>
                    <a:pt x="160488" y="14530"/>
                  </a:lnTo>
                  <a:cubicBezTo>
                    <a:pt x="159963" y="7063"/>
                    <a:pt x="165596" y="570"/>
                    <a:pt x="173068" y="29"/>
                  </a:cubicBezTo>
                  <a:cubicBezTo>
                    <a:pt x="180541" y="-458"/>
                    <a:pt x="187018" y="5170"/>
                    <a:pt x="187542" y="12637"/>
                  </a:cubicBezTo>
                  <a:lnTo>
                    <a:pt x="197390" y="153807"/>
                  </a:lnTo>
                  <a:cubicBezTo>
                    <a:pt x="197910" y="161275"/>
                    <a:pt x="192293" y="167714"/>
                    <a:pt x="184843" y="168255"/>
                  </a:cubicBezTo>
                  <a:cubicBezTo>
                    <a:pt x="184805" y="168255"/>
                    <a:pt x="184767" y="168255"/>
                    <a:pt x="184729" y="168255"/>
                  </a:cubicBezTo>
                  <a:lnTo>
                    <a:pt x="164167" y="169553"/>
                  </a:lnTo>
                  <a:cubicBezTo>
                    <a:pt x="143227" y="170906"/>
                    <a:pt x="121637" y="172313"/>
                    <a:pt x="100210" y="17290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B1F6BCFB-1BC4-0831-38C2-5EB48FAEEDD2}"/>
                </a:ext>
              </a:extLst>
            </p:cNvPr>
            <p:cNvSpPr/>
            <p:nvPr/>
          </p:nvSpPr>
          <p:spPr>
            <a:xfrm>
              <a:off x="1220152" y="4199312"/>
              <a:ext cx="188661" cy="171426"/>
            </a:xfrm>
            <a:custGeom>
              <a:avLst/>
              <a:gdLst>
                <a:gd name="connsiteX0" fmla="*/ 146835 w 188661"/>
                <a:gd name="connsiteY0" fmla="*/ 171427 h 171426"/>
                <a:gd name="connsiteX1" fmla="*/ 101708 w 188661"/>
                <a:gd name="connsiteY1" fmla="*/ 170994 h 171426"/>
                <a:gd name="connsiteX2" fmla="*/ 90886 w 188661"/>
                <a:gd name="connsiteY2" fmla="*/ 170994 h 171426"/>
                <a:gd name="connsiteX3" fmla="*/ 81363 w 188661"/>
                <a:gd name="connsiteY3" fmla="*/ 166882 h 171426"/>
                <a:gd name="connsiteX4" fmla="*/ 77575 w 188661"/>
                <a:gd name="connsiteY4" fmla="*/ 157197 h 171426"/>
                <a:gd name="connsiteX5" fmla="*/ 79794 w 188661"/>
                <a:gd name="connsiteY5" fmla="*/ 29337 h 171426"/>
                <a:gd name="connsiteX6" fmla="*/ 73409 w 188661"/>
                <a:gd name="connsiteY6" fmla="*/ 29337 h 171426"/>
                <a:gd name="connsiteX7" fmla="*/ 13023 w 188661"/>
                <a:gd name="connsiteY7" fmla="*/ 27064 h 171426"/>
                <a:gd name="connsiteX8" fmla="*/ 10 w 188661"/>
                <a:gd name="connsiteY8" fmla="*/ 13050 h 171426"/>
                <a:gd name="connsiteX9" fmla="*/ 14051 w 188661"/>
                <a:gd name="connsiteY9" fmla="*/ 9 h 171426"/>
                <a:gd name="connsiteX10" fmla="*/ 74058 w 188661"/>
                <a:gd name="connsiteY10" fmla="*/ 2228 h 171426"/>
                <a:gd name="connsiteX11" fmla="*/ 93754 w 188661"/>
                <a:gd name="connsiteY11" fmla="*/ 2228 h 171426"/>
                <a:gd name="connsiteX12" fmla="*/ 103277 w 188661"/>
                <a:gd name="connsiteY12" fmla="*/ 6340 h 171426"/>
                <a:gd name="connsiteX13" fmla="*/ 107119 w 188661"/>
                <a:gd name="connsiteY13" fmla="*/ 15971 h 171426"/>
                <a:gd name="connsiteX14" fmla="*/ 104846 w 188661"/>
                <a:gd name="connsiteY14" fmla="*/ 143885 h 171426"/>
                <a:gd name="connsiteX15" fmla="*/ 161553 w 188661"/>
                <a:gd name="connsiteY15" fmla="*/ 144210 h 171426"/>
                <a:gd name="connsiteX16" fmla="*/ 160146 w 188661"/>
                <a:gd name="connsiteY16" fmla="*/ 16134 h 171426"/>
                <a:gd name="connsiteX17" fmla="*/ 173565 w 188661"/>
                <a:gd name="connsiteY17" fmla="*/ 2444 h 171426"/>
                <a:gd name="connsiteX18" fmla="*/ 173565 w 188661"/>
                <a:gd name="connsiteY18" fmla="*/ 2444 h 171426"/>
                <a:gd name="connsiteX19" fmla="*/ 187092 w 188661"/>
                <a:gd name="connsiteY19" fmla="*/ 15863 h 171426"/>
                <a:gd name="connsiteX20" fmla="*/ 188662 w 188661"/>
                <a:gd name="connsiteY20" fmla="*/ 157359 h 171426"/>
                <a:gd name="connsiteX21" fmla="*/ 175405 w 188661"/>
                <a:gd name="connsiteY21" fmla="*/ 170994 h 171426"/>
                <a:gd name="connsiteX22" fmla="*/ 146835 w 188661"/>
                <a:gd name="connsiteY22" fmla="*/ 171427 h 171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8661" h="171426">
                  <a:moveTo>
                    <a:pt x="146835" y="171427"/>
                  </a:moveTo>
                  <a:cubicBezTo>
                    <a:pt x="131631" y="171427"/>
                    <a:pt x="116534" y="171427"/>
                    <a:pt x="101708" y="170994"/>
                  </a:cubicBezTo>
                  <a:lnTo>
                    <a:pt x="90886" y="170994"/>
                  </a:lnTo>
                  <a:cubicBezTo>
                    <a:pt x="87299" y="170940"/>
                    <a:pt x="83879" y="169425"/>
                    <a:pt x="81363" y="166882"/>
                  </a:cubicBezTo>
                  <a:cubicBezTo>
                    <a:pt x="78852" y="164285"/>
                    <a:pt x="77483" y="160822"/>
                    <a:pt x="77575" y="157197"/>
                  </a:cubicBezTo>
                  <a:lnTo>
                    <a:pt x="79794" y="29337"/>
                  </a:lnTo>
                  <a:lnTo>
                    <a:pt x="73409" y="29337"/>
                  </a:lnTo>
                  <a:lnTo>
                    <a:pt x="13023" y="27064"/>
                  </a:lnTo>
                  <a:cubicBezTo>
                    <a:pt x="5550" y="26793"/>
                    <a:pt x="-272" y="20517"/>
                    <a:pt x="10" y="13050"/>
                  </a:cubicBezTo>
                  <a:cubicBezTo>
                    <a:pt x="291" y="5528"/>
                    <a:pt x="6579" y="-262"/>
                    <a:pt x="14051" y="9"/>
                  </a:cubicBezTo>
                  <a:lnTo>
                    <a:pt x="74058" y="2228"/>
                  </a:lnTo>
                  <a:lnTo>
                    <a:pt x="93754" y="2228"/>
                  </a:lnTo>
                  <a:cubicBezTo>
                    <a:pt x="97352" y="2282"/>
                    <a:pt x="100777" y="3742"/>
                    <a:pt x="103277" y="6340"/>
                  </a:cubicBezTo>
                  <a:cubicBezTo>
                    <a:pt x="105804" y="8883"/>
                    <a:pt x="107189" y="12400"/>
                    <a:pt x="107119" y="15971"/>
                  </a:cubicBezTo>
                  <a:lnTo>
                    <a:pt x="104846" y="143885"/>
                  </a:lnTo>
                  <a:cubicBezTo>
                    <a:pt x="123514" y="144156"/>
                    <a:pt x="142723" y="144372"/>
                    <a:pt x="161553" y="144210"/>
                  </a:cubicBezTo>
                  <a:lnTo>
                    <a:pt x="160146" y="16134"/>
                  </a:lnTo>
                  <a:cubicBezTo>
                    <a:pt x="160114" y="8666"/>
                    <a:pt x="166098" y="2552"/>
                    <a:pt x="173565" y="2444"/>
                  </a:cubicBezTo>
                  <a:lnTo>
                    <a:pt x="173565" y="2444"/>
                  </a:lnTo>
                  <a:cubicBezTo>
                    <a:pt x="180994" y="2444"/>
                    <a:pt x="187033" y="8450"/>
                    <a:pt x="187092" y="15863"/>
                  </a:cubicBezTo>
                  <a:lnTo>
                    <a:pt x="188662" y="157359"/>
                  </a:lnTo>
                  <a:cubicBezTo>
                    <a:pt x="188721" y="164771"/>
                    <a:pt x="182812" y="170832"/>
                    <a:pt x="175405" y="170994"/>
                  </a:cubicBezTo>
                  <a:cubicBezTo>
                    <a:pt x="165990" y="171319"/>
                    <a:pt x="156358" y="171427"/>
                    <a:pt x="146835" y="17142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E2AF9CEF-9276-8490-4396-B64FC93A7733}"/>
                </a:ext>
              </a:extLst>
            </p:cNvPr>
            <p:cNvSpPr/>
            <p:nvPr/>
          </p:nvSpPr>
          <p:spPr>
            <a:xfrm>
              <a:off x="1055935" y="4186525"/>
              <a:ext cx="186399" cy="180859"/>
            </a:xfrm>
            <a:custGeom>
              <a:avLst/>
              <a:gdLst>
                <a:gd name="connsiteX0" fmla="*/ 166093 w 186399"/>
                <a:gd name="connsiteY0" fmla="*/ 180860 h 180859"/>
                <a:gd name="connsiteX1" fmla="*/ 165552 w 186399"/>
                <a:gd name="connsiteY1" fmla="*/ 180860 h 180859"/>
                <a:gd name="connsiteX2" fmla="*/ 97861 w 186399"/>
                <a:gd name="connsiteY2" fmla="*/ 176748 h 180859"/>
                <a:gd name="connsiteX3" fmla="*/ 81629 w 186399"/>
                <a:gd name="connsiteY3" fmla="*/ 175665 h 180859"/>
                <a:gd name="connsiteX4" fmla="*/ 69010 w 186399"/>
                <a:gd name="connsiteY4" fmla="*/ 161272 h 180859"/>
                <a:gd name="connsiteX5" fmla="*/ 69021 w 186399"/>
                <a:gd name="connsiteY5" fmla="*/ 161110 h 180859"/>
                <a:gd name="connsiteX6" fmla="*/ 78869 w 186399"/>
                <a:gd name="connsiteY6" fmla="*/ 33304 h 180859"/>
                <a:gd name="connsiteX7" fmla="*/ 63340 w 186399"/>
                <a:gd name="connsiteY7" fmla="*/ 31952 h 180859"/>
                <a:gd name="connsiteX8" fmla="*/ 12098 w 186399"/>
                <a:gd name="connsiteY8" fmla="*/ 27136 h 180859"/>
                <a:gd name="connsiteX9" fmla="*/ 86 w 186399"/>
                <a:gd name="connsiteY9" fmla="*/ 12093 h 180859"/>
                <a:gd name="connsiteX10" fmla="*/ 15129 w 186399"/>
                <a:gd name="connsiteY10" fmla="*/ 81 h 180859"/>
                <a:gd name="connsiteX11" fmla="*/ 65612 w 186399"/>
                <a:gd name="connsiteY11" fmla="*/ 4843 h 180859"/>
                <a:gd name="connsiteX12" fmla="*/ 94615 w 186399"/>
                <a:gd name="connsiteY12" fmla="*/ 7440 h 180859"/>
                <a:gd name="connsiteX13" fmla="*/ 106844 w 186399"/>
                <a:gd name="connsiteY13" fmla="*/ 21941 h 180859"/>
                <a:gd name="connsiteX14" fmla="*/ 96617 w 186399"/>
                <a:gd name="connsiteY14" fmla="*/ 149368 h 180859"/>
                <a:gd name="connsiteX15" fmla="*/ 99485 w 186399"/>
                <a:gd name="connsiteY15" fmla="*/ 149368 h 180859"/>
                <a:gd name="connsiteX16" fmla="*/ 153215 w 186399"/>
                <a:gd name="connsiteY16" fmla="*/ 152723 h 180859"/>
                <a:gd name="connsiteX17" fmla="*/ 159330 w 186399"/>
                <a:gd name="connsiteY17" fmla="*/ 24971 h 180859"/>
                <a:gd name="connsiteX18" fmla="*/ 173506 w 186399"/>
                <a:gd name="connsiteY18" fmla="*/ 12093 h 180859"/>
                <a:gd name="connsiteX19" fmla="*/ 186384 w 186399"/>
                <a:gd name="connsiteY19" fmla="*/ 26270 h 180859"/>
                <a:gd name="connsiteX20" fmla="*/ 179567 w 186399"/>
                <a:gd name="connsiteY20" fmla="*/ 167657 h 180859"/>
                <a:gd name="connsiteX21" fmla="*/ 166093 w 186399"/>
                <a:gd name="connsiteY21" fmla="*/ 180535 h 18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6399" h="180859">
                  <a:moveTo>
                    <a:pt x="166093" y="180860"/>
                  </a:moveTo>
                  <a:lnTo>
                    <a:pt x="165552" y="180860"/>
                  </a:lnTo>
                  <a:cubicBezTo>
                    <a:pt x="142934" y="179724"/>
                    <a:pt x="120046" y="178208"/>
                    <a:pt x="97861" y="176748"/>
                  </a:cubicBezTo>
                  <a:lnTo>
                    <a:pt x="81629" y="175665"/>
                  </a:lnTo>
                  <a:cubicBezTo>
                    <a:pt x="74172" y="175179"/>
                    <a:pt x="68523" y="168739"/>
                    <a:pt x="69010" y="161272"/>
                  </a:cubicBezTo>
                  <a:cubicBezTo>
                    <a:pt x="69010" y="161218"/>
                    <a:pt x="69016" y="161165"/>
                    <a:pt x="69021" y="161110"/>
                  </a:cubicBezTo>
                  <a:lnTo>
                    <a:pt x="78869" y="33304"/>
                  </a:lnTo>
                  <a:lnTo>
                    <a:pt x="63340" y="31952"/>
                  </a:lnTo>
                  <a:cubicBezTo>
                    <a:pt x="46566" y="30545"/>
                    <a:pt x="29197" y="29030"/>
                    <a:pt x="12098" y="27136"/>
                  </a:cubicBezTo>
                  <a:cubicBezTo>
                    <a:pt x="4626" y="26324"/>
                    <a:pt x="-753" y="19561"/>
                    <a:pt x="86" y="12093"/>
                  </a:cubicBezTo>
                  <a:cubicBezTo>
                    <a:pt x="925" y="4626"/>
                    <a:pt x="7656" y="-730"/>
                    <a:pt x="15129" y="81"/>
                  </a:cubicBezTo>
                  <a:cubicBezTo>
                    <a:pt x="31902" y="1975"/>
                    <a:pt x="49055" y="3436"/>
                    <a:pt x="65612" y="4843"/>
                  </a:cubicBezTo>
                  <a:cubicBezTo>
                    <a:pt x="75298" y="5708"/>
                    <a:pt x="84983" y="6520"/>
                    <a:pt x="94615" y="7440"/>
                  </a:cubicBezTo>
                  <a:cubicBezTo>
                    <a:pt x="101963" y="8144"/>
                    <a:pt x="107406" y="14582"/>
                    <a:pt x="106844" y="21941"/>
                  </a:cubicBezTo>
                  <a:lnTo>
                    <a:pt x="96617" y="149368"/>
                  </a:lnTo>
                  <a:lnTo>
                    <a:pt x="99485" y="149368"/>
                  </a:lnTo>
                  <a:cubicBezTo>
                    <a:pt x="117124" y="150559"/>
                    <a:pt x="135197" y="151749"/>
                    <a:pt x="153215" y="152723"/>
                  </a:cubicBezTo>
                  <a:lnTo>
                    <a:pt x="159330" y="24971"/>
                  </a:lnTo>
                  <a:cubicBezTo>
                    <a:pt x="159687" y="17504"/>
                    <a:pt x="166034" y="11715"/>
                    <a:pt x="173506" y="12093"/>
                  </a:cubicBezTo>
                  <a:cubicBezTo>
                    <a:pt x="180979" y="12472"/>
                    <a:pt x="186741" y="18803"/>
                    <a:pt x="186384" y="26270"/>
                  </a:cubicBezTo>
                  <a:lnTo>
                    <a:pt x="179567" y="167657"/>
                  </a:lnTo>
                  <a:cubicBezTo>
                    <a:pt x="179193" y="174854"/>
                    <a:pt x="173284" y="180481"/>
                    <a:pt x="166093" y="180535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F41436ED-465F-71E1-8BE7-68F2AFFF077E}"/>
                </a:ext>
              </a:extLst>
            </p:cNvPr>
            <p:cNvSpPr/>
            <p:nvPr/>
          </p:nvSpPr>
          <p:spPr>
            <a:xfrm>
              <a:off x="891720" y="4164291"/>
              <a:ext cx="186241" cy="189552"/>
            </a:xfrm>
            <a:custGeom>
              <a:avLst/>
              <a:gdLst>
                <a:gd name="connsiteX0" fmla="*/ 157376 w 186241"/>
                <a:gd name="connsiteY0" fmla="*/ 189512 h 189552"/>
                <a:gd name="connsiteX1" fmla="*/ 155807 w 186241"/>
                <a:gd name="connsiteY1" fmla="*/ 189512 h 189552"/>
                <a:gd name="connsiteX2" fmla="*/ 137734 w 186241"/>
                <a:gd name="connsiteY2" fmla="*/ 187456 h 189552"/>
                <a:gd name="connsiteX3" fmla="*/ 71829 w 186241"/>
                <a:gd name="connsiteY3" fmla="*/ 179177 h 189552"/>
                <a:gd name="connsiteX4" fmla="*/ 60412 w 186241"/>
                <a:gd name="connsiteY4" fmla="*/ 163972 h 189552"/>
                <a:gd name="connsiteX5" fmla="*/ 77835 w 186241"/>
                <a:gd name="connsiteY5" fmla="*/ 37140 h 189552"/>
                <a:gd name="connsiteX6" fmla="*/ 51538 w 186241"/>
                <a:gd name="connsiteY6" fmla="*/ 33461 h 189552"/>
                <a:gd name="connsiteX7" fmla="*/ 11714 w 186241"/>
                <a:gd name="connsiteY7" fmla="*/ 26914 h 189552"/>
                <a:gd name="connsiteX8" fmla="*/ 124 w 186241"/>
                <a:gd name="connsiteY8" fmla="*/ 11709 h 189552"/>
                <a:gd name="connsiteX9" fmla="*/ 15344 w 186241"/>
                <a:gd name="connsiteY9" fmla="*/ 130 h 189552"/>
                <a:gd name="connsiteX10" fmla="*/ 16151 w 186241"/>
                <a:gd name="connsiteY10" fmla="*/ 237 h 189552"/>
                <a:gd name="connsiteX11" fmla="*/ 55650 w 186241"/>
                <a:gd name="connsiteY11" fmla="*/ 6731 h 189552"/>
                <a:gd name="connsiteX12" fmla="*/ 94934 w 186241"/>
                <a:gd name="connsiteY12" fmla="*/ 12142 h 189552"/>
                <a:gd name="connsiteX13" fmla="*/ 106459 w 186241"/>
                <a:gd name="connsiteY13" fmla="*/ 27400 h 189552"/>
                <a:gd name="connsiteX14" fmla="*/ 89036 w 186241"/>
                <a:gd name="connsiteY14" fmla="*/ 154287 h 189552"/>
                <a:gd name="connsiteX15" fmla="*/ 140764 w 186241"/>
                <a:gd name="connsiteY15" fmla="*/ 160563 h 189552"/>
                <a:gd name="connsiteX16" fmla="*/ 145364 w 186241"/>
                <a:gd name="connsiteY16" fmla="*/ 161051 h 189552"/>
                <a:gd name="connsiteX17" fmla="*/ 159107 w 186241"/>
                <a:gd name="connsiteY17" fmla="*/ 33894 h 189552"/>
                <a:gd name="connsiteX18" fmla="*/ 174096 w 186241"/>
                <a:gd name="connsiteY18" fmla="*/ 21827 h 189552"/>
                <a:gd name="connsiteX19" fmla="*/ 186162 w 186241"/>
                <a:gd name="connsiteY19" fmla="*/ 36815 h 189552"/>
                <a:gd name="connsiteX20" fmla="*/ 171011 w 186241"/>
                <a:gd name="connsiteY20" fmla="*/ 177499 h 189552"/>
                <a:gd name="connsiteX21" fmla="*/ 165979 w 186241"/>
                <a:gd name="connsiteY21" fmla="*/ 186590 h 189552"/>
                <a:gd name="connsiteX22" fmla="*/ 157376 w 186241"/>
                <a:gd name="connsiteY22" fmla="*/ 189512 h 18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6241" h="189552">
                  <a:moveTo>
                    <a:pt x="157376" y="189512"/>
                  </a:moveTo>
                  <a:cubicBezTo>
                    <a:pt x="156856" y="189566"/>
                    <a:pt x="156326" y="189566"/>
                    <a:pt x="155807" y="189512"/>
                  </a:cubicBezTo>
                  <a:lnTo>
                    <a:pt x="137734" y="187456"/>
                  </a:lnTo>
                  <a:cubicBezTo>
                    <a:pt x="116091" y="185021"/>
                    <a:pt x="93798" y="182532"/>
                    <a:pt x="71829" y="179177"/>
                  </a:cubicBezTo>
                  <a:cubicBezTo>
                    <a:pt x="64503" y="178094"/>
                    <a:pt x="59411" y="171331"/>
                    <a:pt x="60412" y="163972"/>
                  </a:cubicBezTo>
                  <a:lnTo>
                    <a:pt x="77835" y="37140"/>
                  </a:lnTo>
                  <a:lnTo>
                    <a:pt x="51538" y="33461"/>
                  </a:lnTo>
                  <a:lnTo>
                    <a:pt x="11714" y="26914"/>
                  </a:lnTo>
                  <a:cubicBezTo>
                    <a:pt x="4312" y="25885"/>
                    <a:pt x="-877" y="19122"/>
                    <a:pt x="124" y="11709"/>
                  </a:cubicBezTo>
                  <a:cubicBezTo>
                    <a:pt x="1130" y="4296"/>
                    <a:pt x="7942" y="-899"/>
                    <a:pt x="15344" y="130"/>
                  </a:cubicBezTo>
                  <a:cubicBezTo>
                    <a:pt x="15615" y="130"/>
                    <a:pt x="15886" y="183"/>
                    <a:pt x="16151" y="237"/>
                  </a:cubicBezTo>
                  <a:lnTo>
                    <a:pt x="55650" y="6731"/>
                  </a:lnTo>
                  <a:lnTo>
                    <a:pt x="94934" y="12142"/>
                  </a:lnTo>
                  <a:cubicBezTo>
                    <a:pt x="102331" y="13170"/>
                    <a:pt x="107487" y="19987"/>
                    <a:pt x="106459" y="27400"/>
                  </a:cubicBezTo>
                  <a:lnTo>
                    <a:pt x="89036" y="154287"/>
                  </a:lnTo>
                  <a:cubicBezTo>
                    <a:pt x="106297" y="156613"/>
                    <a:pt x="123774" y="158615"/>
                    <a:pt x="140764" y="160563"/>
                  </a:cubicBezTo>
                  <a:lnTo>
                    <a:pt x="145364" y="161051"/>
                  </a:lnTo>
                  <a:lnTo>
                    <a:pt x="159107" y="33894"/>
                  </a:lnTo>
                  <a:cubicBezTo>
                    <a:pt x="159914" y="26427"/>
                    <a:pt x="166623" y="21016"/>
                    <a:pt x="174096" y="21827"/>
                  </a:cubicBezTo>
                  <a:cubicBezTo>
                    <a:pt x="181568" y="22639"/>
                    <a:pt x="186968" y="29348"/>
                    <a:pt x="186162" y="36815"/>
                  </a:cubicBezTo>
                  <a:lnTo>
                    <a:pt x="171011" y="177499"/>
                  </a:lnTo>
                  <a:cubicBezTo>
                    <a:pt x="170600" y="181071"/>
                    <a:pt x="168793" y="184317"/>
                    <a:pt x="165979" y="186590"/>
                  </a:cubicBezTo>
                  <a:cubicBezTo>
                    <a:pt x="163539" y="188538"/>
                    <a:pt x="160498" y="189566"/>
                    <a:pt x="157376" y="18951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418365F3-11C8-DD05-E1BD-18AD03E2F7A9}"/>
                </a:ext>
              </a:extLst>
            </p:cNvPr>
            <p:cNvSpPr/>
            <p:nvPr/>
          </p:nvSpPr>
          <p:spPr>
            <a:xfrm>
              <a:off x="729614" y="4132125"/>
              <a:ext cx="184705" cy="197870"/>
            </a:xfrm>
            <a:custGeom>
              <a:avLst/>
              <a:gdLst>
                <a:gd name="connsiteX0" fmla="*/ 147685 w 184705"/>
                <a:gd name="connsiteY0" fmla="*/ 197871 h 197870"/>
                <a:gd name="connsiteX1" fmla="*/ 145574 w 184705"/>
                <a:gd name="connsiteY1" fmla="*/ 197871 h 197870"/>
                <a:gd name="connsiteX2" fmla="*/ 83944 w 184705"/>
                <a:gd name="connsiteY2" fmla="*/ 186778 h 197870"/>
                <a:gd name="connsiteX3" fmla="*/ 62300 w 184705"/>
                <a:gd name="connsiteY3" fmla="*/ 182666 h 197870"/>
                <a:gd name="connsiteX4" fmla="*/ 51370 w 184705"/>
                <a:gd name="connsiteY4" fmla="*/ 166974 h 197870"/>
                <a:gd name="connsiteX5" fmla="*/ 51478 w 184705"/>
                <a:gd name="connsiteY5" fmla="*/ 166433 h 197870"/>
                <a:gd name="connsiteX6" fmla="*/ 76423 w 184705"/>
                <a:gd name="connsiteY6" fmla="*/ 40954 h 197870"/>
                <a:gd name="connsiteX7" fmla="*/ 57214 w 184705"/>
                <a:gd name="connsiteY7" fmla="*/ 36842 h 197870"/>
                <a:gd name="connsiteX8" fmla="*/ 11167 w 184705"/>
                <a:gd name="connsiteY8" fmla="*/ 26832 h 197870"/>
                <a:gd name="connsiteX9" fmla="*/ 210 w 184705"/>
                <a:gd name="connsiteY9" fmla="*/ 11140 h 197870"/>
                <a:gd name="connsiteX10" fmla="*/ 15891 w 184705"/>
                <a:gd name="connsiteY10" fmla="*/ 210 h 197870"/>
                <a:gd name="connsiteX11" fmla="*/ 16957 w 184705"/>
                <a:gd name="connsiteY11" fmla="*/ 426 h 197870"/>
                <a:gd name="connsiteX12" fmla="*/ 63004 w 184705"/>
                <a:gd name="connsiteY12" fmla="*/ 10436 h 197870"/>
                <a:gd name="connsiteX13" fmla="*/ 94766 w 184705"/>
                <a:gd name="connsiteY13" fmla="*/ 16983 h 197870"/>
                <a:gd name="connsiteX14" fmla="*/ 105696 w 184705"/>
                <a:gd name="connsiteY14" fmla="*/ 32675 h 197870"/>
                <a:gd name="connsiteX15" fmla="*/ 105587 w 184705"/>
                <a:gd name="connsiteY15" fmla="*/ 33216 h 197870"/>
                <a:gd name="connsiteX16" fmla="*/ 80643 w 184705"/>
                <a:gd name="connsiteY16" fmla="*/ 158479 h 197870"/>
                <a:gd name="connsiteX17" fmla="*/ 88976 w 184705"/>
                <a:gd name="connsiteY17" fmla="*/ 160048 h 197870"/>
                <a:gd name="connsiteX18" fmla="*/ 136430 w 184705"/>
                <a:gd name="connsiteY18" fmla="*/ 168868 h 197870"/>
                <a:gd name="connsiteX19" fmla="*/ 157803 w 184705"/>
                <a:gd name="connsiteY19" fmla="*/ 42577 h 197870"/>
                <a:gd name="connsiteX20" fmla="*/ 173213 w 184705"/>
                <a:gd name="connsiteY20" fmla="*/ 31214 h 197870"/>
                <a:gd name="connsiteX21" fmla="*/ 184549 w 184705"/>
                <a:gd name="connsiteY21" fmla="*/ 46635 h 197870"/>
                <a:gd name="connsiteX22" fmla="*/ 184479 w 184705"/>
                <a:gd name="connsiteY22" fmla="*/ 47068 h 197870"/>
                <a:gd name="connsiteX23" fmla="*/ 160887 w 184705"/>
                <a:gd name="connsiteY23" fmla="*/ 186616 h 197870"/>
                <a:gd name="connsiteX24" fmla="*/ 147685 w 184705"/>
                <a:gd name="connsiteY24" fmla="*/ 197871 h 197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4705" h="197870">
                  <a:moveTo>
                    <a:pt x="147685" y="197871"/>
                  </a:moveTo>
                  <a:lnTo>
                    <a:pt x="145574" y="197871"/>
                  </a:lnTo>
                  <a:cubicBezTo>
                    <a:pt x="124851" y="194678"/>
                    <a:pt x="104072" y="190674"/>
                    <a:pt x="83944" y="186778"/>
                  </a:cubicBezTo>
                  <a:lnTo>
                    <a:pt x="62300" y="182666"/>
                  </a:lnTo>
                  <a:cubicBezTo>
                    <a:pt x="54947" y="181367"/>
                    <a:pt x="50055" y="174333"/>
                    <a:pt x="51370" y="166974"/>
                  </a:cubicBezTo>
                  <a:cubicBezTo>
                    <a:pt x="51403" y="166812"/>
                    <a:pt x="51440" y="166595"/>
                    <a:pt x="51478" y="166433"/>
                  </a:cubicBezTo>
                  <a:lnTo>
                    <a:pt x="76423" y="40954"/>
                  </a:lnTo>
                  <a:cubicBezTo>
                    <a:pt x="69930" y="39655"/>
                    <a:pt x="63491" y="38248"/>
                    <a:pt x="57214" y="36842"/>
                  </a:cubicBezTo>
                  <a:lnTo>
                    <a:pt x="11167" y="26832"/>
                  </a:lnTo>
                  <a:cubicBezTo>
                    <a:pt x="3813" y="25533"/>
                    <a:pt x="-1094" y="18498"/>
                    <a:pt x="210" y="11140"/>
                  </a:cubicBezTo>
                  <a:cubicBezTo>
                    <a:pt x="1514" y="3781"/>
                    <a:pt x="8532" y="-1089"/>
                    <a:pt x="15891" y="210"/>
                  </a:cubicBezTo>
                  <a:cubicBezTo>
                    <a:pt x="16248" y="264"/>
                    <a:pt x="16605" y="318"/>
                    <a:pt x="16957" y="426"/>
                  </a:cubicBezTo>
                  <a:lnTo>
                    <a:pt x="63004" y="10436"/>
                  </a:lnTo>
                  <a:cubicBezTo>
                    <a:pt x="73393" y="12708"/>
                    <a:pt x="84214" y="15090"/>
                    <a:pt x="94766" y="16983"/>
                  </a:cubicBezTo>
                  <a:cubicBezTo>
                    <a:pt x="102119" y="18282"/>
                    <a:pt x="107011" y="25316"/>
                    <a:pt x="105696" y="32675"/>
                  </a:cubicBezTo>
                  <a:cubicBezTo>
                    <a:pt x="105663" y="32838"/>
                    <a:pt x="105625" y="33054"/>
                    <a:pt x="105587" y="33216"/>
                  </a:cubicBezTo>
                  <a:lnTo>
                    <a:pt x="80643" y="158479"/>
                  </a:lnTo>
                  <a:lnTo>
                    <a:pt x="88976" y="160048"/>
                  </a:lnTo>
                  <a:cubicBezTo>
                    <a:pt x="104560" y="163078"/>
                    <a:pt x="120522" y="166163"/>
                    <a:pt x="136430" y="168868"/>
                  </a:cubicBezTo>
                  <a:lnTo>
                    <a:pt x="157803" y="42577"/>
                  </a:lnTo>
                  <a:cubicBezTo>
                    <a:pt x="158928" y="35164"/>
                    <a:pt x="165827" y="30132"/>
                    <a:pt x="173213" y="31214"/>
                  </a:cubicBezTo>
                  <a:cubicBezTo>
                    <a:pt x="180599" y="32350"/>
                    <a:pt x="185675" y="39276"/>
                    <a:pt x="184549" y="46635"/>
                  </a:cubicBezTo>
                  <a:cubicBezTo>
                    <a:pt x="184528" y="46797"/>
                    <a:pt x="184506" y="46906"/>
                    <a:pt x="184479" y="47068"/>
                  </a:cubicBezTo>
                  <a:lnTo>
                    <a:pt x="160887" y="186616"/>
                  </a:lnTo>
                  <a:cubicBezTo>
                    <a:pt x="159789" y="193055"/>
                    <a:pt x="154226" y="197817"/>
                    <a:pt x="147685" y="19787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5CDF365F-0047-8FD7-1874-EE93E2B00504}"/>
                </a:ext>
              </a:extLst>
            </p:cNvPr>
            <p:cNvSpPr/>
            <p:nvPr/>
          </p:nvSpPr>
          <p:spPr>
            <a:xfrm>
              <a:off x="570097" y="4090445"/>
              <a:ext cx="182450" cy="205731"/>
            </a:xfrm>
            <a:custGeom>
              <a:avLst/>
              <a:gdLst>
                <a:gd name="connsiteX0" fmla="*/ 137028 w 182450"/>
                <a:gd name="connsiteY0" fmla="*/ 205732 h 205731"/>
                <a:gd name="connsiteX1" fmla="*/ 133836 w 182450"/>
                <a:gd name="connsiteY1" fmla="*/ 205353 h 205731"/>
                <a:gd name="connsiteX2" fmla="*/ 83244 w 182450"/>
                <a:gd name="connsiteY2" fmla="*/ 192962 h 205731"/>
                <a:gd name="connsiteX3" fmla="*/ 51698 w 182450"/>
                <a:gd name="connsiteY3" fmla="*/ 184900 h 205731"/>
                <a:gd name="connsiteX4" fmla="*/ 42283 w 182450"/>
                <a:gd name="connsiteY4" fmla="*/ 168667 h 205731"/>
                <a:gd name="connsiteX5" fmla="*/ 74748 w 182450"/>
                <a:gd name="connsiteY5" fmla="*/ 44757 h 205731"/>
                <a:gd name="connsiteX6" fmla="*/ 65983 w 182450"/>
                <a:gd name="connsiteY6" fmla="*/ 42430 h 205731"/>
                <a:gd name="connsiteX7" fmla="*/ 10142 w 182450"/>
                <a:gd name="connsiteY7" fmla="*/ 26631 h 205731"/>
                <a:gd name="connsiteX8" fmla="*/ 435 w 182450"/>
                <a:gd name="connsiteY8" fmla="*/ 10127 h 205731"/>
                <a:gd name="connsiteX9" fmla="*/ 16922 w 182450"/>
                <a:gd name="connsiteY9" fmla="*/ 441 h 205731"/>
                <a:gd name="connsiteX10" fmla="*/ 18150 w 182450"/>
                <a:gd name="connsiteY10" fmla="*/ 820 h 205731"/>
                <a:gd name="connsiteX11" fmla="*/ 73017 w 182450"/>
                <a:gd name="connsiteY11" fmla="*/ 16295 h 205731"/>
                <a:gd name="connsiteX12" fmla="*/ 94661 w 182450"/>
                <a:gd name="connsiteY12" fmla="*/ 22193 h 205731"/>
                <a:gd name="connsiteX13" fmla="*/ 104184 w 182450"/>
                <a:gd name="connsiteY13" fmla="*/ 38426 h 205731"/>
                <a:gd name="connsiteX14" fmla="*/ 71718 w 182450"/>
                <a:gd name="connsiteY14" fmla="*/ 162282 h 205731"/>
                <a:gd name="connsiteX15" fmla="*/ 89466 w 182450"/>
                <a:gd name="connsiteY15" fmla="*/ 166665 h 205731"/>
                <a:gd name="connsiteX16" fmla="*/ 126801 w 182450"/>
                <a:gd name="connsiteY16" fmla="*/ 175755 h 205731"/>
                <a:gd name="connsiteX17" fmla="*/ 155642 w 182450"/>
                <a:gd name="connsiteY17" fmla="*/ 51304 h 205731"/>
                <a:gd name="connsiteX18" fmla="*/ 171501 w 182450"/>
                <a:gd name="connsiteY18" fmla="*/ 40590 h 205731"/>
                <a:gd name="connsiteX19" fmla="*/ 182199 w 182450"/>
                <a:gd name="connsiteY19" fmla="*/ 56444 h 205731"/>
                <a:gd name="connsiteX20" fmla="*/ 181993 w 182450"/>
                <a:gd name="connsiteY20" fmla="*/ 57364 h 205731"/>
                <a:gd name="connsiteX21" fmla="*/ 150069 w 182450"/>
                <a:gd name="connsiteY21" fmla="*/ 195234 h 205731"/>
                <a:gd name="connsiteX22" fmla="*/ 144008 w 182450"/>
                <a:gd name="connsiteY22" fmla="*/ 203730 h 205731"/>
                <a:gd name="connsiteX23" fmla="*/ 137028 w 182450"/>
                <a:gd name="connsiteY23" fmla="*/ 205732 h 20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2450" h="205731">
                  <a:moveTo>
                    <a:pt x="137028" y="205732"/>
                  </a:moveTo>
                  <a:cubicBezTo>
                    <a:pt x="135951" y="205732"/>
                    <a:pt x="134880" y="205624"/>
                    <a:pt x="133836" y="205353"/>
                  </a:cubicBezTo>
                  <a:lnTo>
                    <a:pt x="83244" y="192962"/>
                  </a:lnTo>
                  <a:cubicBezTo>
                    <a:pt x="72909" y="190473"/>
                    <a:pt x="62195" y="187876"/>
                    <a:pt x="51698" y="184900"/>
                  </a:cubicBezTo>
                  <a:cubicBezTo>
                    <a:pt x="44707" y="182897"/>
                    <a:pt x="40546" y="175755"/>
                    <a:pt x="42283" y="168667"/>
                  </a:cubicBezTo>
                  <a:lnTo>
                    <a:pt x="74748" y="44757"/>
                  </a:lnTo>
                  <a:lnTo>
                    <a:pt x="65983" y="42430"/>
                  </a:lnTo>
                  <a:cubicBezTo>
                    <a:pt x="47640" y="37506"/>
                    <a:pt x="28702" y="32366"/>
                    <a:pt x="10142" y="26631"/>
                  </a:cubicBezTo>
                  <a:cubicBezTo>
                    <a:pt x="2908" y="24736"/>
                    <a:pt x="-1437" y="17377"/>
                    <a:pt x="435" y="10127"/>
                  </a:cubicBezTo>
                  <a:cubicBezTo>
                    <a:pt x="2307" y="2931"/>
                    <a:pt x="9688" y="-1453"/>
                    <a:pt x="16922" y="441"/>
                  </a:cubicBezTo>
                  <a:cubicBezTo>
                    <a:pt x="17333" y="550"/>
                    <a:pt x="17744" y="658"/>
                    <a:pt x="18150" y="820"/>
                  </a:cubicBezTo>
                  <a:cubicBezTo>
                    <a:pt x="36223" y="6231"/>
                    <a:pt x="54890" y="11642"/>
                    <a:pt x="73017" y="16295"/>
                  </a:cubicBezTo>
                  <a:lnTo>
                    <a:pt x="94661" y="22193"/>
                  </a:lnTo>
                  <a:cubicBezTo>
                    <a:pt x="101679" y="24195"/>
                    <a:pt x="105883" y="31338"/>
                    <a:pt x="104184" y="38426"/>
                  </a:cubicBezTo>
                  <a:lnTo>
                    <a:pt x="71718" y="162282"/>
                  </a:lnTo>
                  <a:cubicBezTo>
                    <a:pt x="77616" y="163797"/>
                    <a:pt x="83622" y="165204"/>
                    <a:pt x="89466" y="166665"/>
                  </a:cubicBezTo>
                  <a:lnTo>
                    <a:pt x="126801" y="175755"/>
                  </a:lnTo>
                  <a:lnTo>
                    <a:pt x="155642" y="51304"/>
                  </a:lnTo>
                  <a:cubicBezTo>
                    <a:pt x="157070" y="43945"/>
                    <a:pt x="164169" y="39184"/>
                    <a:pt x="171501" y="40590"/>
                  </a:cubicBezTo>
                  <a:cubicBezTo>
                    <a:pt x="178838" y="42052"/>
                    <a:pt x="183627" y="49139"/>
                    <a:pt x="182199" y="56444"/>
                  </a:cubicBezTo>
                  <a:cubicBezTo>
                    <a:pt x="182139" y="56769"/>
                    <a:pt x="182074" y="57093"/>
                    <a:pt x="181993" y="57364"/>
                  </a:cubicBezTo>
                  <a:lnTo>
                    <a:pt x="150069" y="195234"/>
                  </a:lnTo>
                  <a:cubicBezTo>
                    <a:pt x="149268" y="198752"/>
                    <a:pt x="147082" y="201836"/>
                    <a:pt x="144008" y="203730"/>
                  </a:cubicBezTo>
                  <a:cubicBezTo>
                    <a:pt x="141903" y="205028"/>
                    <a:pt x="139490" y="205678"/>
                    <a:pt x="137028" y="20573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E4A4C5F8-7302-8FB7-B5E7-DA66B300F3BF}"/>
                </a:ext>
              </a:extLst>
            </p:cNvPr>
            <p:cNvSpPr/>
            <p:nvPr/>
          </p:nvSpPr>
          <p:spPr>
            <a:xfrm>
              <a:off x="413887" y="4039171"/>
              <a:ext cx="179415" cy="212635"/>
            </a:xfrm>
            <a:custGeom>
              <a:avLst/>
              <a:gdLst>
                <a:gd name="connsiteX0" fmla="*/ 125500 w 179415"/>
                <a:gd name="connsiteY0" fmla="*/ 212636 h 212635"/>
                <a:gd name="connsiteX1" fmla="*/ 121604 w 179415"/>
                <a:gd name="connsiteY1" fmla="*/ 212041 h 212635"/>
                <a:gd name="connsiteX2" fmla="*/ 81293 w 179415"/>
                <a:gd name="connsiteY2" fmla="*/ 199974 h 212635"/>
                <a:gd name="connsiteX3" fmla="*/ 40927 w 179415"/>
                <a:gd name="connsiteY3" fmla="*/ 186880 h 212635"/>
                <a:gd name="connsiteX4" fmla="*/ 33081 w 179415"/>
                <a:gd name="connsiteY4" fmla="*/ 180116 h 212635"/>
                <a:gd name="connsiteX5" fmla="*/ 32270 w 179415"/>
                <a:gd name="connsiteY5" fmla="*/ 169782 h 212635"/>
                <a:gd name="connsiteX6" fmla="*/ 72148 w 179415"/>
                <a:gd name="connsiteY6" fmla="*/ 48252 h 212635"/>
                <a:gd name="connsiteX7" fmla="*/ 30430 w 179415"/>
                <a:gd name="connsiteY7" fmla="*/ 33859 h 212635"/>
                <a:gd name="connsiteX8" fmla="*/ 9111 w 179415"/>
                <a:gd name="connsiteY8" fmla="*/ 26338 h 212635"/>
                <a:gd name="connsiteX9" fmla="*/ 751 w 179415"/>
                <a:gd name="connsiteY9" fmla="*/ 9131 h 212635"/>
                <a:gd name="connsiteX10" fmla="*/ 17985 w 179415"/>
                <a:gd name="connsiteY10" fmla="*/ 744 h 212635"/>
                <a:gd name="connsiteX11" fmla="*/ 39629 w 179415"/>
                <a:gd name="connsiteY11" fmla="*/ 8320 h 212635"/>
                <a:gd name="connsiteX12" fmla="*/ 93413 w 179415"/>
                <a:gd name="connsiteY12" fmla="*/ 26609 h 212635"/>
                <a:gd name="connsiteX13" fmla="*/ 101421 w 179415"/>
                <a:gd name="connsiteY13" fmla="*/ 33372 h 212635"/>
                <a:gd name="connsiteX14" fmla="*/ 102287 w 179415"/>
                <a:gd name="connsiteY14" fmla="*/ 43761 h 212635"/>
                <a:gd name="connsiteX15" fmla="*/ 62354 w 179415"/>
                <a:gd name="connsiteY15" fmla="*/ 165344 h 212635"/>
                <a:gd name="connsiteX16" fmla="*/ 89409 w 179415"/>
                <a:gd name="connsiteY16" fmla="*/ 174164 h 212635"/>
                <a:gd name="connsiteX17" fmla="*/ 116464 w 179415"/>
                <a:gd name="connsiteY17" fmla="*/ 182226 h 212635"/>
                <a:gd name="connsiteX18" fmla="*/ 152771 w 179415"/>
                <a:gd name="connsiteY18" fmla="*/ 59561 h 212635"/>
                <a:gd name="connsiteX19" fmla="*/ 169209 w 179415"/>
                <a:gd name="connsiteY19" fmla="*/ 49767 h 212635"/>
                <a:gd name="connsiteX20" fmla="*/ 178998 w 179415"/>
                <a:gd name="connsiteY20" fmla="*/ 66216 h 212635"/>
                <a:gd name="connsiteX21" fmla="*/ 178689 w 179415"/>
                <a:gd name="connsiteY21" fmla="*/ 67244 h 212635"/>
                <a:gd name="connsiteX22" fmla="*/ 138540 w 179415"/>
                <a:gd name="connsiteY22" fmla="*/ 202951 h 212635"/>
                <a:gd name="connsiteX23" fmla="*/ 131993 w 179415"/>
                <a:gd name="connsiteY23" fmla="*/ 210959 h 212635"/>
                <a:gd name="connsiteX24" fmla="*/ 125500 w 179415"/>
                <a:gd name="connsiteY24" fmla="*/ 212636 h 21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9415" h="212635">
                  <a:moveTo>
                    <a:pt x="125500" y="212636"/>
                  </a:moveTo>
                  <a:cubicBezTo>
                    <a:pt x="124180" y="212636"/>
                    <a:pt x="122870" y="212420"/>
                    <a:pt x="121604" y="212041"/>
                  </a:cubicBezTo>
                  <a:lnTo>
                    <a:pt x="81293" y="199974"/>
                  </a:lnTo>
                  <a:lnTo>
                    <a:pt x="40927" y="186880"/>
                  </a:lnTo>
                  <a:cubicBezTo>
                    <a:pt x="37502" y="185798"/>
                    <a:pt x="34672" y="183363"/>
                    <a:pt x="33081" y="180116"/>
                  </a:cubicBezTo>
                  <a:cubicBezTo>
                    <a:pt x="31442" y="176924"/>
                    <a:pt x="31150" y="173191"/>
                    <a:pt x="32270" y="169782"/>
                  </a:cubicBezTo>
                  <a:lnTo>
                    <a:pt x="72148" y="48252"/>
                  </a:lnTo>
                  <a:cubicBezTo>
                    <a:pt x="58080" y="43653"/>
                    <a:pt x="44066" y="38675"/>
                    <a:pt x="30430" y="33859"/>
                  </a:cubicBezTo>
                  <a:lnTo>
                    <a:pt x="9111" y="26338"/>
                  </a:lnTo>
                  <a:cubicBezTo>
                    <a:pt x="2044" y="23903"/>
                    <a:pt x="-1700" y="16165"/>
                    <a:pt x="751" y="9131"/>
                  </a:cubicBezTo>
                  <a:cubicBezTo>
                    <a:pt x="3202" y="2043"/>
                    <a:pt x="10918" y="-1691"/>
                    <a:pt x="17985" y="744"/>
                  </a:cubicBezTo>
                  <a:lnTo>
                    <a:pt x="39629" y="8320"/>
                  </a:lnTo>
                  <a:cubicBezTo>
                    <a:pt x="57214" y="14596"/>
                    <a:pt x="75449" y="21035"/>
                    <a:pt x="93413" y="26609"/>
                  </a:cubicBezTo>
                  <a:cubicBezTo>
                    <a:pt x="96887" y="27691"/>
                    <a:pt x="99782" y="30125"/>
                    <a:pt x="101421" y="33372"/>
                  </a:cubicBezTo>
                  <a:cubicBezTo>
                    <a:pt x="103083" y="36564"/>
                    <a:pt x="103391" y="40298"/>
                    <a:pt x="102287" y="43761"/>
                  </a:cubicBezTo>
                  <a:lnTo>
                    <a:pt x="62354" y="165344"/>
                  </a:lnTo>
                  <a:lnTo>
                    <a:pt x="89409" y="174164"/>
                  </a:lnTo>
                  <a:lnTo>
                    <a:pt x="116464" y="182226"/>
                  </a:lnTo>
                  <a:lnTo>
                    <a:pt x="152771" y="59561"/>
                  </a:lnTo>
                  <a:cubicBezTo>
                    <a:pt x="154611" y="52310"/>
                    <a:pt x="161970" y="47928"/>
                    <a:pt x="169209" y="49767"/>
                  </a:cubicBezTo>
                  <a:cubicBezTo>
                    <a:pt x="176449" y="51607"/>
                    <a:pt x="180832" y="58966"/>
                    <a:pt x="178998" y="66216"/>
                  </a:cubicBezTo>
                  <a:cubicBezTo>
                    <a:pt x="178906" y="66541"/>
                    <a:pt x="178803" y="66920"/>
                    <a:pt x="178689" y="67244"/>
                  </a:cubicBezTo>
                  <a:lnTo>
                    <a:pt x="138540" y="202951"/>
                  </a:lnTo>
                  <a:cubicBezTo>
                    <a:pt x="137523" y="206414"/>
                    <a:pt x="135164" y="209281"/>
                    <a:pt x="131993" y="210959"/>
                  </a:cubicBezTo>
                  <a:cubicBezTo>
                    <a:pt x="130002" y="212041"/>
                    <a:pt x="127773" y="212636"/>
                    <a:pt x="125500" y="212636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A5BFE52F-238C-9681-997C-E0D757772C86}"/>
                </a:ext>
              </a:extLst>
            </p:cNvPr>
            <p:cNvSpPr/>
            <p:nvPr/>
          </p:nvSpPr>
          <p:spPr>
            <a:xfrm>
              <a:off x="260847" y="3978678"/>
              <a:ext cx="175739" cy="219002"/>
            </a:xfrm>
            <a:custGeom>
              <a:avLst/>
              <a:gdLst>
                <a:gd name="connsiteX0" fmla="*/ 113724 w 175739"/>
                <a:gd name="connsiteY0" fmla="*/ 218965 h 219002"/>
                <a:gd name="connsiteX1" fmla="*/ 109070 w 175739"/>
                <a:gd name="connsiteY1" fmla="*/ 218154 h 219002"/>
                <a:gd name="connsiteX2" fmla="*/ 30071 w 175739"/>
                <a:gd name="connsiteY2" fmla="*/ 188232 h 219002"/>
                <a:gd name="connsiteX3" fmla="*/ 22604 w 175739"/>
                <a:gd name="connsiteY3" fmla="*/ 181035 h 219002"/>
                <a:gd name="connsiteX4" fmla="*/ 22604 w 175739"/>
                <a:gd name="connsiteY4" fmla="*/ 170646 h 219002"/>
                <a:gd name="connsiteX5" fmla="*/ 69841 w 175739"/>
                <a:gd name="connsiteY5" fmla="*/ 51606 h 219002"/>
                <a:gd name="connsiteX6" fmla="*/ 45167 w 175739"/>
                <a:gd name="connsiteY6" fmla="*/ 41541 h 219002"/>
                <a:gd name="connsiteX7" fmla="*/ 7832 w 175739"/>
                <a:gd name="connsiteY7" fmla="*/ 25796 h 219002"/>
                <a:gd name="connsiteX8" fmla="*/ 1263 w 175739"/>
                <a:gd name="connsiteY8" fmla="*/ 7831 h 219002"/>
                <a:gd name="connsiteX9" fmla="*/ 18924 w 175739"/>
                <a:gd name="connsiteY9" fmla="*/ 1122 h 219002"/>
                <a:gd name="connsiteX10" fmla="*/ 55340 w 175739"/>
                <a:gd name="connsiteY10" fmla="*/ 16489 h 219002"/>
                <a:gd name="connsiteX11" fmla="*/ 92459 w 175739"/>
                <a:gd name="connsiteY11" fmla="*/ 31640 h 219002"/>
                <a:gd name="connsiteX12" fmla="*/ 99926 w 175739"/>
                <a:gd name="connsiteY12" fmla="*/ 49117 h 219002"/>
                <a:gd name="connsiteX13" fmla="*/ 52797 w 175739"/>
                <a:gd name="connsiteY13" fmla="*/ 168157 h 219002"/>
                <a:gd name="connsiteX14" fmla="*/ 105823 w 175739"/>
                <a:gd name="connsiteY14" fmla="*/ 188340 h 219002"/>
                <a:gd name="connsiteX15" fmla="*/ 149490 w 175739"/>
                <a:gd name="connsiteY15" fmla="*/ 68055 h 219002"/>
                <a:gd name="connsiteX16" fmla="*/ 166832 w 175739"/>
                <a:gd name="connsiteY16" fmla="*/ 59993 h 219002"/>
                <a:gd name="connsiteX17" fmla="*/ 174921 w 175739"/>
                <a:gd name="connsiteY17" fmla="*/ 77308 h 219002"/>
                <a:gd name="connsiteX18" fmla="*/ 126656 w 175739"/>
                <a:gd name="connsiteY18" fmla="*/ 210362 h 219002"/>
                <a:gd name="connsiteX19" fmla="*/ 119621 w 175739"/>
                <a:gd name="connsiteY19" fmla="*/ 217992 h 219002"/>
                <a:gd name="connsiteX20" fmla="*/ 113724 w 175739"/>
                <a:gd name="connsiteY20" fmla="*/ 218965 h 219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5739" h="219002">
                  <a:moveTo>
                    <a:pt x="113724" y="218965"/>
                  </a:moveTo>
                  <a:cubicBezTo>
                    <a:pt x="112138" y="218965"/>
                    <a:pt x="110563" y="218695"/>
                    <a:pt x="109070" y="218154"/>
                  </a:cubicBezTo>
                  <a:cubicBezTo>
                    <a:pt x="82015" y="208360"/>
                    <a:pt x="55340" y="197971"/>
                    <a:pt x="30071" y="188232"/>
                  </a:cubicBezTo>
                  <a:cubicBezTo>
                    <a:pt x="26716" y="186933"/>
                    <a:pt x="24021" y="184336"/>
                    <a:pt x="22604" y="181035"/>
                  </a:cubicBezTo>
                  <a:cubicBezTo>
                    <a:pt x="21229" y="177734"/>
                    <a:pt x="21229" y="173947"/>
                    <a:pt x="22604" y="170646"/>
                  </a:cubicBezTo>
                  <a:lnTo>
                    <a:pt x="69841" y="51606"/>
                  </a:lnTo>
                  <a:lnTo>
                    <a:pt x="45167" y="41541"/>
                  </a:lnTo>
                  <a:cubicBezTo>
                    <a:pt x="34021" y="37051"/>
                    <a:pt x="20818" y="31640"/>
                    <a:pt x="7832" y="25796"/>
                  </a:cubicBezTo>
                  <a:cubicBezTo>
                    <a:pt x="1057" y="22657"/>
                    <a:pt x="-1886" y="14595"/>
                    <a:pt x="1263" y="7831"/>
                  </a:cubicBezTo>
                  <a:cubicBezTo>
                    <a:pt x="4358" y="1176"/>
                    <a:pt x="12193" y="-1800"/>
                    <a:pt x="18924" y="1122"/>
                  </a:cubicBezTo>
                  <a:cubicBezTo>
                    <a:pt x="31477" y="6533"/>
                    <a:pt x="44355" y="11944"/>
                    <a:pt x="55340" y="16489"/>
                  </a:cubicBezTo>
                  <a:lnTo>
                    <a:pt x="92459" y="31640"/>
                  </a:lnTo>
                  <a:cubicBezTo>
                    <a:pt x="99309" y="34453"/>
                    <a:pt x="102637" y="42245"/>
                    <a:pt x="99926" y="49117"/>
                  </a:cubicBezTo>
                  <a:lnTo>
                    <a:pt x="52797" y="168157"/>
                  </a:lnTo>
                  <a:cubicBezTo>
                    <a:pt x="70057" y="174813"/>
                    <a:pt x="87913" y="181685"/>
                    <a:pt x="105823" y="188340"/>
                  </a:cubicBezTo>
                  <a:lnTo>
                    <a:pt x="149490" y="68055"/>
                  </a:lnTo>
                  <a:cubicBezTo>
                    <a:pt x="152044" y="61021"/>
                    <a:pt x="159808" y="57396"/>
                    <a:pt x="166832" y="59993"/>
                  </a:cubicBezTo>
                  <a:cubicBezTo>
                    <a:pt x="173855" y="62536"/>
                    <a:pt x="177475" y="70273"/>
                    <a:pt x="174921" y="77308"/>
                  </a:cubicBezTo>
                  <a:lnTo>
                    <a:pt x="126656" y="210362"/>
                  </a:lnTo>
                  <a:cubicBezTo>
                    <a:pt x="125400" y="213717"/>
                    <a:pt x="122879" y="216477"/>
                    <a:pt x="119621" y="217992"/>
                  </a:cubicBezTo>
                  <a:cubicBezTo>
                    <a:pt x="117760" y="218749"/>
                    <a:pt x="115736" y="219128"/>
                    <a:pt x="113724" y="218965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6C1EE06C-D22E-892F-357C-6A41433119F5}"/>
                </a:ext>
              </a:extLst>
            </p:cNvPr>
            <p:cNvSpPr/>
            <p:nvPr/>
          </p:nvSpPr>
          <p:spPr>
            <a:xfrm>
              <a:off x="110163" y="3908361"/>
              <a:ext cx="173010" cy="225109"/>
            </a:xfrm>
            <a:custGeom>
              <a:avLst/>
              <a:gdLst>
                <a:gd name="connsiteX0" fmla="*/ 103215 w 173010"/>
                <a:gd name="connsiteY0" fmla="*/ 225109 h 225109"/>
                <a:gd name="connsiteX1" fmla="*/ 97804 w 173010"/>
                <a:gd name="connsiteY1" fmla="*/ 223973 h 225109"/>
                <a:gd name="connsiteX2" fmla="*/ 59279 w 173010"/>
                <a:gd name="connsiteY2" fmla="*/ 207145 h 225109"/>
                <a:gd name="connsiteX3" fmla="*/ 34064 w 173010"/>
                <a:gd name="connsiteY3" fmla="*/ 195512 h 225109"/>
                <a:gd name="connsiteX4" fmla="*/ 20807 w 173010"/>
                <a:gd name="connsiteY4" fmla="*/ 189289 h 225109"/>
                <a:gd name="connsiteX5" fmla="*/ 14206 w 173010"/>
                <a:gd name="connsiteY5" fmla="*/ 171271 h 225109"/>
                <a:gd name="connsiteX6" fmla="*/ 68315 w 173010"/>
                <a:gd name="connsiteY6" fmla="*/ 55369 h 225109"/>
                <a:gd name="connsiteX7" fmla="*/ 67611 w 173010"/>
                <a:gd name="connsiteY7" fmla="*/ 55044 h 225109"/>
                <a:gd name="connsiteX8" fmla="*/ 44020 w 173010"/>
                <a:gd name="connsiteY8" fmla="*/ 43790 h 225109"/>
                <a:gd name="connsiteX9" fmla="*/ 8254 w 173010"/>
                <a:gd name="connsiteY9" fmla="*/ 25987 h 225109"/>
                <a:gd name="connsiteX10" fmla="*/ 1073 w 173010"/>
                <a:gd name="connsiteY10" fmla="*/ 8256 h 225109"/>
                <a:gd name="connsiteX11" fmla="*/ 18805 w 173010"/>
                <a:gd name="connsiteY11" fmla="*/ 1076 h 225109"/>
                <a:gd name="connsiteX12" fmla="*/ 20266 w 173010"/>
                <a:gd name="connsiteY12" fmla="*/ 1801 h 225109"/>
                <a:gd name="connsiteX13" fmla="*/ 56140 w 173010"/>
                <a:gd name="connsiteY13" fmla="*/ 19603 h 225109"/>
                <a:gd name="connsiteX14" fmla="*/ 78974 w 173010"/>
                <a:gd name="connsiteY14" fmla="*/ 30424 h 225109"/>
                <a:gd name="connsiteX15" fmla="*/ 92123 w 173010"/>
                <a:gd name="connsiteY15" fmla="*/ 36593 h 225109"/>
                <a:gd name="connsiteX16" fmla="*/ 98562 w 173010"/>
                <a:gd name="connsiteY16" fmla="*/ 54503 h 225109"/>
                <a:gd name="connsiteX17" fmla="*/ 44453 w 173010"/>
                <a:gd name="connsiteY17" fmla="*/ 170459 h 225109"/>
                <a:gd name="connsiteX18" fmla="*/ 45535 w 173010"/>
                <a:gd name="connsiteY18" fmla="*/ 170946 h 225109"/>
                <a:gd name="connsiteX19" fmla="*/ 70209 w 173010"/>
                <a:gd name="connsiteY19" fmla="*/ 182309 h 225109"/>
                <a:gd name="connsiteX20" fmla="*/ 96235 w 173010"/>
                <a:gd name="connsiteY20" fmla="*/ 193726 h 225109"/>
                <a:gd name="connsiteX21" fmla="*/ 147044 w 173010"/>
                <a:gd name="connsiteY21" fmla="*/ 76309 h 225109"/>
                <a:gd name="connsiteX22" fmla="*/ 164873 w 173010"/>
                <a:gd name="connsiteY22" fmla="*/ 69329 h 225109"/>
                <a:gd name="connsiteX23" fmla="*/ 171880 w 173010"/>
                <a:gd name="connsiteY23" fmla="*/ 87131 h 225109"/>
                <a:gd name="connsiteX24" fmla="*/ 115660 w 173010"/>
                <a:gd name="connsiteY24" fmla="*/ 216993 h 225109"/>
                <a:gd name="connsiteX25" fmla="*/ 108193 w 173010"/>
                <a:gd name="connsiteY25" fmla="*/ 224190 h 225109"/>
                <a:gd name="connsiteX26" fmla="*/ 103215 w 173010"/>
                <a:gd name="connsiteY26" fmla="*/ 225109 h 225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3010" h="225109">
                  <a:moveTo>
                    <a:pt x="103215" y="225109"/>
                  </a:moveTo>
                  <a:cubicBezTo>
                    <a:pt x="101354" y="225109"/>
                    <a:pt x="99509" y="224731"/>
                    <a:pt x="97804" y="223973"/>
                  </a:cubicBezTo>
                  <a:lnTo>
                    <a:pt x="59279" y="207145"/>
                  </a:lnTo>
                  <a:cubicBezTo>
                    <a:pt x="50729" y="203304"/>
                    <a:pt x="42397" y="199407"/>
                    <a:pt x="34064" y="195512"/>
                  </a:cubicBezTo>
                  <a:lnTo>
                    <a:pt x="20807" y="189289"/>
                  </a:lnTo>
                  <a:cubicBezTo>
                    <a:pt x="14016" y="186151"/>
                    <a:pt x="11062" y="178089"/>
                    <a:pt x="14206" y="171271"/>
                  </a:cubicBezTo>
                  <a:lnTo>
                    <a:pt x="68315" y="55369"/>
                  </a:lnTo>
                  <a:lnTo>
                    <a:pt x="67611" y="55044"/>
                  </a:lnTo>
                  <a:cubicBezTo>
                    <a:pt x="59874" y="51473"/>
                    <a:pt x="51866" y="47794"/>
                    <a:pt x="44020" y="43790"/>
                  </a:cubicBezTo>
                  <a:lnTo>
                    <a:pt x="8254" y="25987"/>
                  </a:lnTo>
                  <a:cubicBezTo>
                    <a:pt x="1376" y="23071"/>
                    <a:pt x="-1838" y="15133"/>
                    <a:pt x="1073" y="8256"/>
                  </a:cubicBezTo>
                  <a:cubicBezTo>
                    <a:pt x="3990" y="1379"/>
                    <a:pt x="11928" y="-1841"/>
                    <a:pt x="18805" y="1076"/>
                  </a:cubicBezTo>
                  <a:cubicBezTo>
                    <a:pt x="19308" y="1287"/>
                    <a:pt x="19795" y="1530"/>
                    <a:pt x="20266" y="1801"/>
                  </a:cubicBezTo>
                  <a:lnTo>
                    <a:pt x="56140" y="19603"/>
                  </a:lnTo>
                  <a:cubicBezTo>
                    <a:pt x="63662" y="23390"/>
                    <a:pt x="71453" y="27016"/>
                    <a:pt x="78974" y="30424"/>
                  </a:cubicBezTo>
                  <a:lnTo>
                    <a:pt x="92123" y="36593"/>
                  </a:lnTo>
                  <a:cubicBezTo>
                    <a:pt x="98816" y="39791"/>
                    <a:pt x="101689" y="47777"/>
                    <a:pt x="98562" y="54503"/>
                  </a:cubicBezTo>
                  <a:lnTo>
                    <a:pt x="44453" y="170459"/>
                  </a:lnTo>
                  <a:lnTo>
                    <a:pt x="45535" y="170946"/>
                  </a:lnTo>
                  <a:cubicBezTo>
                    <a:pt x="53759" y="174788"/>
                    <a:pt x="61768" y="178630"/>
                    <a:pt x="70209" y="182309"/>
                  </a:cubicBezTo>
                  <a:lnTo>
                    <a:pt x="96235" y="193726"/>
                  </a:lnTo>
                  <a:lnTo>
                    <a:pt x="147044" y="76309"/>
                  </a:lnTo>
                  <a:cubicBezTo>
                    <a:pt x="150031" y="69437"/>
                    <a:pt x="158017" y="66299"/>
                    <a:pt x="164873" y="69329"/>
                  </a:cubicBezTo>
                  <a:cubicBezTo>
                    <a:pt x="171734" y="72305"/>
                    <a:pt x="174867" y="80259"/>
                    <a:pt x="171880" y="87131"/>
                  </a:cubicBezTo>
                  <a:lnTo>
                    <a:pt x="115660" y="216993"/>
                  </a:lnTo>
                  <a:cubicBezTo>
                    <a:pt x="114243" y="220294"/>
                    <a:pt x="111548" y="222891"/>
                    <a:pt x="108193" y="224190"/>
                  </a:cubicBezTo>
                  <a:cubicBezTo>
                    <a:pt x="106613" y="224839"/>
                    <a:pt x="104920" y="225109"/>
                    <a:pt x="103215" y="22510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56C3D289-C7BF-4345-0BC2-3B1FD8BBBFF9}"/>
                </a:ext>
              </a:extLst>
            </p:cNvPr>
            <p:cNvSpPr/>
            <p:nvPr/>
          </p:nvSpPr>
          <p:spPr>
            <a:xfrm>
              <a:off x="1" y="3839980"/>
              <a:ext cx="133715" cy="219957"/>
            </a:xfrm>
            <a:custGeom>
              <a:avLst/>
              <a:gdLst>
                <a:gd name="connsiteX0" fmla="*/ 0 w 133715"/>
                <a:gd name="connsiteY0" fmla="*/ 0 h 219957"/>
                <a:gd name="connsiteX1" fmla="*/ 12094 w 133715"/>
                <a:gd name="connsiteY1" fmla="*/ 6929 h 219957"/>
                <a:gd name="connsiteX2" fmla="*/ 55814 w 133715"/>
                <a:gd name="connsiteY2" fmla="*/ 31386 h 219957"/>
                <a:gd name="connsiteX3" fmla="*/ 61225 w 133715"/>
                <a:gd name="connsiteY3" fmla="*/ 49675 h 219957"/>
                <a:gd name="connsiteX4" fmla="*/ 244 w 133715"/>
                <a:gd name="connsiteY4" fmla="*/ 162006 h 219957"/>
                <a:gd name="connsiteX5" fmla="*/ 34549 w 133715"/>
                <a:gd name="connsiteY5" fmla="*/ 180078 h 219957"/>
                <a:gd name="connsiteX6" fmla="*/ 50457 w 133715"/>
                <a:gd name="connsiteY6" fmla="*/ 188411 h 219957"/>
                <a:gd name="connsiteX7" fmla="*/ 108083 w 133715"/>
                <a:gd name="connsiteY7" fmla="*/ 73862 h 219957"/>
                <a:gd name="connsiteX8" fmla="*/ 126232 w 133715"/>
                <a:gd name="connsiteY8" fmla="*/ 67807 h 219957"/>
                <a:gd name="connsiteX9" fmla="*/ 132286 w 133715"/>
                <a:gd name="connsiteY9" fmla="*/ 85955 h 219957"/>
                <a:gd name="connsiteX10" fmla="*/ 132216 w 133715"/>
                <a:gd name="connsiteY10" fmla="*/ 86091 h 219957"/>
                <a:gd name="connsiteX11" fmla="*/ 68313 w 133715"/>
                <a:gd name="connsiteY11" fmla="*/ 212328 h 219957"/>
                <a:gd name="connsiteX12" fmla="*/ 56247 w 133715"/>
                <a:gd name="connsiteY12" fmla="*/ 219957 h 219957"/>
                <a:gd name="connsiteX13" fmla="*/ 50349 w 133715"/>
                <a:gd name="connsiteY13" fmla="*/ 218604 h 219957"/>
                <a:gd name="connsiteX14" fmla="*/ 21725 w 133715"/>
                <a:gd name="connsiteY14" fmla="*/ 203887 h 219957"/>
                <a:gd name="connsiteX15" fmla="*/ 0 w 133715"/>
                <a:gd name="connsiteY15" fmla="*/ 192442 h 219957"/>
                <a:gd name="connsiteX16" fmla="*/ 0 w 133715"/>
                <a:gd name="connsiteY16" fmla="*/ 105446 h 219957"/>
                <a:gd name="connsiteX17" fmla="*/ 31086 w 133715"/>
                <a:gd name="connsiteY17" fmla="*/ 48323 h 219957"/>
                <a:gd name="connsiteX18" fmla="*/ 0 w 133715"/>
                <a:gd name="connsiteY18" fmla="*/ 31187 h 219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3715" h="219957">
                  <a:moveTo>
                    <a:pt x="0" y="0"/>
                  </a:moveTo>
                  <a:lnTo>
                    <a:pt x="12094" y="6929"/>
                  </a:lnTo>
                  <a:lnTo>
                    <a:pt x="55814" y="31386"/>
                  </a:lnTo>
                  <a:cubicBezTo>
                    <a:pt x="62339" y="34957"/>
                    <a:pt x="64758" y="43128"/>
                    <a:pt x="61225" y="49675"/>
                  </a:cubicBezTo>
                  <a:lnTo>
                    <a:pt x="244" y="162006"/>
                  </a:lnTo>
                  <a:lnTo>
                    <a:pt x="34549" y="180078"/>
                  </a:lnTo>
                  <a:lnTo>
                    <a:pt x="50457" y="188411"/>
                  </a:lnTo>
                  <a:lnTo>
                    <a:pt x="108083" y="73862"/>
                  </a:lnTo>
                  <a:cubicBezTo>
                    <a:pt x="111422" y="67180"/>
                    <a:pt x="119549" y="64468"/>
                    <a:pt x="126232" y="67807"/>
                  </a:cubicBezTo>
                  <a:cubicBezTo>
                    <a:pt x="132914" y="71146"/>
                    <a:pt x="135625" y="79273"/>
                    <a:pt x="132286" y="85955"/>
                  </a:cubicBezTo>
                  <a:cubicBezTo>
                    <a:pt x="132265" y="85999"/>
                    <a:pt x="132238" y="86047"/>
                    <a:pt x="132216" y="86091"/>
                  </a:cubicBezTo>
                  <a:lnTo>
                    <a:pt x="68313" y="212328"/>
                  </a:lnTo>
                  <a:cubicBezTo>
                    <a:pt x="66067" y="216981"/>
                    <a:pt x="61393" y="219903"/>
                    <a:pt x="56247" y="219957"/>
                  </a:cubicBezTo>
                  <a:cubicBezTo>
                    <a:pt x="54201" y="219957"/>
                    <a:pt x="52188" y="219470"/>
                    <a:pt x="50349" y="218604"/>
                  </a:cubicBezTo>
                  <a:cubicBezTo>
                    <a:pt x="40609" y="213897"/>
                    <a:pt x="31032" y="208810"/>
                    <a:pt x="21725" y="203887"/>
                  </a:cubicBezTo>
                  <a:lnTo>
                    <a:pt x="0" y="192442"/>
                  </a:lnTo>
                  <a:lnTo>
                    <a:pt x="0" y="105446"/>
                  </a:lnTo>
                  <a:lnTo>
                    <a:pt x="31086" y="48323"/>
                  </a:lnTo>
                  <a:lnTo>
                    <a:pt x="0" y="31187"/>
                  </a:ln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7405BB25-DED8-3CCE-1813-04047F07E765}"/>
                </a:ext>
              </a:extLst>
            </p:cNvPr>
            <p:cNvSpPr/>
            <p:nvPr/>
          </p:nvSpPr>
          <p:spPr>
            <a:xfrm>
              <a:off x="3685814" y="-3665"/>
              <a:ext cx="61689" cy="66392"/>
            </a:xfrm>
            <a:custGeom>
              <a:avLst/>
              <a:gdLst>
                <a:gd name="connsiteX0" fmla="*/ 0 w 61689"/>
                <a:gd name="connsiteY0" fmla="*/ 0 h 66392"/>
                <a:gd name="connsiteX1" fmla="*/ 31893 w 61689"/>
                <a:gd name="connsiteY1" fmla="*/ 0 h 66392"/>
                <a:gd name="connsiteX2" fmla="*/ 59870 w 61689"/>
                <a:gd name="connsiteY2" fmla="*/ 45884 h 66392"/>
                <a:gd name="connsiteX3" fmla="*/ 54930 w 61689"/>
                <a:gd name="connsiteY3" fmla="*/ 64368 h 66392"/>
                <a:gd name="connsiteX4" fmla="*/ 54892 w 61689"/>
                <a:gd name="connsiteY4" fmla="*/ 64390 h 66392"/>
                <a:gd name="connsiteX5" fmla="*/ 48291 w 61689"/>
                <a:gd name="connsiteY5" fmla="*/ 66392 h 66392"/>
                <a:gd name="connsiteX6" fmla="*/ 36549 w 61689"/>
                <a:gd name="connsiteY6" fmla="*/ 59628 h 66392"/>
                <a:gd name="connsiteX7" fmla="*/ 7871 w 61689"/>
                <a:gd name="connsiteY7" fmla="*/ 12607 h 66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689" h="66392">
                  <a:moveTo>
                    <a:pt x="0" y="0"/>
                  </a:moveTo>
                  <a:lnTo>
                    <a:pt x="31893" y="0"/>
                  </a:lnTo>
                  <a:lnTo>
                    <a:pt x="59870" y="45884"/>
                  </a:lnTo>
                  <a:cubicBezTo>
                    <a:pt x="63609" y="52350"/>
                    <a:pt x="61401" y="60629"/>
                    <a:pt x="54930" y="64368"/>
                  </a:cubicBezTo>
                  <a:cubicBezTo>
                    <a:pt x="54919" y="64374"/>
                    <a:pt x="54903" y="64384"/>
                    <a:pt x="54892" y="64390"/>
                  </a:cubicBezTo>
                  <a:cubicBezTo>
                    <a:pt x="52901" y="65607"/>
                    <a:pt x="50628" y="66300"/>
                    <a:pt x="48291" y="66392"/>
                  </a:cubicBezTo>
                  <a:cubicBezTo>
                    <a:pt x="43448" y="66403"/>
                    <a:pt x="38968" y="63822"/>
                    <a:pt x="36549" y="59628"/>
                  </a:cubicBezTo>
                  <a:cubicBezTo>
                    <a:pt x="27404" y="43774"/>
                    <a:pt x="17502" y="27974"/>
                    <a:pt x="7871" y="1260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EC96C2EA-13F6-83F0-BE33-420753926D64}"/>
                </a:ext>
              </a:extLst>
            </p:cNvPr>
            <p:cNvSpPr/>
            <p:nvPr/>
          </p:nvSpPr>
          <p:spPr>
            <a:xfrm>
              <a:off x="3723050" y="-3686"/>
              <a:ext cx="190499" cy="210777"/>
            </a:xfrm>
            <a:custGeom>
              <a:avLst/>
              <a:gdLst>
                <a:gd name="connsiteX0" fmla="*/ 83065 w 190499"/>
                <a:gd name="connsiteY0" fmla="*/ 0 h 210777"/>
                <a:gd name="connsiteX1" fmla="*/ 159676 w 190499"/>
                <a:gd name="connsiteY1" fmla="*/ 0 h 210777"/>
                <a:gd name="connsiteX2" fmla="*/ 168078 w 190499"/>
                <a:gd name="connsiteY2" fmla="*/ 14252 h 210777"/>
                <a:gd name="connsiteX3" fmla="*/ 188747 w 190499"/>
                <a:gd name="connsiteY3" fmla="*/ 51263 h 210777"/>
                <a:gd name="connsiteX4" fmla="*/ 189992 w 190499"/>
                <a:gd name="connsiteY4" fmla="*/ 61598 h 210777"/>
                <a:gd name="connsiteX5" fmla="*/ 183499 w 190499"/>
                <a:gd name="connsiteY5" fmla="*/ 69714 h 210777"/>
                <a:gd name="connsiteX6" fmla="*/ 71655 w 190499"/>
                <a:gd name="connsiteY6" fmla="*/ 131723 h 210777"/>
                <a:gd name="connsiteX7" fmla="*/ 91730 w 190499"/>
                <a:gd name="connsiteY7" fmla="*/ 169275 h 210777"/>
                <a:gd name="connsiteX8" fmla="*/ 103038 w 190499"/>
                <a:gd name="connsiteY8" fmla="*/ 190919 h 210777"/>
                <a:gd name="connsiteX9" fmla="*/ 97557 w 190499"/>
                <a:gd name="connsiteY9" fmla="*/ 209170 h 210777"/>
                <a:gd name="connsiteX10" fmla="*/ 91080 w 190499"/>
                <a:gd name="connsiteY10" fmla="*/ 210777 h 210777"/>
                <a:gd name="connsiteX11" fmla="*/ 91243 w 190499"/>
                <a:gd name="connsiteY11" fmla="*/ 210560 h 210777"/>
                <a:gd name="connsiteX12" fmla="*/ 79338 w 190499"/>
                <a:gd name="connsiteY12" fmla="*/ 203418 h 210777"/>
                <a:gd name="connsiteX13" fmla="*/ 67922 w 190499"/>
                <a:gd name="connsiteY13" fmla="*/ 181774 h 210777"/>
                <a:gd name="connsiteX14" fmla="*/ 41625 w 190499"/>
                <a:gd name="connsiteY14" fmla="*/ 133076 h 210777"/>
                <a:gd name="connsiteX15" fmla="*/ 46786 w 190499"/>
                <a:gd name="connsiteY15" fmla="*/ 114652 h 210777"/>
                <a:gd name="connsiteX16" fmla="*/ 47035 w 190499"/>
                <a:gd name="connsiteY16" fmla="*/ 114516 h 210777"/>
                <a:gd name="connsiteX17" fmla="*/ 158933 w 190499"/>
                <a:gd name="connsiteY17" fmla="*/ 52453 h 210777"/>
                <a:gd name="connsiteX18" fmla="*/ 144973 w 190499"/>
                <a:gd name="connsiteY18" fmla="*/ 27563 h 210777"/>
                <a:gd name="connsiteX19" fmla="*/ 130634 w 190499"/>
                <a:gd name="connsiteY19" fmla="*/ 3268 h 210777"/>
                <a:gd name="connsiteX20" fmla="*/ 20630 w 190499"/>
                <a:gd name="connsiteY20" fmla="*/ 68524 h 210777"/>
                <a:gd name="connsiteX21" fmla="*/ 2017 w 190499"/>
                <a:gd name="connsiteY21" fmla="*/ 64108 h 210777"/>
                <a:gd name="connsiteX22" fmla="*/ 6426 w 190499"/>
                <a:gd name="connsiteY22" fmla="*/ 45495 h 210777"/>
                <a:gd name="connsiteX23" fmla="*/ 6832 w 190499"/>
                <a:gd name="connsiteY23" fmla="*/ 45257 h 21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0499" h="210777">
                  <a:moveTo>
                    <a:pt x="83065" y="0"/>
                  </a:moveTo>
                  <a:lnTo>
                    <a:pt x="159676" y="0"/>
                  </a:lnTo>
                  <a:lnTo>
                    <a:pt x="168078" y="14252"/>
                  </a:lnTo>
                  <a:lnTo>
                    <a:pt x="188747" y="51263"/>
                  </a:lnTo>
                  <a:cubicBezTo>
                    <a:pt x="190533" y="54407"/>
                    <a:pt x="190966" y="58124"/>
                    <a:pt x="189992" y="61598"/>
                  </a:cubicBezTo>
                  <a:cubicBezTo>
                    <a:pt x="188964" y="65050"/>
                    <a:pt x="186637" y="67966"/>
                    <a:pt x="183499" y="69714"/>
                  </a:cubicBezTo>
                  <a:lnTo>
                    <a:pt x="71655" y="131723"/>
                  </a:lnTo>
                  <a:cubicBezTo>
                    <a:pt x="78581" y="144277"/>
                    <a:pt x="85237" y="156938"/>
                    <a:pt x="91730" y="169275"/>
                  </a:cubicBezTo>
                  <a:cubicBezTo>
                    <a:pt x="95339" y="176488"/>
                    <a:pt x="99105" y="183706"/>
                    <a:pt x="103038" y="190919"/>
                  </a:cubicBezTo>
                  <a:cubicBezTo>
                    <a:pt x="106566" y="197471"/>
                    <a:pt x="104110" y="205642"/>
                    <a:pt x="97557" y="209170"/>
                  </a:cubicBezTo>
                  <a:cubicBezTo>
                    <a:pt x="95571" y="210241"/>
                    <a:pt x="93342" y="210793"/>
                    <a:pt x="91080" y="210777"/>
                  </a:cubicBezTo>
                  <a:lnTo>
                    <a:pt x="91243" y="210560"/>
                  </a:lnTo>
                  <a:cubicBezTo>
                    <a:pt x="86259" y="210566"/>
                    <a:pt x="81682" y="207817"/>
                    <a:pt x="79338" y="203418"/>
                  </a:cubicBezTo>
                  <a:cubicBezTo>
                    <a:pt x="75481" y="196205"/>
                    <a:pt x="71671" y="188987"/>
                    <a:pt x="67922" y="181774"/>
                  </a:cubicBezTo>
                  <a:cubicBezTo>
                    <a:pt x="59480" y="165541"/>
                    <a:pt x="50769" y="149038"/>
                    <a:pt x="41625" y="133076"/>
                  </a:cubicBezTo>
                  <a:cubicBezTo>
                    <a:pt x="37961" y="126567"/>
                    <a:pt x="40272" y="118315"/>
                    <a:pt x="46786" y="114652"/>
                  </a:cubicBezTo>
                  <a:cubicBezTo>
                    <a:pt x="46868" y="114608"/>
                    <a:pt x="46949" y="114560"/>
                    <a:pt x="47035" y="114516"/>
                  </a:cubicBezTo>
                  <a:lnTo>
                    <a:pt x="158933" y="52453"/>
                  </a:lnTo>
                  <a:lnTo>
                    <a:pt x="144973" y="27563"/>
                  </a:lnTo>
                  <a:lnTo>
                    <a:pt x="130634" y="3268"/>
                  </a:lnTo>
                  <a:lnTo>
                    <a:pt x="20630" y="68524"/>
                  </a:lnTo>
                  <a:cubicBezTo>
                    <a:pt x="14272" y="72447"/>
                    <a:pt x="5939" y="70472"/>
                    <a:pt x="2017" y="64108"/>
                  </a:cubicBezTo>
                  <a:cubicBezTo>
                    <a:pt x="-1906" y="57751"/>
                    <a:pt x="69" y="49418"/>
                    <a:pt x="6426" y="45495"/>
                  </a:cubicBezTo>
                  <a:cubicBezTo>
                    <a:pt x="6562" y="45414"/>
                    <a:pt x="6697" y="45332"/>
                    <a:pt x="6832" y="4525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953830E0-8DCD-C0E4-FE0F-A13573FD5C83}"/>
                </a:ext>
              </a:extLst>
            </p:cNvPr>
            <p:cNvSpPr/>
            <p:nvPr/>
          </p:nvSpPr>
          <p:spPr>
            <a:xfrm>
              <a:off x="3802677" y="119259"/>
              <a:ext cx="190798" cy="236413"/>
            </a:xfrm>
            <a:custGeom>
              <a:avLst/>
              <a:gdLst>
                <a:gd name="connsiteX0" fmla="*/ 82932 w 190798"/>
                <a:gd name="connsiteY0" fmla="*/ 236413 h 236413"/>
                <a:gd name="connsiteX1" fmla="*/ 70541 w 190798"/>
                <a:gd name="connsiteY1" fmla="*/ 228297 h 236413"/>
                <a:gd name="connsiteX2" fmla="*/ 62479 w 190798"/>
                <a:gd name="connsiteY2" fmla="*/ 209954 h 236413"/>
                <a:gd name="connsiteX3" fmla="*/ 37264 w 190798"/>
                <a:gd name="connsiteY3" fmla="*/ 155845 h 236413"/>
                <a:gd name="connsiteX4" fmla="*/ 43648 w 190798"/>
                <a:gd name="connsiteY4" fmla="*/ 137935 h 236413"/>
                <a:gd name="connsiteX5" fmla="*/ 159118 w 190798"/>
                <a:gd name="connsiteY5" fmla="*/ 82689 h 236413"/>
                <a:gd name="connsiteX6" fmla="*/ 153112 w 190798"/>
                <a:gd name="connsiteY6" fmla="*/ 70623 h 236413"/>
                <a:gd name="connsiteX7" fmla="*/ 146456 w 190798"/>
                <a:gd name="connsiteY7" fmla="*/ 57204 h 236413"/>
                <a:gd name="connsiteX8" fmla="*/ 139909 w 190798"/>
                <a:gd name="connsiteY8" fmla="*/ 44055 h 236413"/>
                <a:gd name="connsiteX9" fmla="*/ 133849 w 190798"/>
                <a:gd name="connsiteY9" fmla="*/ 31881 h 236413"/>
                <a:gd name="connsiteX10" fmla="*/ 20219 w 190798"/>
                <a:gd name="connsiteY10" fmla="*/ 90427 h 236413"/>
                <a:gd name="connsiteX11" fmla="*/ 1774 w 190798"/>
                <a:gd name="connsiteY11" fmla="*/ 85362 h 236413"/>
                <a:gd name="connsiteX12" fmla="*/ 6838 w 190798"/>
                <a:gd name="connsiteY12" fmla="*/ 66911 h 236413"/>
                <a:gd name="connsiteX13" fmla="*/ 7828 w 190798"/>
                <a:gd name="connsiteY13" fmla="*/ 66402 h 236413"/>
                <a:gd name="connsiteX14" fmla="*/ 133632 w 190798"/>
                <a:gd name="connsiteY14" fmla="*/ 1471 h 236413"/>
                <a:gd name="connsiteX15" fmla="*/ 151813 w 190798"/>
                <a:gd name="connsiteY15" fmla="*/ 7207 h 236413"/>
                <a:gd name="connsiteX16" fmla="*/ 164258 w 190798"/>
                <a:gd name="connsiteY16" fmla="*/ 31935 h 236413"/>
                <a:gd name="connsiteX17" fmla="*/ 170751 w 190798"/>
                <a:gd name="connsiteY17" fmla="*/ 45083 h 236413"/>
                <a:gd name="connsiteX18" fmla="*/ 177407 w 190798"/>
                <a:gd name="connsiteY18" fmla="*/ 58448 h 236413"/>
                <a:gd name="connsiteX19" fmla="*/ 189527 w 190798"/>
                <a:gd name="connsiteY19" fmla="*/ 83230 h 236413"/>
                <a:gd name="connsiteX20" fmla="*/ 183088 w 190798"/>
                <a:gd name="connsiteY20" fmla="*/ 101140 h 236413"/>
                <a:gd name="connsiteX21" fmla="*/ 67511 w 190798"/>
                <a:gd name="connsiteY21" fmla="*/ 156440 h 236413"/>
                <a:gd name="connsiteX22" fmla="*/ 87260 w 190798"/>
                <a:gd name="connsiteY22" fmla="*/ 198699 h 236413"/>
                <a:gd name="connsiteX23" fmla="*/ 95431 w 190798"/>
                <a:gd name="connsiteY23" fmla="*/ 217367 h 236413"/>
                <a:gd name="connsiteX24" fmla="*/ 88451 w 190798"/>
                <a:gd name="connsiteY24" fmla="*/ 235169 h 236413"/>
                <a:gd name="connsiteX25" fmla="*/ 82932 w 190798"/>
                <a:gd name="connsiteY25" fmla="*/ 236413 h 236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90798" h="236413">
                  <a:moveTo>
                    <a:pt x="82932" y="236413"/>
                  </a:moveTo>
                  <a:cubicBezTo>
                    <a:pt x="77575" y="236408"/>
                    <a:pt x="72705" y="233226"/>
                    <a:pt x="70541" y="228297"/>
                  </a:cubicBezTo>
                  <a:lnTo>
                    <a:pt x="62479" y="209954"/>
                  </a:lnTo>
                  <a:lnTo>
                    <a:pt x="37264" y="155845"/>
                  </a:lnTo>
                  <a:cubicBezTo>
                    <a:pt x="34098" y="149135"/>
                    <a:pt x="36950" y="141127"/>
                    <a:pt x="43648" y="137935"/>
                  </a:cubicBezTo>
                  <a:lnTo>
                    <a:pt x="159118" y="82689"/>
                  </a:lnTo>
                  <a:lnTo>
                    <a:pt x="153112" y="70623"/>
                  </a:lnTo>
                  <a:cubicBezTo>
                    <a:pt x="150893" y="66186"/>
                    <a:pt x="148620" y="61695"/>
                    <a:pt x="146456" y="57204"/>
                  </a:cubicBezTo>
                  <a:cubicBezTo>
                    <a:pt x="144292" y="52713"/>
                    <a:pt x="142073" y="48492"/>
                    <a:pt x="139909" y="44055"/>
                  </a:cubicBezTo>
                  <a:cubicBezTo>
                    <a:pt x="137744" y="39618"/>
                    <a:pt x="135905" y="35885"/>
                    <a:pt x="133849" y="31881"/>
                  </a:cubicBezTo>
                  <a:lnTo>
                    <a:pt x="20219" y="90427"/>
                  </a:lnTo>
                  <a:cubicBezTo>
                    <a:pt x="13726" y="94122"/>
                    <a:pt x="5469" y="91855"/>
                    <a:pt x="1774" y="85362"/>
                  </a:cubicBezTo>
                  <a:cubicBezTo>
                    <a:pt x="-1922" y="78864"/>
                    <a:pt x="345" y="70607"/>
                    <a:pt x="6838" y="66911"/>
                  </a:cubicBezTo>
                  <a:cubicBezTo>
                    <a:pt x="7163" y="66727"/>
                    <a:pt x="7493" y="66559"/>
                    <a:pt x="7828" y="66402"/>
                  </a:cubicBezTo>
                  <a:lnTo>
                    <a:pt x="133632" y="1471"/>
                  </a:lnTo>
                  <a:cubicBezTo>
                    <a:pt x="140234" y="-1873"/>
                    <a:pt x="148296" y="670"/>
                    <a:pt x="151813" y="7207"/>
                  </a:cubicBezTo>
                  <a:cubicBezTo>
                    <a:pt x="156088" y="15377"/>
                    <a:pt x="160146" y="23439"/>
                    <a:pt x="164258" y="31935"/>
                  </a:cubicBezTo>
                  <a:lnTo>
                    <a:pt x="170751" y="45083"/>
                  </a:lnTo>
                  <a:lnTo>
                    <a:pt x="177407" y="58448"/>
                  </a:lnTo>
                  <a:cubicBezTo>
                    <a:pt x="181465" y="66511"/>
                    <a:pt x="185631" y="74681"/>
                    <a:pt x="189527" y="83230"/>
                  </a:cubicBezTo>
                  <a:cubicBezTo>
                    <a:pt x="192665" y="89956"/>
                    <a:pt x="189798" y="97943"/>
                    <a:pt x="183088" y="101140"/>
                  </a:cubicBezTo>
                  <a:lnTo>
                    <a:pt x="67511" y="156440"/>
                  </a:lnTo>
                  <a:lnTo>
                    <a:pt x="87260" y="198699"/>
                  </a:lnTo>
                  <a:lnTo>
                    <a:pt x="95431" y="217367"/>
                  </a:lnTo>
                  <a:cubicBezTo>
                    <a:pt x="98407" y="224212"/>
                    <a:pt x="95269" y="232155"/>
                    <a:pt x="88451" y="235169"/>
                  </a:cubicBezTo>
                  <a:cubicBezTo>
                    <a:pt x="86720" y="235959"/>
                    <a:pt x="84826" y="236381"/>
                    <a:pt x="82932" y="236413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2128FBF9-7100-66B7-C828-9DB275C5D6BE}"/>
                </a:ext>
              </a:extLst>
            </p:cNvPr>
            <p:cNvSpPr/>
            <p:nvPr/>
          </p:nvSpPr>
          <p:spPr>
            <a:xfrm>
              <a:off x="3873241" y="275967"/>
              <a:ext cx="190417" cy="232564"/>
            </a:xfrm>
            <a:custGeom>
              <a:avLst/>
              <a:gdLst>
                <a:gd name="connsiteX0" fmla="*/ 74648 w 190417"/>
                <a:gd name="connsiteY0" fmla="*/ 232456 h 232564"/>
                <a:gd name="connsiteX1" fmla="*/ 61987 w 190417"/>
                <a:gd name="connsiteY1" fmla="*/ 223744 h 232564"/>
                <a:gd name="connsiteX2" fmla="*/ 56576 w 190417"/>
                <a:gd name="connsiteY2" fmla="*/ 209622 h 232564"/>
                <a:gd name="connsiteX3" fmla="*/ 33038 w 190417"/>
                <a:gd name="connsiteY3" fmla="*/ 149615 h 232564"/>
                <a:gd name="connsiteX4" fmla="*/ 40235 w 190417"/>
                <a:gd name="connsiteY4" fmla="*/ 131883 h 232564"/>
                <a:gd name="connsiteX5" fmla="*/ 40397 w 190417"/>
                <a:gd name="connsiteY5" fmla="*/ 131813 h 232564"/>
                <a:gd name="connsiteX6" fmla="*/ 158896 w 190417"/>
                <a:gd name="connsiteY6" fmla="*/ 83601 h 232564"/>
                <a:gd name="connsiteX7" fmla="*/ 148074 w 190417"/>
                <a:gd name="connsiteY7" fmla="*/ 57250 h 232564"/>
                <a:gd name="connsiteX8" fmla="*/ 136765 w 190417"/>
                <a:gd name="connsiteY8" fmla="*/ 31386 h 232564"/>
                <a:gd name="connsiteX9" fmla="*/ 19781 w 190417"/>
                <a:gd name="connsiteY9" fmla="*/ 82898 h 232564"/>
                <a:gd name="connsiteX10" fmla="*/ 1546 w 190417"/>
                <a:gd name="connsiteY10" fmla="*/ 77152 h 232564"/>
                <a:gd name="connsiteX11" fmla="*/ 7282 w 190417"/>
                <a:gd name="connsiteY11" fmla="*/ 58906 h 232564"/>
                <a:gd name="connsiteX12" fmla="*/ 8959 w 190417"/>
                <a:gd name="connsiteY12" fmla="*/ 58170 h 232564"/>
                <a:gd name="connsiteX13" fmla="*/ 138443 w 190417"/>
                <a:gd name="connsiteY13" fmla="*/ 1031 h 232564"/>
                <a:gd name="connsiteX14" fmla="*/ 148831 w 190417"/>
                <a:gd name="connsiteY14" fmla="*/ 1031 h 232564"/>
                <a:gd name="connsiteX15" fmla="*/ 156299 w 190417"/>
                <a:gd name="connsiteY15" fmla="*/ 8227 h 232564"/>
                <a:gd name="connsiteX16" fmla="*/ 173181 w 190417"/>
                <a:gd name="connsiteY16" fmla="*/ 46807 h 232564"/>
                <a:gd name="connsiteX17" fmla="*/ 189413 w 190417"/>
                <a:gd name="connsiteY17" fmla="*/ 86036 h 232564"/>
                <a:gd name="connsiteX18" fmla="*/ 182000 w 190417"/>
                <a:gd name="connsiteY18" fmla="*/ 103676 h 232564"/>
                <a:gd name="connsiteX19" fmla="*/ 182000 w 190417"/>
                <a:gd name="connsiteY19" fmla="*/ 103676 h 232564"/>
                <a:gd name="connsiteX20" fmla="*/ 63501 w 190417"/>
                <a:gd name="connsiteY20" fmla="*/ 151887 h 232564"/>
                <a:gd name="connsiteX21" fmla="*/ 82223 w 190417"/>
                <a:gd name="connsiteY21" fmla="*/ 200153 h 232564"/>
                <a:gd name="connsiteX22" fmla="*/ 87634 w 190417"/>
                <a:gd name="connsiteY22" fmla="*/ 214221 h 232564"/>
                <a:gd name="connsiteX23" fmla="*/ 79788 w 190417"/>
                <a:gd name="connsiteY23" fmla="*/ 231677 h 232564"/>
                <a:gd name="connsiteX24" fmla="*/ 74973 w 190417"/>
                <a:gd name="connsiteY24" fmla="*/ 232564 h 232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0417" h="232564">
                  <a:moveTo>
                    <a:pt x="74648" y="232456"/>
                  </a:moveTo>
                  <a:cubicBezTo>
                    <a:pt x="69021" y="232467"/>
                    <a:pt x="63989" y="228998"/>
                    <a:pt x="61987" y="223744"/>
                  </a:cubicBezTo>
                  <a:lnTo>
                    <a:pt x="56576" y="209622"/>
                  </a:lnTo>
                  <a:cubicBezTo>
                    <a:pt x="49109" y="189818"/>
                    <a:pt x="41317" y="169365"/>
                    <a:pt x="33038" y="149615"/>
                  </a:cubicBezTo>
                  <a:cubicBezTo>
                    <a:pt x="30116" y="142732"/>
                    <a:pt x="33363" y="134794"/>
                    <a:pt x="40235" y="131883"/>
                  </a:cubicBezTo>
                  <a:cubicBezTo>
                    <a:pt x="40289" y="131862"/>
                    <a:pt x="40343" y="131834"/>
                    <a:pt x="40397" y="131813"/>
                  </a:cubicBezTo>
                  <a:lnTo>
                    <a:pt x="158896" y="83601"/>
                  </a:lnTo>
                  <a:lnTo>
                    <a:pt x="148074" y="57250"/>
                  </a:lnTo>
                  <a:lnTo>
                    <a:pt x="136765" y="31386"/>
                  </a:lnTo>
                  <a:lnTo>
                    <a:pt x="19781" y="82898"/>
                  </a:lnTo>
                  <a:cubicBezTo>
                    <a:pt x="13180" y="86350"/>
                    <a:pt x="5009" y="83780"/>
                    <a:pt x="1546" y="77152"/>
                  </a:cubicBezTo>
                  <a:cubicBezTo>
                    <a:pt x="-1917" y="70529"/>
                    <a:pt x="627" y="62358"/>
                    <a:pt x="7282" y="58906"/>
                  </a:cubicBezTo>
                  <a:cubicBezTo>
                    <a:pt x="7823" y="58625"/>
                    <a:pt x="8364" y="58376"/>
                    <a:pt x="8959" y="58170"/>
                  </a:cubicBezTo>
                  <a:lnTo>
                    <a:pt x="138443" y="1031"/>
                  </a:lnTo>
                  <a:cubicBezTo>
                    <a:pt x="141743" y="-344"/>
                    <a:pt x="145531" y="-344"/>
                    <a:pt x="148831" y="1031"/>
                  </a:cubicBezTo>
                  <a:cubicBezTo>
                    <a:pt x="152186" y="2356"/>
                    <a:pt x="154837" y="4943"/>
                    <a:pt x="156299" y="8227"/>
                  </a:cubicBezTo>
                  <a:lnTo>
                    <a:pt x="173181" y="46807"/>
                  </a:lnTo>
                  <a:lnTo>
                    <a:pt x="189413" y="86036"/>
                  </a:lnTo>
                  <a:cubicBezTo>
                    <a:pt x="192227" y="92952"/>
                    <a:pt x="188927" y="100851"/>
                    <a:pt x="182000" y="103676"/>
                  </a:cubicBezTo>
                  <a:cubicBezTo>
                    <a:pt x="182000" y="103676"/>
                    <a:pt x="182000" y="103676"/>
                    <a:pt x="182000" y="103676"/>
                  </a:cubicBezTo>
                  <a:lnTo>
                    <a:pt x="63501" y="151887"/>
                  </a:lnTo>
                  <a:cubicBezTo>
                    <a:pt x="70049" y="168120"/>
                    <a:pt x="76217" y="184353"/>
                    <a:pt x="82223" y="200153"/>
                  </a:cubicBezTo>
                  <a:lnTo>
                    <a:pt x="87634" y="214221"/>
                  </a:lnTo>
                  <a:cubicBezTo>
                    <a:pt x="90286" y="221201"/>
                    <a:pt x="86768" y="229020"/>
                    <a:pt x="79788" y="231677"/>
                  </a:cubicBezTo>
                  <a:cubicBezTo>
                    <a:pt x="78273" y="232267"/>
                    <a:pt x="76650" y="232564"/>
                    <a:pt x="74973" y="232564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696BA51A-6DC9-DF4F-0E72-4DF0DDE8698A}"/>
                </a:ext>
              </a:extLst>
            </p:cNvPr>
            <p:cNvSpPr/>
            <p:nvPr/>
          </p:nvSpPr>
          <p:spPr>
            <a:xfrm>
              <a:off x="3936057" y="436696"/>
              <a:ext cx="188003" cy="227940"/>
            </a:xfrm>
            <a:custGeom>
              <a:avLst/>
              <a:gdLst>
                <a:gd name="connsiteX0" fmla="*/ 64805 w 188003"/>
                <a:gd name="connsiteY0" fmla="*/ 227941 h 227940"/>
                <a:gd name="connsiteX1" fmla="*/ 51818 w 188003"/>
                <a:gd name="connsiteY1" fmla="*/ 218147 h 227940"/>
                <a:gd name="connsiteX2" fmla="*/ 43053 w 188003"/>
                <a:gd name="connsiteY2" fmla="*/ 190118 h 227940"/>
                <a:gd name="connsiteX3" fmla="*/ 27523 w 188003"/>
                <a:gd name="connsiteY3" fmla="*/ 142340 h 227940"/>
                <a:gd name="connsiteX4" fmla="*/ 36072 w 188003"/>
                <a:gd name="connsiteY4" fmla="*/ 125349 h 227940"/>
                <a:gd name="connsiteX5" fmla="*/ 157169 w 188003"/>
                <a:gd name="connsiteY5" fmla="*/ 84443 h 227940"/>
                <a:gd name="connsiteX6" fmla="*/ 152894 w 188003"/>
                <a:gd name="connsiteY6" fmla="*/ 72214 h 227940"/>
                <a:gd name="connsiteX7" fmla="*/ 138285 w 188003"/>
                <a:gd name="connsiteY7" fmla="*/ 30929 h 227940"/>
                <a:gd name="connsiteX8" fmla="*/ 18270 w 188003"/>
                <a:gd name="connsiteY8" fmla="*/ 75461 h 227940"/>
                <a:gd name="connsiteX9" fmla="*/ 847 w 188003"/>
                <a:gd name="connsiteY9" fmla="*/ 67480 h 227940"/>
                <a:gd name="connsiteX10" fmla="*/ 8856 w 188003"/>
                <a:gd name="connsiteY10" fmla="*/ 50084 h 227940"/>
                <a:gd name="connsiteX11" fmla="*/ 141531 w 188003"/>
                <a:gd name="connsiteY11" fmla="*/ 844 h 227940"/>
                <a:gd name="connsiteX12" fmla="*/ 158901 w 188003"/>
                <a:gd name="connsiteY12" fmla="*/ 8798 h 227940"/>
                <a:gd name="connsiteX13" fmla="*/ 178434 w 188003"/>
                <a:gd name="connsiteY13" fmla="*/ 63286 h 227940"/>
                <a:gd name="connsiteX14" fmla="*/ 187200 w 188003"/>
                <a:gd name="connsiteY14" fmla="*/ 88339 h 227940"/>
                <a:gd name="connsiteX15" fmla="*/ 186659 w 188003"/>
                <a:gd name="connsiteY15" fmla="*/ 98782 h 227940"/>
                <a:gd name="connsiteX16" fmla="*/ 178812 w 188003"/>
                <a:gd name="connsiteY16" fmla="*/ 105708 h 227940"/>
                <a:gd name="connsiteX17" fmla="*/ 57392 w 188003"/>
                <a:gd name="connsiteY17" fmla="*/ 146723 h 227940"/>
                <a:gd name="connsiteX18" fmla="*/ 68754 w 188003"/>
                <a:gd name="connsiteY18" fmla="*/ 181677 h 227940"/>
                <a:gd name="connsiteX19" fmla="*/ 77844 w 188003"/>
                <a:gd name="connsiteY19" fmla="*/ 210734 h 227940"/>
                <a:gd name="connsiteX20" fmla="*/ 68538 w 188003"/>
                <a:gd name="connsiteY20" fmla="*/ 227454 h 227940"/>
                <a:gd name="connsiteX21" fmla="*/ 64805 w 188003"/>
                <a:gd name="connsiteY21" fmla="*/ 227941 h 2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8003" h="227940">
                  <a:moveTo>
                    <a:pt x="64805" y="227941"/>
                  </a:moveTo>
                  <a:cubicBezTo>
                    <a:pt x="58799" y="227951"/>
                    <a:pt x="53441" y="223953"/>
                    <a:pt x="51818" y="218147"/>
                  </a:cubicBezTo>
                  <a:cubicBezTo>
                    <a:pt x="49167" y="208786"/>
                    <a:pt x="46029" y="199263"/>
                    <a:pt x="43053" y="190118"/>
                  </a:cubicBezTo>
                  <a:lnTo>
                    <a:pt x="27523" y="142340"/>
                  </a:lnTo>
                  <a:cubicBezTo>
                    <a:pt x="25250" y="135289"/>
                    <a:pt x="29038" y="127714"/>
                    <a:pt x="36072" y="125349"/>
                  </a:cubicBezTo>
                  <a:lnTo>
                    <a:pt x="157169" y="84443"/>
                  </a:lnTo>
                  <a:cubicBezTo>
                    <a:pt x="155708" y="80385"/>
                    <a:pt x="154301" y="76272"/>
                    <a:pt x="152894" y="72214"/>
                  </a:cubicBezTo>
                  <a:cubicBezTo>
                    <a:pt x="148133" y="58633"/>
                    <a:pt x="143263" y="44727"/>
                    <a:pt x="138285" y="30929"/>
                  </a:cubicBezTo>
                  <a:lnTo>
                    <a:pt x="18270" y="75461"/>
                  </a:lnTo>
                  <a:cubicBezTo>
                    <a:pt x="11236" y="78058"/>
                    <a:pt x="3499" y="74487"/>
                    <a:pt x="847" y="67480"/>
                  </a:cubicBezTo>
                  <a:cubicBezTo>
                    <a:pt x="-1750" y="60473"/>
                    <a:pt x="1821" y="52681"/>
                    <a:pt x="8856" y="50084"/>
                  </a:cubicBezTo>
                  <a:lnTo>
                    <a:pt x="141531" y="844"/>
                  </a:lnTo>
                  <a:cubicBezTo>
                    <a:pt x="148511" y="-1742"/>
                    <a:pt x="156303" y="1813"/>
                    <a:pt x="158901" y="8798"/>
                  </a:cubicBezTo>
                  <a:cubicBezTo>
                    <a:pt x="165718" y="26871"/>
                    <a:pt x="172157" y="45376"/>
                    <a:pt x="178434" y="63286"/>
                  </a:cubicBezTo>
                  <a:lnTo>
                    <a:pt x="187200" y="88339"/>
                  </a:lnTo>
                  <a:cubicBezTo>
                    <a:pt x="188444" y="91753"/>
                    <a:pt x="188227" y="95514"/>
                    <a:pt x="186659" y="98782"/>
                  </a:cubicBezTo>
                  <a:cubicBezTo>
                    <a:pt x="185035" y="102034"/>
                    <a:pt x="182221" y="104523"/>
                    <a:pt x="178812" y="105708"/>
                  </a:cubicBezTo>
                  <a:lnTo>
                    <a:pt x="57392" y="146723"/>
                  </a:lnTo>
                  <a:lnTo>
                    <a:pt x="68754" y="181677"/>
                  </a:lnTo>
                  <a:cubicBezTo>
                    <a:pt x="71838" y="191146"/>
                    <a:pt x="75031" y="200886"/>
                    <a:pt x="77844" y="210734"/>
                  </a:cubicBezTo>
                  <a:cubicBezTo>
                    <a:pt x="79846" y="217919"/>
                    <a:pt x="75681" y="225381"/>
                    <a:pt x="68538" y="227454"/>
                  </a:cubicBezTo>
                  <a:cubicBezTo>
                    <a:pt x="67293" y="227773"/>
                    <a:pt x="66049" y="227941"/>
                    <a:pt x="64805" y="22794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97BAC5F4-C732-976C-69B7-35BCFDA725AB}"/>
                </a:ext>
              </a:extLst>
            </p:cNvPr>
            <p:cNvSpPr/>
            <p:nvPr/>
          </p:nvSpPr>
          <p:spPr>
            <a:xfrm>
              <a:off x="3988700" y="601124"/>
              <a:ext cx="185536" cy="222701"/>
            </a:xfrm>
            <a:custGeom>
              <a:avLst/>
              <a:gdLst>
                <a:gd name="connsiteX0" fmla="*/ 55558 w 185536"/>
                <a:gd name="connsiteY0" fmla="*/ 222702 h 222701"/>
                <a:gd name="connsiteX1" fmla="*/ 42409 w 185536"/>
                <a:gd name="connsiteY1" fmla="*/ 212367 h 222701"/>
                <a:gd name="connsiteX2" fmla="*/ 32940 w 185536"/>
                <a:gd name="connsiteY2" fmla="*/ 173462 h 222701"/>
                <a:gd name="connsiteX3" fmla="*/ 22605 w 185536"/>
                <a:gd name="connsiteY3" fmla="*/ 135153 h 222701"/>
                <a:gd name="connsiteX4" fmla="*/ 32128 w 185536"/>
                <a:gd name="connsiteY4" fmla="*/ 118547 h 222701"/>
                <a:gd name="connsiteX5" fmla="*/ 32128 w 185536"/>
                <a:gd name="connsiteY5" fmla="*/ 118541 h 222701"/>
                <a:gd name="connsiteX6" fmla="*/ 155660 w 185536"/>
                <a:gd name="connsiteY6" fmla="*/ 84939 h 222701"/>
                <a:gd name="connsiteX7" fmla="*/ 139914 w 185536"/>
                <a:gd name="connsiteY7" fmla="*/ 30451 h 222701"/>
                <a:gd name="connsiteX8" fmla="*/ 17464 w 185536"/>
                <a:gd name="connsiteY8" fmla="*/ 67624 h 222701"/>
                <a:gd name="connsiteX9" fmla="*/ 582 w 185536"/>
                <a:gd name="connsiteY9" fmla="*/ 58588 h 222701"/>
                <a:gd name="connsiteX10" fmla="*/ 9618 w 185536"/>
                <a:gd name="connsiteY10" fmla="*/ 41706 h 222701"/>
                <a:gd name="connsiteX11" fmla="*/ 144891 w 185536"/>
                <a:gd name="connsiteY11" fmla="*/ 583 h 222701"/>
                <a:gd name="connsiteX12" fmla="*/ 161774 w 185536"/>
                <a:gd name="connsiteY12" fmla="*/ 9614 h 222701"/>
                <a:gd name="connsiteX13" fmla="*/ 161774 w 185536"/>
                <a:gd name="connsiteY13" fmla="*/ 9674 h 222701"/>
                <a:gd name="connsiteX14" fmla="*/ 164695 w 185536"/>
                <a:gd name="connsiteY14" fmla="*/ 19413 h 222701"/>
                <a:gd name="connsiteX15" fmla="*/ 185149 w 185536"/>
                <a:gd name="connsiteY15" fmla="*/ 91054 h 222701"/>
                <a:gd name="connsiteX16" fmla="*/ 175626 w 185536"/>
                <a:gd name="connsiteY16" fmla="*/ 107287 h 222701"/>
                <a:gd name="connsiteX17" fmla="*/ 52040 w 185536"/>
                <a:gd name="connsiteY17" fmla="*/ 140888 h 222701"/>
                <a:gd name="connsiteX18" fmla="*/ 58966 w 185536"/>
                <a:gd name="connsiteY18" fmla="*/ 166536 h 222701"/>
                <a:gd name="connsiteX19" fmla="*/ 68543 w 185536"/>
                <a:gd name="connsiteY19" fmla="*/ 205711 h 222701"/>
                <a:gd name="connsiteX20" fmla="*/ 58587 w 185536"/>
                <a:gd name="connsiteY20" fmla="*/ 221944 h 222701"/>
                <a:gd name="connsiteX21" fmla="*/ 55558 w 185536"/>
                <a:gd name="connsiteY21" fmla="*/ 222702 h 22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5536" h="222701">
                  <a:moveTo>
                    <a:pt x="55558" y="222702"/>
                  </a:moveTo>
                  <a:cubicBezTo>
                    <a:pt x="49335" y="222685"/>
                    <a:pt x="43924" y="218422"/>
                    <a:pt x="42409" y="212367"/>
                  </a:cubicBezTo>
                  <a:lnTo>
                    <a:pt x="32940" y="173462"/>
                  </a:lnTo>
                  <a:lnTo>
                    <a:pt x="22605" y="135153"/>
                  </a:lnTo>
                  <a:cubicBezTo>
                    <a:pt x="20657" y="127945"/>
                    <a:pt x="24877" y="120511"/>
                    <a:pt x="32128" y="118547"/>
                  </a:cubicBezTo>
                  <a:cubicBezTo>
                    <a:pt x="32128" y="118547"/>
                    <a:pt x="32128" y="118541"/>
                    <a:pt x="32128" y="118541"/>
                  </a:cubicBezTo>
                  <a:lnTo>
                    <a:pt x="155660" y="84939"/>
                  </a:lnTo>
                  <a:cubicBezTo>
                    <a:pt x="150681" y="66651"/>
                    <a:pt x="145216" y="48308"/>
                    <a:pt x="139914" y="30451"/>
                  </a:cubicBezTo>
                  <a:lnTo>
                    <a:pt x="17464" y="67624"/>
                  </a:lnTo>
                  <a:cubicBezTo>
                    <a:pt x="10322" y="69789"/>
                    <a:pt x="2747" y="65747"/>
                    <a:pt x="582" y="58588"/>
                  </a:cubicBezTo>
                  <a:cubicBezTo>
                    <a:pt x="-1582" y="51430"/>
                    <a:pt x="2476" y="43871"/>
                    <a:pt x="9618" y="41706"/>
                  </a:cubicBezTo>
                  <a:lnTo>
                    <a:pt x="144891" y="583"/>
                  </a:lnTo>
                  <a:cubicBezTo>
                    <a:pt x="152034" y="-1581"/>
                    <a:pt x="159609" y="2466"/>
                    <a:pt x="161774" y="9614"/>
                  </a:cubicBezTo>
                  <a:cubicBezTo>
                    <a:pt x="161774" y="9636"/>
                    <a:pt x="161774" y="9652"/>
                    <a:pt x="161774" y="9674"/>
                  </a:cubicBezTo>
                  <a:lnTo>
                    <a:pt x="164695" y="19413"/>
                  </a:lnTo>
                  <a:cubicBezTo>
                    <a:pt x="171676" y="42788"/>
                    <a:pt x="178872" y="66975"/>
                    <a:pt x="185149" y="91054"/>
                  </a:cubicBezTo>
                  <a:cubicBezTo>
                    <a:pt x="186880" y="98148"/>
                    <a:pt x="182660" y="105333"/>
                    <a:pt x="175626" y="107287"/>
                  </a:cubicBezTo>
                  <a:lnTo>
                    <a:pt x="52040" y="140888"/>
                  </a:lnTo>
                  <a:lnTo>
                    <a:pt x="58966" y="166536"/>
                  </a:lnTo>
                  <a:lnTo>
                    <a:pt x="68543" y="205711"/>
                  </a:lnTo>
                  <a:cubicBezTo>
                    <a:pt x="70167" y="212929"/>
                    <a:pt x="65784" y="220131"/>
                    <a:pt x="58587" y="221944"/>
                  </a:cubicBezTo>
                  <a:cubicBezTo>
                    <a:pt x="57614" y="222290"/>
                    <a:pt x="56585" y="222545"/>
                    <a:pt x="55558" y="22270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D60D572D-7AAF-7BC4-332A-E4C7C6B747BD}"/>
                </a:ext>
              </a:extLst>
            </p:cNvPr>
            <p:cNvSpPr/>
            <p:nvPr/>
          </p:nvSpPr>
          <p:spPr>
            <a:xfrm>
              <a:off x="4032624" y="768705"/>
              <a:ext cx="182601" cy="216540"/>
            </a:xfrm>
            <a:custGeom>
              <a:avLst/>
              <a:gdLst>
                <a:gd name="connsiteX0" fmla="*/ 45830 w 182601"/>
                <a:gd name="connsiteY0" fmla="*/ 216528 h 216540"/>
                <a:gd name="connsiteX1" fmla="*/ 32574 w 182601"/>
                <a:gd name="connsiteY1" fmla="*/ 205707 h 216540"/>
                <a:gd name="connsiteX2" fmla="*/ 28082 w 182601"/>
                <a:gd name="connsiteY2" fmla="*/ 182007 h 216540"/>
                <a:gd name="connsiteX3" fmla="*/ 17260 w 182601"/>
                <a:gd name="connsiteY3" fmla="*/ 127302 h 216540"/>
                <a:gd name="connsiteX4" fmla="*/ 19154 w 182601"/>
                <a:gd name="connsiteY4" fmla="*/ 117130 h 216540"/>
                <a:gd name="connsiteX5" fmla="*/ 27704 w 182601"/>
                <a:gd name="connsiteY5" fmla="*/ 111286 h 216540"/>
                <a:gd name="connsiteX6" fmla="*/ 152913 w 182601"/>
                <a:gd name="connsiteY6" fmla="*/ 85205 h 216540"/>
                <a:gd name="connsiteX7" fmla="*/ 140630 w 182601"/>
                <a:gd name="connsiteY7" fmla="*/ 29797 h 216540"/>
                <a:gd name="connsiteX8" fmla="*/ 16178 w 182601"/>
                <a:gd name="connsiteY8" fmla="*/ 59557 h 216540"/>
                <a:gd name="connsiteX9" fmla="*/ 270 w 182601"/>
                <a:gd name="connsiteY9" fmla="*/ 48941 h 216540"/>
                <a:gd name="connsiteX10" fmla="*/ 9902 w 182601"/>
                <a:gd name="connsiteY10" fmla="*/ 33260 h 216540"/>
                <a:gd name="connsiteX11" fmla="*/ 147556 w 182601"/>
                <a:gd name="connsiteY11" fmla="*/ 362 h 216540"/>
                <a:gd name="connsiteX12" fmla="*/ 163789 w 182601"/>
                <a:gd name="connsiteY12" fmla="*/ 10318 h 216540"/>
                <a:gd name="connsiteX13" fmla="*/ 168766 w 182601"/>
                <a:gd name="connsiteY13" fmla="*/ 30771 h 216540"/>
                <a:gd name="connsiteX14" fmla="*/ 182294 w 182601"/>
                <a:gd name="connsiteY14" fmla="*/ 92781 h 216540"/>
                <a:gd name="connsiteX15" fmla="*/ 180454 w 182601"/>
                <a:gd name="connsiteY15" fmla="*/ 103061 h 216540"/>
                <a:gd name="connsiteX16" fmla="*/ 171851 w 182601"/>
                <a:gd name="connsiteY16" fmla="*/ 108905 h 216540"/>
                <a:gd name="connsiteX17" fmla="*/ 46480 w 182601"/>
                <a:gd name="connsiteY17" fmla="*/ 135040 h 216540"/>
                <a:gd name="connsiteX18" fmla="*/ 54596 w 182601"/>
                <a:gd name="connsiteY18" fmla="*/ 176975 h 216540"/>
                <a:gd name="connsiteX19" fmla="*/ 59087 w 182601"/>
                <a:gd name="connsiteY19" fmla="*/ 200566 h 216540"/>
                <a:gd name="connsiteX20" fmla="*/ 48373 w 182601"/>
                <a:gd name="connsiteY20" fmla="*/ 216404 h 216540"/>
                <a:gd name="connsiteX21" fmla="*/ 48265 w 182601"/>
                <a:gd name="connsiteY21" fmla="*/ 216420 h 216540"/>
                <a:gd name="connsiteX22" fmla="*/ 45830 w 182601"/>
                <a:gd name="connsiteY22" fmla="*/ 216528 h 21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2601" h="216540">
                  <a:moveTo>
                    <a:pt x="45830" y="216528"/>
                  </a:moveTo>
                  <a:cubicBezTo>
                    <a:pt x="39392" y="216528"/>
                    <a:pt x="33872" y="212005"/>
                    <a:pt x="32574" y="205707"/>
                  </a:cubicBezTo>
                  <a:cubicBezTo>
                    <a:pt x="31059" y="197806"/>
                    <a:pt x="29543" y="189907"/>
                    <a:pt x="28082" y="182007"/>
                  </a:cubicBezTo>
                  <a:cubicBezTo>
                    <a:pt x="24673" y="164042"/>
                    <a:pt x="21156" y="145429"/>
                    <a:pt x="17260" y="127302"/>
                  </a:cubicBezTo>
                  <a:cubicBezTo>
                    <a:pt x="16503" y="123796"/>
                    <a:pt x="17206" y="120133"/>
                    <a:pt x="19154" y="117130"/>
                  </a:cubicBezTo>
                  <a:cubicBezTo>
                    <a:pt x="21156" y="114143"/>
                    <a:pt x="24187" y="112044"/>
                    <a:pt x="27704" y="111286"/>
                  </a:cubicBezTo>
                  <a:lnTo>
                    <a:pt x="152913" y="85205"/>
                  </a:lnTo>
                  <a:lnTo>
                    <a:pt x="140630" y="29797"/>
                  </a:lnTo>
                  <a:lnTo>
                    <a:pt x="16178" y="59557"/>
                  </a:lnTo>
                  <a:cubicBezTo>
                    <a:pt x="8874" y="61018"/>
                    <a:pt x="1731" y="56268"/>
                    <a:pt x="270" y="48941"/>
                  </a:cubicBezTo>
                  <a:cubicBezTo>
                    <a:pt x="-1137" y="41999"/>
                    <a:pt x="3084" y="35160"/>
                    <a:pt x="9902" y="33260"/>
                  </a:cubicBezTo>
                  <a:lnTo>
                    <a:pt x="147556" y="362"/>
                  </a:lnTo>
                  <a:cubicBezTo>
                    <a:pt x="154806" y="-1337"/>
                    <a:pt x="162003" y="3105"/>
                    <a:pt x="163789" y="10318"/>
                  </a:cubicBezTo>
                  <a:lnTo>
                    <a:pt x="168766" y="30771"/>
                  </a:lnTo>
                  <a:lnTo>
                    <a:pt x="182294" y="92781"/>
                  </a:lnTo>
                  <a:cubicBezTo>
                    <a:pt x="183051" y="96314"/>
                    <a:pt x="182402" y="100010"/>
                    <a:pt x="180454" y="103061"/>
                  </a:cubicBezTo>
                  <a:cubicBezTo>
                    <a:pt x="178506" y="106081"/>
                    <a:pt x="175367" y="108180"/>
                    <a:pt x="171851" y="108905"/>
                  </a:cubicBezTo>
                  <a:lnTo>
                    <a:pt x="46480" y="135040"/>
                  </a:lnTo>
                  <a:cubicBezTo>
                    <a:pt x="49347" y="149108"/>
                    <a:pt x="51890" y="163231"/>
                    <a:pt x="54596" y="176975"/>
                  </a:cubicBezTo>
                  <a:cubicBezTo>
                    <a:pt x="56057" y="184874"/>
                    <a:pt x="57572" y="192720"/>
                    <a:pt x="59087" y="200566"/>
                  </a:cubicBezTo>
                  <a:cubicBezTo>
                    <a:pt x="60494" y="207903"/>
                    <a:pt x="55678" y="214992"/>
                    <a:pt x="48373" y="216404"/>
                  </a:cubicBezTo>
                  <a:cubicBezTo>
                    <a:pt x="48319" y="216409"/>
                    <a:pt x="48319" y="216415"/>
                    <a:pt x="48265" y="216420"/>
                  </a:cubicBezTo>
                  <a:cubicBezTo>
                    <a:pt x="47454" y="216528"/>
                    <a:pt x="46642" y="216561"/>
                    <a:pt x="45830" y="21652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A1C56C63-0DAB-0E43-E4D1-A93A3812198C}"/>
                </a:ext>
              </a:extLst>
            </p:cNvPr>
            <p:cNvSpPr/>
            <p:nvPr/>
          </p:nvSpPr>
          <p:spPr>
            <a:xfrm>
              <a:off x="4064999" y="938447"/>
              <a:ext cx="180219" cy="210088"/>
            </a:xfrm>
            <a:custGeom>
              <a:avLst/>
              <a:gdLst>
                <a:gd name="connsiteX0" fmla="*/ 37047 w 180219"/>
                <a:gd name="connsiteY0" fmla="*/ 210089 h 210088"/>
                <a:gd name="connsiteX1" fmla="*/ 23574 w 180219"/>
                <a:gd name="connsiteY1" fmla="*/ 197914 h 210088"/>
                <a:gd name="connsiteX2" fmla="*/ 15674 w 180219"/>
                <a:gd name="connsiteY2" fmla="*/ 136338 h 210088"/>
                <a:gd name="connsiteX3" fmla="*/ 13239 w 180219"/>
                <a:gd name="connsiteY3" fmla="*/ 118969 h 210088"/>
                <a:gd name="connsiteX4" fmla="*/ 24710 w 180219"/>
                <a:gd name="connsiteY4" fmla="*/ 103764 h 210088"/>
                <a:gd name="connsiteX5" fmla="*/ 151434 w 180219"/>
                <a:gd name="connsiteY5" fmla="*/ 85204 h 210088"/>
                <a:gd name="connsiteX6" fmla="*/ 146943 w 180219"/>
                <a:gd name="connsiteY6" fmla="*/ 57338 h 210088"/>
                <a:gd name="connsiteX7" fmla="*/ 142290 w 180219"/>
                <a:gd name="connsiteY7" fmla="*/ 29202 h 210088"/>
                <a:gd name="connsiteX8" fmla="*/ 16378 w 180219"/>
                <a:gd name="connsiteY8" fmla="*/ 51386 h 210088"/>
                <a:gd name="connsiteX9" fmla="*/ 307 w 180219"/>
                <a:gd name="connsiteY9" fmla="*/ 41030 h 210088"/>
                <a:gd name="connsiteX10" fmla="*/ 10642 w 180219"/>
                <a:gd name="connsiteY10" fmla="*/ 24943 h 210088"/>
                <a:gd name="connsiteX11" fmla="*/ 11670 w 180219"/>
                <a:gd name="connsiteY11" fmla="*/ 24765 h 210088"/>
                <a:gd name="connsiteX12" fmla="*/ 151056 w 180219"/>
                <a:gd name="connsiteY12" fmla="*/ 199 h 210088"/>
                <a:gd name="connsiteX13" fmla="*/ 166747 w 180219"/>
                <a:gd name="connsiteY13" fmla="*/ 11281 h 210088"/>
                <a:gd name="connsiteX14" fmla="*/ 166747 w 180219"/>
                <a:gd name="connsiteY14" fmla="*/ 11291 h 210088"/>
                <a:gd name="connsiteX15" fmla="*/ 173619 w 180219"/>
                <a:gd name="connsiteY15" fmla="*/ 52847 h 210088"/>
                <a:gd name="connsiteX16" fmla="*/ 180112 w 180219"/>
                <a:gd name="connsiteY16" fmla="*/ 94890 h 210088"/>
                <a:gd name="connsiteX17" fmla="*/ 168641 w 180219"/>
                <a:gd name="connsiteY17" fmla="*/ 110041 h 210088"/>
                <a:gd name="connsiteX18" fmla="*/ 41917 w 180219"/>
                <a:gd name="connsiteY18" fmla="*/ 128600 h 210088"/>
                <a:gd name="connsiteX19" fmla="*/ 42458 w 180219"/>
                <a:gd name="connsiteY19" fmla="*/ 132550 h 210088"/>
                <a:gd name="connsiteX20" fmla="*/ 50520 w 180219"/>
                <a:gd name="connsiteY20" fmla="*/ 195154 h 210088"/>
                <a:gd name="connsiteX21" fmla="*/ 38454 w 180219"/>
                <a:gd name="connsiteY21" fmla="*/ 209980 h 21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0219" h="210088">
                  <a:moveTo>
                    <a:pt x="37047" y="210089"/>
                  </a:moveTo>
                  <a:cubicBezTo>
                    <a:pt x="30121" y="210072"/>
                    <a:pt x="24277" y="204818"/>
                    <a:pt x="23574" y="197914"/>
                  </a:cubicBezTo>
                  <a:cubicBezTo>
                    <a:pt x="21464" y="177407"/>
                    <a:pt x="18542" y="156521"/>
                    <a:pt x="15674" y="136338"/>
                  </a:cubicBezTo>
                  <a:lnTo>
                    <a:pt x="13239" y="118969"/>
                  </a:lnTo>
                  <a:cubicBezTo>
                    <a:pt x="12265" y="111621"/>
                    <a:pt x="17351" y="104852"/>
                    <a:pt x="24710" y="103764"/>
                  </a:cubicBezTo>
                  <a:lnTo>
                    <a:pt x="151434" y="85204"/>
                  </a:lnTo>
                  <a:cubicBezTo>
                    <a:pt x="149973" y="75627"/>
                    <a:pt x="148458" y="66266"/>
                    <a:pt x="146943" y="57338"/>
                  </a:cubicBezTo>
                  <a:lnTo>
                    <a:pt x="142290" y="29202"/>
                  </a:lnTo>
                  <a:lnTo>
                    <a:pt x="16378" y="51386"/>
                  </a:lnTo>
                  <a:cubicBezTo>
                    <a:pt x="9072" y="52966"/>
                    <a:pt x="1876" y="48329"/>
                    <a:pt x="307" y="41030"/>
                  </a:cubicBezTo>
                  <a:cubicBezTo>
                    <a:pt x="-1262" y="33730"/>
                    <a:pt x="3337" y="26528"/>
                    <a:pt x="10642" y="24943"/>
                  </a:cubicBezTo>
                  <a:cubicBezTo>
                    <a:pt x="10967" y="24873"/>
                    <a:pt x="11345" y="24813"/>
                    <a:pt x="11670" y="24765"/>
                  </a:cubicBezTo>
                  <a:lnTo>
                    <a:pt x="151056" y="199"/>
                  </a:lnTo>
                  <a:cubicBezTo>
                    <a:pt x="158469" y="-1073"/>
                    <a:pt x="165448" y="3884"/>
                    <a:pt x="166747" y="11281"/>
                  </a:cubicBezTo>
                  <a:cubicBezTo>
                    <a:pt x="166747" y="11281"/>
                    <a:pt x="166747" y="11286"/>
                    <a:pt x="166747" y="11291"/>
                  </a:cubicBezTo>
                  <a:lnTo>
                    <a:pt x="173619" y="52847"/>
                  </a:lnTo>
                  <a:cubicBezTo>
                    <a:pt x="175837" y="66104"/>
                    <a:pt x="178218" y="80389"/>
                    <a:pt x="180112" y="94890"/>
                  </a:cubicBezTo>
                  <a:cubicBezTo>
                    <a:pt x="181032" y="102222"/>
                    <a:pt x="175946" y="108953"/>
                    <a:pt x="168641" y="110041"/>
                  </a:cubicBezTo>
                  <a:lnTo>
                    <a:pt x="41917" y="128600"/>
                  </a:lnTo>
                  <a:lnTo>
                    <a:pt x="42458" y="132550"/>
                  </a:lnTo>
                  <a:cubicBezTo>
                    <a:pt x="45380" y="153003"/>
                    <a:pt x="48356" y="174160"/>
                    <a:pt x="50520" y="195154"/>
                  </a:cubicBezTo>
                  <a:cubicBezTo>
                    <a:pt x="51278" y="202578"/>
                    <a:pt x="45867" y="209212"/>
                    <a:pt x="38454" y="209980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B724FF60-7DA1-D493-382D-01C93CDF702F}"/>
                </a:ext>
              </a:extLst>
            </p:cNvPr>
            <p:cNvSpPr/>
            <p:nvPr/>
          </p:nvSpPr>
          <p:spPr>
            <a:xfrm>
              <a:off x="4089087" y="1109980"/>
              <a:ext cx="176261" cy="202939"/>
            </a:xfrm>
            <a:custGeom>
              <a:avLst/>
              <a:gdLst>
                <a:gd name="connsiteX0" fmla="*/ 27244 w 176261"/>
                <a:gd name="connsiteY0" fmla="*/ 202939 h 202939"/>
                <a:gd name="connsiteX1" fmla="*/ 13771 w 176261"/>
                <a:gd name="connsiteY1" fmla="*/ 190332 h 202939"/>
                <a:gd name="connsiteX2" fmla="*/ 12473 w 176261"/>
                <a:gd name="connsiteY2" fmla="*/ 169716 h 202939"/>
                <a:gd name="connsiteX3" fmla="*/ 8035 w 176261"/>
                <a:gd name="connsiteY3" fmla="*/ 110899 h 202939"/>
                <a:gd name="connsiteX4" fmla="*/ 11120 w 176261"/>
                <a:gd name="connsiteY4" fmla="*/ 100889 h 202939"/>
                <a:gd name="connsiteX5" fmla="*/ 20372 w 176261"/>
                <a:gd name="connsiteY5" fmla="*/ 96019 h 202939"/>
                <a:gd name="connsiteX6" fmla="*/ 147854 w 176261"/>
                <a:gd name="connsiteY6" fmla="*/ 85197 h 202939"/>
                <a:gd name="connsiteX7" fmla="*/ 145310 w 176261"/>
                <a:gd name="connsiteY7" fmla="*/ 56790 h 202939"/>
                <a:gd name="connsiteX8" fmla="*/ 142335 w 176261"/>
                <a:gd name="connsiteY8" fmla="*/ 30060 h 202939"/>
                <a:gd name="connsiteX9" fmla="*/ 142335 w 176261"/>
                <a:gd name="connsiteY9" fmla="*/ 28761 h 202939"/>
                <a:gd name="connsiteX10" fmla="*/ 15178 w 176261"/>
                <a:gd name="connsiteY10" fmla="*/ 43371 h 202939"/>
                <a:gd name="connsiteX11" fmla="*/ 81 w 176261"/>
                <a:gd name="connsiteY11" fmla="*/ 31386 h 202939"/>
                <a:gd name="connsiteX12" fmla="*/ 12093 w 176261"/>
                <a:gd name="connsiteY12" fmla="*/ 16316 h 202939"/>
                <a:gd name="connsiteX13" fmla="*/ 152777 w 176261"/>
                <a:gd name="connsiteY13" fmla="*/ 83 h 202939"/>
                <a:gd name="connsiteX14" fmla="*/ 167766 w 176261"/>
                <a:gd name="connsiteY14" fmla="*/ 12042 h 202939"/>
                <a:gd name="connsiteX15" fmla="*/ 169443 w 176261"/>
                <a:gd name="connsiteY15" fmla="*/ 26705 h 202939"/>
                <a:gd name="connsiteX16" fmla="*/ 172473 w 176261"/>
                <a:gd name="connsiteY16" fmla="*/ 53760 h 202939"/>
                <a:gd name="connsiteX17" fmla="*/ 176207 w 176261"/>
                <a:gd name="connsiteY17" fmla="*/ 95857 h 202939"/>
                <a:gd name="connsiteX18" fmla="*/ 173123 w 176261"/>
                <a:gd name="connsiteY18" fmla="*/ 105759 h 202939"/>
                <a:gd name="connsiteX19" fmla="*/ 163870 w 176261"/>
                <a:gd name="connsiteY19" fmla="*/ 110520 h 202939"/>
                <a:gd name="connsiteX20" fmla="*/ 36443 w 176261"/>
                <a:gd name="connsiteY20" fmla="*/ 121342 h 202939"/>
                <a:gd name="connsiteX21" fmla="*/ 39690 w 176261"/>
                <a:gd name="connsiteY21" fmla="*/ 167606 h 202939"/>
                <a:gd name="connsiteX22" fmla="*/ 40988 w 176261"/>
                <a:gd name="connsiteY22" fmla="*/ 188005 h 202939"/>
                <a:gd name="connsiteX23" fmla="*/ 28380 w 176261"/>
                <a:gd name="connsiteY23" fmla="*/ 202398 h 202939"/>
                <a:gd name="connsiteX24" fmla="*/ 28380 w 176261"/>
                <a:gd name="connsiteY24" fmla="*/ 202398 h 20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6261" h="202939">
                  <a:moveTo>
                    <a:pt x="27244" y="202939"/>
                  </a:moveTo>
                  <a:cubicBezTo>
                    <a:pt x="20102" y="202955"/>
                    <a:pt x="14204" y="197431"/>
                    <a:pt x="13771" y="190332"/>
                  </a:cubicBezTo>
                  <a:cubicBezTo>
                    <a:pt x="13284" y="183460"/>
                    <a:pt x="12905" y="176588"/>
                    <a:pt x="12473" y="169716"/>
                  </a:cubicBezTo>
                  <a:cubicBezTo>
                    <a:pt x="11282" y="150399"/>
                    <a:pt x="10037" y="130379"/>
                    <a:pt x="8035" y="110899"/>
                  </a:cubicBezTo>
                  <a:cubicBezTo>
                    <a:pt x="7711" y="107285"/>
                    <a:pt x="8793" y="103681"/>
                    <a:pt x="11120" y="100889"/>
                  </a:cubicBezTo>
                  <a:cubicBezTo>
                    <a:pt x="13392" y="98081"/>
                    <a:pt x="16747" y="96322"/>
                    <a:pt x="20372" y="96019"/>
                  </a:cubicBezTo>
                  <a:lnTo>
                    <a:pt x="147854" y="85197"/>
                  </a:lnTo>
                  <a:lnTo>
                    <a:pt x="145310" y="56790"/>
                  </a:lnTo>
                  <a:cubicBezTo>
                    <a:pt x="144445" y="48024"/>
                    <a:pt x="143417" y="39042"/>
                    <a:pt x="142335" y="30060"/>
                  </a:cubicBezTo>
                  <a:cubicBezTo>
                    <a:pt x="142335" y="29627"/>
                    <a:pt x="142335" y="29194"/>
                    <a:pt x="142335" y="28761"/>
                  </a:cubicBezTo>
                  <a:lnTo>
                    <a:pt x="15178" y="43371"/>
                  </a:lnTo>
                  <a:cubicBezTo>
                    <a:pt x="7711" y="44220"/>
                    <a:pt x="947" y="38858"/>
                    <a:pt x="81" y="31386"/>
                  </a:cubicBezTo>
                  <a:cubicBezTo>
                    <a:pt x="-730" y="23913"/>
                    <a:pt x="4626" y="17166"/>
                    <a:pt x="12093" y="16316"/>
                  </a:cubicBezTo>
                  <a:lnTo>
                    <a:pt x="152777" y="83"/>
                  </a:lnTo>
                  <a:cubicBezTo>
                    <a:pt x="160190" y="-739"/>
                    <a:pt x="166900" y="4607"/>
                    <a:pt x="167766" y="12042"/>
                  </a:cubicBezTo>
                  <a:cubicBezTo>
                    <a:pt x="168307" y="16912"/>
                    <a:pt x="168902" y="21835"/>
                    <a:pt x="169443" y="26705"/>
                  </a:cubicBezTo>
                  <a:cubicBezTo>
                    <a:pt x="170471" y="35796"/>
                    <a:pt x="171554" y="44886"/>
                    <a:pt x="172473" y="53760"/>
                  </a:cubicBezTo>
                  <a:lnTo>
                    <a:pt x="176207" y="95857"/>
                  </a:lnTo>
                  <a:cubicBezTo>
                    <a:pt x="176531" y="99434"/>
                    <a:pt x="175395" y="102988"/>
                    <a:pt x="173123" y="105759"/>
                  </a:cubicBezTo>
                  <a:cubicBezTo>
                    <a:pt x="170796" y="108529"/>
                    <a:pt x="167496" y="110250"/>
                    <a:pt x="163870" y="110520"/>
                  </a:cubicBezTo>
                  <a:lnTo>
                    <a:pt x="36443" y="121342"/>
                  </a:lnTo>
                  <a:cubicBezTo>
                    <a:pt x="37795" y="136872"/>
                    <a:pt x="38715" y="152455"/>
                    <a:pt x="39690" y="167606"/>
                  </a:cubicBezTo>
                  <a:cubicBezTo>
                    <a:pt x="40122" y="174369"/>
                    <a:pt x="40501" y="181187"/>
                    <a:pt x="40988" y="188005"/>
                  </a:cubicBezTo>
                  <a:cubicBezTo>
                    <a:pt x="41475" y="195461"/>
                    <a:pt x="35847" y="201906"/>
                    <a:pt x="28380" y="202398"/>
                  </a:cubicBezTo>
                  <a:cubicBezTo>
                    <a:pt x="28380" y="202398"/>
                    <a:pt x="28380" y="202398"/>
                    <a:pt x="28380" y="20239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A1B355B-7921-A466-2B44-D1EF0706BE14}"/>
                </a:ext>
              </a:extLst>
            </p:cNvPr>
            <p:cNvSpPr/>
            <p:nvPr/>
          </p:nvSpPr>
          <p:spPr>
            <a:xfrm>
              <a:off x="4103111" y="1282920"/>
              <a:ext cx="171881" cy="195140"/>
            </a:xfrm>
            <a:custGeom>
              <a:avLst/>
              <a:gdLst>
                <a:gd name="connsiteX0" fmla="*/ 17874 w 171881"/>
                <a:gd name="connsiteY0" fmla="*/ 195141 h 195140"/>
                <a:gd name="connsiteX1" fmla="*/ 4400 w 171881"/>
                <a:gd name="connsiteY1" fmla="*/ 181776 h 195140"/>
                <a:gd name="connsiteX2" fmla="*/ 3373 w 171881"/>
                <a:gd name="connsiteY2" fmla="*/ 101531 h 195140"/>
                <a:gd name="connsiteX3" fmla="*/ 16521 w 171881"/>
                <a:gd name="connsiteY3" fmla="*/ 87842 h 195140"/>
                <a:gd name="connsiteX4" fmla="*/ 144327 w 171881"/>
                <a:gd name="connsiteY4" fmla="*/ 84487 h 195140"/>
                <a:gd name="connsiteX5" fmla="*/ 143732 w 171881"/>
                <a:gd name="connsiteY5" fmla="*/ 68904 h 195140"/>
                <a:gd name="connsiteX6" fmla="*/ 142108 w 171881"/>
                <a:gd name="connsiteY6" fmla="*/ 27781 h 195140"/>
                <a:gd name="connsiteX7" fmla="*/ 14302 w 171881"/>
                <a:gd name="connsiteY7" fmla="*/ 34815 h 195140"/>
                <a:gd name="connsiteX8" fmla="*/ 18 w 171881"/>
                <a:gd name="connsiteY8" fmla="*/ 22310 h 195140"/>
                <a:gd name="connsiteX9" fmla="*/ 18 w 171881"/>
                <a:gd name="connsiteY9" fmla="*/ 22099 h 195140"/>
                <a:gd name="connsiteX10" fmla="*/ 12788 w 171881"/>
                <a:gd name="connsiteY10" fmla="*/ 7814 h 195140"/>
                <a:gd name="connsiteX11" fmla="*/ 154121 w 171881"/>
                <a:gd name="connsiteY11" fmla="*/ 23 h 195140"/>
                <a:gd name="connsiteX12" fmla="*/ 168352 w 171881"/>
                <a:gd name="connsiteY12" fmla="*/ 12695 h 195140"/>
                <a:gd name="connsiteX13" fmla="*/ 168352 w 171881"/>
                <a:gd name="connsiteY13" fmla="*/ 12738 h 195140"/>
                <a:gd name="connsiteX14" fmla="*/ 170786 w 171881"/>
                <a:gd name="connsiteY14" fmla="*/ 67984 h 195140"/>
                <a:gd name="connsiteX15" fmla="*/ 171868 w 171881"/>
                <a:gd name="connsiteY15" fmla="*/ 97041 h 195140"/>
                <a:gd name="connsiteX16" fmla="*/ 168243 w 171881"/>
                <a:gd name="connsiteY16" fmla="*/ 106889 h 195140"/>
                <a:gd name="connsiteX17" fmla="*/ 158720 w 171881"/>
                <a:gd name="connsiteY17" fmla="*/ 111163 h 195140"/>
                <a:gd name="connsiteX18" fmla="*/ 30589 w 171881"/>
                <a:gd name="connsiteY18" fmla="*/ 114518 h 195140"/>
                <a:gd name="connsiteX19" fmla="*/ 31455 w 171881"/>
                <a:gd name="connsiteY19" fmla="*/ 181451 h 195140"/>
                <a:gd name="connsiteX20" fmla="*/ 18090 w 171881"/>
                <a:gd name="connsiteY20" fmla="*/ 195141 h 195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1881" h="195140">
                  <a:moveTo>
                    <a:pt x="17874" y="195141"/>
                  </a:moveTo>
                  <a:cubicBezTo>
                    <a:pt x="10461" y="195141"/>
                    <a:pt x="4455" y="189172"/>
                    <a:pt x="4400" y="181776"/>
                  </a:cubicBezTo>
                  <a:lnTo>
                    <a:pt x="3373" y="101531"/>
                  </a:lnTo>
                  <a:cubicBezTo>
                    <a:pt x="3264" y="94140"/>
                    <a:pt x="9108" y="88047"/>
                    <a:pt x="16521" y="87842"/>
                  </a:cubicBezTo>
                  <a:lnTo>
                    <a:pt x="144327" y="84487"/>
                  </a:lnTo>
                  <a:cubicBezTo>
                    <a:pt x="144327" y="79076"/>
                    <a:pt x="143948" y="74098"/>
                    <a:pt x="143732" y="68904"/>
                  </a:cubicBezTo>
                  <a:cubicBezTo>
                    <a:pt x="143245" y="55431"/>
                    <a:pt x="142757" y="41849"/>
                    <a:pt x="142108" y="27781"/>
                  </a:cubicBezTo>
                  <a:lnTo>
                    <a:pt x="14302" y="34815"/>
                  </a:lnTo>
                  <a:cubicBezTo>
                    <a:pt x="6889" y="35302"/>
                    <a:pt x="505" y="29702"/>
                    <a:pt x="18" y="22310"/>
                  </a:cubicBezTo>
                  <a:cubicBezTo>
                    <a:pt x="18" y="22240"/>
                    <a:pt x="18" y="22170"/>
                    <a:pt x="18" y="22099"/>
                  </a:cubicBezTo>
                  <a:cubicBezTo>
                    <a:pt x="-361" y="14632"/>
                    <a:pt x="5321" y="8253"/>
                    <a:pt x="12788" y="7814"/>
                  </a:cubicBezTo>
                  <a:lnTo>
                    <a:pt x="154121" y="23"/>
                  </a:lnTo>
                  <a:cubicBezTo>
                    <a:pt x="161534" y="-405"/>
                    <a:pt x="167918" y="5266"/>
                    <a:pt x="168352" y="12695"/>
                  </a:cubicBezTo>
                  <a:cubicBezTo>
                    <a:pt x="168352" y="12711"/>
                    <a:pt x="168352" y="12722"/>
                    <a:pt x="168352" y="12738"/>
                  </a:cubicBezTo>
                  <a:cubicBezTo>
                    <a:pt x="169488" y="31190"/>
                    <a:pt x="170137" y="49911"/>
                    <a:pt x="170786" y="67984"/>
                  </a:cubicBezTo>
                  <a:cubicBezTo>
                    <a:pt x="171111" y="77669"/>
                    <a:pt x="171490" y="87355"/>
                    <a:pt x="171868" y="97041"/>
                  </a:cubicBezTo>
                  <a:cubicBezTo>
                    <a:pt x="172031" y="100677"/>
                    <a:pt x="170732" y="104226"/>
                    <a:pt x="168243" y="106889"/>
                  </a:cubicBezTo>
                  <a:cubicBezTo>
                    <a:pt x="165754" y="109507"/>
                    <a:pt x="162346" y="111039"/>
                    <a:pt x="158720" y="111163"/>
                  </a:cubicBezTo>
                  <a:lnTo>
                    <a:pt x="30589" y="114518"/>
                  </a:lnTo>
                  <a:lnTo>
                    <a:pt x="31455" y="181451"/>
                  </a:lnTo>
                  <a:cubicBezTo>
                    <a:pt x="31509" y="188913"/>
                    <a:pt x="25557" y="195021"/>
                    <a:pt x="18090" y="19514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EEADE805-D7ED-386D-0B57-DC8C512ADF01}"/>
              </a:ext>
            </a:extLst>
          </p:cNvPr>
          <p:cNvSpPr txBox="1"/>
          <p:nvPr userDrawn="1"/>
        </p:nvSpPr>
        <p:spPr>
          <a:xfrm>
            <a:off x="1" y="-217179"/>
            <a:ext cx="1462507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Secondary Divider Slide - White</a:t>
            </a:r>
          </a:p>
        </p:txBody>
      </p:sp>
    </p:spTree>
    <p:extLst>
      <p:ext uri="{BB962C8B-B14F-4D97-AF65-F5344CB8AC3E}">
        <p14:creationId xmlns:p14="http://schemas.microsoft.com/office/powerpoint/2010/main" val="337003763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ondary Divider Slide - Blue">
    <p:bg>
      <p:bgPr>
        <a:gradFill>
          <a:gsLst>
            <a:gs pos="94000">
              <a:schemeClr val="tx2"/>
            </a:gs>
            <a:gs pos="0">
              <a:schemeClr val="accent1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DA4FDBA8-726B-A1FB-8AEE-DB02A02FAADA}"/>
              </a:ext>
            </a:extLst>
          </p:cNvPr>
          <p:cNvSpPr/>
          <p:nvPr userDrawn="1"/>
        </p:nvSpPr>
        <p:spPr bwMode="grayWhite">
          <a:xfrm>
            <a:off x="3084592" y="2"/>
            <a:ext cx="9107408" cy="6858001"/>
          </a:xfrm>
          <a:custGeom>
            <a:avLst/>
            <a:gdLst>
              <a:gd name="connsiteX0" fmla="*/ 0 w 9107408"/>
              <a:gd name="connsiteY0" fmla="*/ 0 h 6858001"/>
              <a:gd name="connsiteX1" fmla="*/ 2458165 w 9107408"/>
              <a:gd name="connsiteY1" fmla="*/ 0 h 6858001"/>
              <a:gd name="connsiteX2" fmla="*/ 4991935 w 9107408"/>
              <a:gd name="connsiteY2" fmla="*/ 5719051 h 6858001"/>
              <a:gd name="connsiteX3" fmla="*/ 5716240 w 9107408"/>
              <a:gd name="connsiteY3" fmla="*/ 5719051 h 6858001"/>
              <a:gd name="connsiteX4" fmla="*/ 8252101 w 9107408"/>
              <a:gd name="connsiteY4" fmla="*/ 0 h 6858001"/>
              <a:gd name="connsiteX5" fmla="*/ 9107408 w 9107408"/>
              <a:gd name="connsiteY5" fmla="*/ 0 h 6858001"/>
              <a:gd name="connsiteX6" fmla="*/ 9107408 w 9107408"/>
              <a:gd name="connsiteY6" fmla="*/ 3617432 h 6858001"/>
              <a:gd name="connsiteX7" fmla="*/ 7671401 w 9107408"/>
              <a:gd name="connsiteY7" fmla="*/ 6858001 h 6858001"/>
              <a:gd name="connsiteX8" fmla="*/ 3039671 w 9107408"/>
              <a:gd name="connsiteY8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7408" h="6858001">
                <a:moveTo>
                  <a:pt x="0" y="0"/>
                </a:moveTo>
                <a:lnTo>
                  <a:pt x="2458165" y="0"/>
                </a:lnTo>
                <a:lnTo>
                  <a:pt x="4991935" y="5719051"/>
                </a:lnTo>
                <a:cubicBezTo>
                  <a:pt x="5192084" y="6163125"/>
                  <a:pt x="5516089" y="6163125"/>
                  <a:pt x="5716240" y="5719051"/>
                </a:cubicBezTo>
                <a:lnTo>
                  <a:pt x="8252101" y="0"/>
                </a:lnTo>
                <a:lnTo>
                  <a:pt x="9107408" y="0"/>
                </a:lnTo>
                <a:lnTo>
                  <a:pt x="9107408" y="3617432"/>
                </a:lnTo>
                <a:lnTo>
                  <a:pt x="7671401" y="6858001"/>
                </a:lnTo>
                <a:lnTo>
                  <a:pt x="3039671" y="6858001"/>
                </a:lnTo>
                <a:close/>
              </a:path>
            </a:pathLst>
          </a:custGeom>
          <a:gradFill flip="none" rotWithShape="1">
            <a:gsLst>
              <a:gs pos="79000">
                <a:schemeClr val="accent2">
                  <a:alpha val="0"/>
                </a:schemeClr>
              </a:gs>
              <a:gs pos="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091B474-24BF-B53F-1B49-942E9EB8765E}"/>
              </a:ext>
            </a:extLst>
          </p:cNvPr>
          <p:cNvSpPr/>
          <p:nvPr userDrawn="1"/>
        </p:nvSpPr>
        <p:spPr>
          <a:xfrm flipH="1">
            <a:off x="11355544" y="4977023"/>
            <a:ext cx="836456" cy="1887436"/>
          </a:xfrm>
          <a:custGeom>
            <a:avLst/>
            <a:gdLst>
              <a:gd name="connsiteX0" fmla="*/ 0 w 627342"/>
              <a:gd name="connsiteY0" fmla="*/ 0 h 1415577"/>
              <a:gd name="connsiteX1" fmla="*/ 627342 w 627342"/>
              <a:gd name="connsiteY1" fmla="*/ 1415577 h 1415577"/>
              <a:gd name="connsiteX2" fmla="*/ 0 w 627342"/>
              <a:gd name="connsiteY2" fmla="*/ 1415577 h 1415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7342" h="1415577">
                <a:moveTo>
                  <a:pt x="0" y="0"/>
                </a:moveTo>
                <a:lnTo>
                  <a:pt x="627342" y="1415577"/>
                </a:lnTo>
                <a:lnTo>
                  <a:pt x="0" y="1415577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34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A13E7168-72CC-77FA-EB45-B67277B0BFAC}"/>
              </a:ext>
            </a:extLst>
          </p:cNvPr>
          <p:cNvSpPr/>
          <p:nvPr userDrawn="1"/>
        </p:nvSpPr>
        <p:spPr>
          <a:xfrm>
            <a:off x="-350600" y="3590016"/>
            <a:ext cx="6075557" cy="6075557"/>
          </a:xfrm>
          <a:prstGeom prst="arc">
            <a:avLst>
              <a:gd name="adj1" fmla="val 12460752"/>
              <a:gd name="adj2" fmla="val 271698"/>
            </a:avLst>
          </a:prstGeom>
          <a:noFill/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F5F59130-E76B-54DF-DAB8-5E516B05399A}"/>
              </a:ext>
            </a:extLst>
          </p:cNvPr>
          <p:cNvSpPr/>
          <p:nvPr userDrawn="1"/>
        </p:nvSpPr>
        <p:spPr>
          <a:xfrm>
            <a:off x="3" y="5433"/>
            <a:ext cx="5264060" cy="5427179"/>
          </a:xfrm>
          <a:custGeom>
            <a:avLst/>
            <a:gdLst>
              <a:gd name="connsiteX0" fmla="*/ 2957741 w 3948045"/>
              <a:gd name="connsiteY0" fmla="*/ 0 h 4070384"/>
              <a:gd name="connsiteX1" fmla="*/ 3172471 w 3948045"/>
              <a:gd name="connsiteY1" fmla="*/ 0 h 4070384"/>
              <a:gd name="connsiteX2" fmla="*/ 3253348 w 3948045"/>
              <a:gd name="connsiteY2" fmla="*/ 104199 h 4070384"/>
              <a:gd name="connsiteX3" fmla="*/ 3674009 w 3948045"/>
              <a:gd name="connsiteY3" fmla="*/ 1222266 h 4070384"/>
              <a:gd name="connsiteX4" fmla="*/ 3679243 w 3948045"/>
              <a:gd name="connsiteY4" fmla="*/ 1325900 h 4070384"/>
              <a:gd name="connsiteX5" fmla="*/ 3948045 w 3948045"/>
              <a:gd name="connsiteY5" fmla="*/ 1325900 h 4070384"/>
              <a:gd name="connsiteX6" fmla="*/ 3948045 w 3948045"/>
              <a:gd name="connsiteY6" fmla="*/ 1598302 h 4070384"/>
              <a:gd name="connsiteX7" fmla="*/ 3679243 w 3948045"/>
              <a:gd name="connsiteY7" fmla="*/ 1598302 h 4070384"/>
              <a:gd name="connsiteX8" fmla="*/ 3674009 w 3948045"/>
              <a:gd name="connsiteY8" fmla="*/ 1701938 h 4070384"/>
              <a:gd name="connsiteX9" fmla="*/ 1580244 w 3948045"/>
              <a:gd name="connsiteY9" fmla="*/ 3795703 h 4070384"/>
              <a:gd name="connsiteX10" fmla="*/ 1476601 w 3948045"/>
              <a:gd name="connsiteY10" fmla="*/ 3800937 h 4070384"/>
              <a:gd name="connsiteX11" fmla="*/ 1476601 w 3948045"/>
              <a:gd name="connsiteY11" fmla="*/ 4070384 h 4070384"/>
              <a:gd name="connsiteX12" fmla="*/ 1204213 w 3948045"/>
              <a:gd name="connsiteY12" fmla="*/ 4070384 h 4070384"/>
              <a:gd name="connsiteX13" fmla="*/ 1204213 w 3948045"/>
              <a:gd name="connsiteY13" fmla="*/ 3800937 h 4070384"/>
              <a:gd name="connsiteX14" fmla="*/ 1100572 w 3948045"/>
              <a:gd name="connsiteY14" fmla="*/ 3795703 h 4070384"/>
              <a:gd name="connsiteX15" fmla="*/ 148348 w 3948045"/>
              <a:gd name="connsiteY15" fmla="*/ 3482769 h 4070384"/>
              <a:gd name="connsiteX16" fmla="*/ 0 w 3948045"/>
              <a:gd name="connsiteY16" fmla="*/ 3386407 h 4070384"/>
              <a:gd name="connsiteX17" fmla="*/ 0 w 3948045"/>
              <a:gd name="connsiteY17" fmla="*/ 3182307 h 4070384"/>
              <a:gd name="connsiteX18" fmla="*/ 120021 w 3948045"/>
              <a:gd name="connsiteY18" fmla="*/ 3272057 h 4070384"/>
              <a:gd name="connsiteX19" fmla="*/ 1340406 w 3948045"/>
              <a:gd name="connsiteY19" fmla="*/ 3644833 h 4070384"/>
              <a:gd name="connsiteX20" fmla="*/ 3523137 w 3948045"/>
              <a:gd name="connsiteY20" fmla="*/ 1462102 h 4070384"/>
              <a:gd name="connsiteX21" fmla="*/ 3024708 w 3948045"/>
              <a:gd name="connsiteY21" fmla="*/ 73682 h 40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948045" h="4070384">
                <a:moveTo>
                  <a:pt x="2957741" y="0"/>
                </a:moveTo>
                <a:lnTo>
                  <a:pt x="3172471" y="0"/>
                </a:lnTo>
                <a:lnTo>
                  <a:pt x="3253348" y="104199"/>
                </a:lnTo>
                <a:cubicBezTo>
                  <a:pt x="3482267" y="426105"/>
                  <a:pt x="3631966" y="808273"/>
                  <a:pt x="3674009" y="1222266"/>
                </a:cubicBezTo>
                <a:lnTo>
                  <a:pt x="3679243" y="1325900"/>
                </a:lnTo>
                <a:lnTo>
                  <a:pt x="3948045" y="1325900"/>
                </a:lnTo>
                <a:lnTo>
                  <a:pt x="3948045" y="1598302"/>
                </a:lnTo>
                <a:lnTo>
                  <a:pt x="3679243" y="1598302"/>
                </a:lnTo>
                <a:lnTo>
                  <a:pt x="3674009" y="1701938"/>
                </a:lnTo>
                <a:cubicBezTo>
                  <a:pt x="3561893" y="2805922"/>
                  <a:pt x="2684227" y="3683588"/>
                  <a:pt x="1580244" y="3795703"/>
                </a:cubicBezTo>
                <a:lnTo>
                  <a:pt x="1476601" y="3800937"/>
                </a:lnTo>
                <a:lnTo>
                  <a:pt x="1476601" y="4070384"/>
                </a:lnTo>
                <a:lnTo>
                  <a:pt x="1204213" y="4070384"/>
                </a:lnTo>
                <a:lnTo>
                  <a:pt x="1204213" y="3800937"/>
                </a:lnTo>
                <a:lnTo>
                  <a:pt x="1100572" y="3795703"/>
                </a:lnTo>
                <a:cubicBezTo>
                  <a:pt x="755578" y="3760667"/>
                  <a:pt x="432685" y="3650870"/>
                  <a:pt x="148348" y="3482769"/>
                </a:cubicBezTo>
                <a:lnTo>
                  <a:pt x="0" y="3386407"/>
                </a:lnTo>
                <a:lnTo>
                  <a:pt x="0" y="3182307"/>
                </a:lnTo>
                <a:lnTo>
                  <a:pt x="120021" y="3272057"/>
                </a:lnTo>
                <a:cubicBezTo>
                  <a:pt x="468387" y="3507409"/>
                  <a:pt x="888348" y="3644833"/>
                  <a:pt x="1340406" y="3644833"/>
                </a:cubicBezTo>
                <a:cubicBezTo>
                  <a:pt x="2545896" y="3644833"/>
                  <a:pt x="3523137" y="2667592"/>
                  <a:pt x="3523137" y="1462102"/>
                </a:cubicBezTo>
                <a:cubicBezTo>
                  <a:pt x="3523137" y="934700"/>
                  <a:pt x="3336087" y="450987"/>
                  <a:pt x="3024708" y="73682"/>
                </a:cubicBezTo>
                <a:close/>
              </a:path>
            </a:pathLst>
          </a:custGeom>
          <a:solidFill>
            <a:schemeClr val="accent1"/>
          </a:solidFill>
          <a:ln w="352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1451" y="4139386"/>
            <a:ext cx="4976948" cy="1712775"/>
          </a:xfrm>
        </p:spPr>
        <p:txBody>
          <a:bodyPr wrap="square"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0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F47F6D-270A-02D5-F701-ADDE062FA8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1451" y="1365536"/>
            <a:ext cx="4976948" cy="2648248"/>
          </a:xfrm>
        </p:spPr>
        <p:txBody>
          <a:bodyPr anchor="b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12C50D0B-BED3-6FD9-1A72-D1C19AD36328}"/>
              </a:ext>
            </a:extLst>
          </p:cNvPr>
          <p:cNvSpPr>
            <a:spLocks noGrp="1" noChangeAspect="1"/>
          </p:cNvSpPr>
          <p:nvPr userDrawn="1">
            <p:ph type="pic" sz="quarter" idx="16" hasCustomPrompt="1"/>
          </p:nvPr>
        </p:nvSpPr>
        <p:spPr>
          <a:xfrm>
            <a:off x="3" y="5433"/>
            <a:ext cx="4447575" cy="4609835"/>
          </a:xfrm>
          <a:custGeom>
            <a:avLst/>
            <a:gdLst>
              <a:gd name="connsiteX0" fmla="*/ 0 w 3335681"/>
              <a:gd name="connsiteY0" fmla="*/ 0 h 3457376"/>
              <a:gd name="connsiteX1" fmla="*/ 2694915 w 3335681"/>
              <a:gd name="connsiteY1" fmla="*/ 0 h 3457376"/>
              <a:gd name="connsiteX2" fmla="*/ 2751279 w 3335681"/>
              <a:gd name="connsiteY2" fmla="*/ 51227 h 3457376"/>
              <a:gd name="connsiteX3" fmla="*/ 3335681 w 3335681"/>
              <a:gd name="connsiteY3" fmla="*/ 1462100 h 3457376"/>
              <a:gd name="connsiteX4" fmla="*/ 1340407 w 3335681"/>
              <a:gd name="connsiteY4" fmla="*/ 3457376 h 3457376"/>
              <a:gd name="connsiteX5" fmla="*/ 71228 w 3335681"/>
              <a:gd name="connsiteY5" fmla="*/ 3001752 h 3457376"/>
              <a:gd name="connsiteX6" fmla="*/ 0 w 3335681"/>
              <a:gd name="connsiteY6" fmla="*/ 2937016 h 345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35681" h="3457376">
                <a:moveTo>
                  <a:pt x="0" y="0"/>
                </a:moveTo>
                <a:lnTo>
                  <a:pt x="2694915" y="0"/>
                </a:lnTo>
                <a:lnTo>
                  <a:pt x="2751279" y="51227"/>
                </a:lnTo>
                <a:cubicBezTo>
                  <a:pt x="3112352" y="412301"/>
                  <a:pt x="3335681" y="911120"/>
                  <a:pt x="3335681" y="1462100"/>
                </a:cubicBezTo>
                <a:cubicBezTo>
                  <a:pt x="3335681" y="2564061"/>
                  <a:pt x="2442366" y="3457376"/>
                  <a:pt x="1340407" y="3457376"/>
                </a:cubicBezTo>
                <a:cubicBezTo>
                  <a:pt x="858300" y="3457376"/>
                  <a:pt x="416129" y="3286390"/>
                  <a:pt x="71228" y="3001752"/>
                </a:cubicBezTo>
                <a:lnTo>
                  <a:pt x="0" y="2937016"/>
                </a:lnTo>
                <a:close/>
              </a:path>
            </a:pathLst>
          </a:custGeom>
          <a:gradFill>
            <a:gsLst>
              <a:gs pos="100000">
                <a:schemeClr val="tx2"/>
              </a:gs>
              <a:gs pos="0">
                <a:schemeClr val="accent1"/>
              </a:gs>
            </a:gsLst>
            <a:lin ang="2700000" scaled="0"/>
          </a:gra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optional image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46E19A5-8A73-FEE0-6811-335F28A442C3}"/>
              </a:ext>
            </a:extLst>
          </p:cNvPr>
          <p:cNvGrpSpPr/>
          <p:nvPr userDrawn="1"/>
        </p:nvGrpSpPr>
        <p:grpSpPr>
          <a:xfrm>
            <a:off x="3" y="-4915"/>
            <a:ext cx="5701052" cy="5832565"/>
            <a:chOff x="1" y="-3686"/>
            <a:chExt cx="4275789" cy="4374424"/>
          </a:xfrm>
          <a:solidFill>
            <a:schemeClr val="tx2"/>
          </a:solidFill>
        </p:grpSpPr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7E5BE98D-6FA2-A1F6-25BE-76291CD5A727}"/>
                </a:ext>
              </a:extLst>
            </p:cNvPr>
            <p:cNvSpPr/>
            <p:nvPr/>
          </p:nvSpPr>
          <p:spPr>
            <a:xfrm>
              <a:off x="4102064" y="1455713"/>
              <a:ext cx="173726" cy="187167"/>
            </a:xfrm>
            <a:custGeom>
              <a:avLst/>
              <a:gdLst>
                <a:gd name="connsiteX0" fmla="*/ 13509 w 173726"/>
                <a:gd name="connsiteY0" fmla="*/ 187164 h 187167"/>
                <a:gd name="connsiteX1" fmla="*/ 12536 w 173726"/>
                <a:gd name="connsiteY1" fmla="*/ 187164 h 187167"/>
                <a:gd name="connsiteX2" fmla="*/ 36 w 173726"/>
                <a:gd name="connsiteY2" fmla="*/ 172662 h 187167"/>
                <a:gd name="connsiteX3" fmla="*/ 3229 w 173726"/>
                <a:gd name="connsiteY3" fmla="*/ 108272 h 187167"/>
                <a:gd name="connsiteX4" fmla="*/ 3770 w 173726"/>
                <a:gd name="connsiteY4" fmla="*/ 93122 h 187167"/>
                <a:gd name="connsiteX5" fmla="*/ 17297 w 173726"/>
                <a:gd name="connsiteY5" fmla="*/ 80136 h 187167"/>
                <a:gd name="connsiteX6" fmla="*/ 17730 w 173726"/>
                <a:gd name="connsiteY6" fmla="*/ 80136 h 187167"/>
                <a:gd name="connsiteX7" fmla="*/ 145699 w 173726"/>
                <a:gd name="connsiteY7" fmla="*/ 84302 h 187167"/>
                <a:gd name="connsiteX8" fmla="*/ 146023 w 173726"/>
                <a:gd name="connsiteY8" fmla="*/ 76673 h 187167"/>
                <a:gd name="connsiteX9" fmla="*/ 146618 w 173726"/>
                <a:gd name="connsiteY9" fmla="*/ 27596 h 187167"/>
                <a:gd name="connsiteX10" fmla="*/ 18758 w 173726"/>
                <a:gd name="connsiteY10" fmla="*/ 27055 h 187167"/>
                <a:gd name="connsiteX11" fmla="*/ 5231 w 173726"/>
                <a:gd name="connsiteY11" fmla="*/ 13527 h 187167"/>
                <a:gd name="connsiteX12" fmla="*/ 18758 w 173726"/>
                <a:gd name="connsiteY12" fmla="*/ 0 h 187167"/>
                <a:gd name="connsiteX13" fmla="*/ 18758 w 173726"/>
                <a:gd name="connsiteY13" fmla="*/ 0 h 187167"/>
                <a:gd name="connsiteX14" fmla="*/ 160254 w 173726"/>
                <a:gd name="connsiteY14" fmla="*/ 595 h 187167"/>
                <a:gd name="connsiteX15" fmla="*/ 173727 w 173726"/>
                <a:gd name="connsiteY15" fmla="*/ 13955 h 187167"/>
                <a:gd name="connsiteX16" fmla="*/ 173727 w 173726"/>
                <a:gd name="connsiteY16" fmla="*/ 14285 h 187167"/>
                <a:gd name="connsiteX17" fmla="*/ 172969 w 173726"/>
                <a:gd name="connsiteY17" fmla="*/ 77376 h 187167"/>
                <a:gd name="connsiteX18" fmla="*/ 172158 w 173726"/>
                <a:gd name="connsiteY18" fmla="*/ 99020 h 187167"/>
                <a:gd name="connsiteX19" fmla="*/ 158197 w 173726"/>
                <a:gd name="connsiteY19" fmla="*/ 112006 h 187167"/>
                <a:gd name="connsiteX20" fmla="*/ 30500 w 173726"/>
                <a:gd name="connsiteY20" fmla="*/ 107623 h 187167"/>
                <a:gd name="connsiteX21" fmla="*/ 30500 w 173726"/>
                <a:gd name="connsiteY21" fmla="*/ 109247 h 187167"/>
                <a:gd name="connsiteX22" fmla="*/ 27253 w 173726"/>
                <a:gd name="connsiteY22" fmla="*/ 174664 h 187167"/>
                <a:gd name="connsiteX23" fmla="*/ 13509 w 173726"/>
                <a:gd name="connsiteY23" fmla="*/ 187164 h 18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3726" h="187167">
                  <a:moveTo>
                    <a:pt x="13509" y="187164"/>
                  </a:moveTo>
                  <a:lnTo>
                    <a:pt x="12536" y="187164"/>
                  </a:lnTo>
                  <a:cubicBezTo>
                    <a:pt x="5069" y="186585"/>
                    <a:pt x="-505" y="180108"/>
                    <a:pt x="36" y="172662"/>
                  </a:cubicBezTo>
                  <a:cubicBezTo>
                    <a:pt x="1606" y="151019"/>
                    <a:pt x="2417" y="129375"/>
                    <a:pt x="3229" y="108272"/>
                  </a:cubicBezTo>
                  <a:lnTo>
                    <a:pt x="3770" y="93122"/>
                  </a:lnTo>
                  <a:cubicBezTo>
                    <a:pt x="4040" y="85850"/>
                    <a:pt x="10046" y="80103"/>
                    <a:pt x="17297" y="80136"/>
                  </a:cubicBezTo>
                  <a:lnTo>
                    <a:pt x="17730" y="80136"/>
                  </a:lnTo>
                  <a:lnTo>
                    <a:pt x="145699" y="84302"/>
                  </a:lnTo>
                  <a:lnTo>
                    <a:pt x="146023" y="76673"/>
                  </a:lnTo>
                  <a:lnTo>
                    <a:pt x="146618" y="27596"/>
                  </a:lnTo>
                  <a:lnTo>
                    <a:pt x="18758" y="27055"/>
                  </a:lnTo>
                  <a:cubicBezTo>
                    <a:pt x="11291" y="27055"/>
                    <a:pt x="5231" y="21000"/>
                    <a:pt x="5231" y="13527"/>
                  </a:cubicBezTo>
                  <a:cubicBezTo>
                    <a:pt x="5231" y="6055"/>
                    <a:pt x="11291" y="0"/>
                    <a:pt x="18758" y="0"/>
                  </a:cubicBezTo>
                  <a:lnTo>
                    <a:pt x="18758" y="0"/>
                  </a:lnTo>
                  <a:lnTo>
                    <a:pt x="160254" y="595"/>
                  </a:lnTo>
                  <a:cubicBezTo>
                    <a:pt x="167667" y="563"/>
                    <a:pt x="173673" y="6547"/>
                    <a:pt x="173727" y="13955"/>
                  </a:cubicBezTo>
                  <a:cubicBezTo>
                    <a:pt x="173727" y="14068"/>
                    <a:pt x="173727" y="14177"/>
                    <a:pt x="173727" y="14285"/>
                  </a:cubicBezTo>
                  <a:lnTo>
                    <a:pt x="172969" y="77376"/>
                  </a:lnTo>
                  <a:lnTo>
                    <a:pt x="172158" y="99020"/>
                  </a:lnTo>
                  <a:cubicBezTo>
                    <a:pt x="171833" y="106422"/>
                    <a:pt x="165610" y="112190"/>
                    <a:pt x="158197" y="112006"/>
                  </a:cubicBezTo>
                  <a:lnTo>
                    <a:pt x="30500" y="107623"/>
                  </a:lnTo>
                  <a:lnTo>
                    <a:pt x="30500" y="109247"/>
                  </a:lnTo>
                  <a:cubicBezTo>
                    <a:pt x="29742" y="130890"/>
                    <a:pt x="28876" y="152804"/>
                    <a:pt x="27253" y="174664"/>
                  </a:cubicBezTo>
                  <a:cubicBezTo>
                    <a:pt x="26712" y="181829"/>
                    <a:pt x="20706" y="187326"/>
                    <a:pt x="13509" y="187164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5BF1CBEB-B35A-8B00-CAB8-0A63FEBB30F1}"/>
                </a:ext>
              </a:extLst>
            </p:cNvPr>
            <p:cNvSpPr/>
            <p:nvPr/>
          </p:nvSpPr>
          <p:spPr>
            <a:xfrm>
              <a:off x="4087139" y="1620612"/>
              <a:ext cx="182833" cy="186649"/>
            </a:xfrm>
            <a:custGeom>
              <a:avLst/>
              <a:gdLst>
                <a:gd name="connsiteX0" fmla="*/ 13554 w 182833"/>
                <a:gd name="connsiteY0" fmla="*/ 186649 h 186649"/>
                <a:gd name="connsiteX1" fmla="*/ 12039 w 182833"/>
                <a:gd name="connsiteY1" fmla="*/ 186649 h 186649"/>
                <a:gd name="connsiteX2" fmla="*/ 81 w 182833"/>
                <a:gd name="connsiteY2" fmla="*/ 171715 h 186649"/>
                <a:gd name="connsiteX3" fmla="*/ 81 w 182833"/>
                <a:gd name="connsiteY3" fmla="*/ 171715 h 186649"/>
                <a:gd name="connsiteX4" fmla="*/ 2462 w 182833"/>
                <a:gd name="connsiteY4" fmla="*/ 150721 h 186649"/>
                <a:gd name="connsiteX5" fmla="*/ 8469 w 182833"/>
                <a:gd name="connsiteY5" fmla="*/ 92553 h 186649"/>
                <a:gd name="connsiteX6" fmla="*/ 22969 w 182833"/>
                <a:gd name="connsiteY6" fmla="*/ 80092 h 186649"/>
                <a:gd name="connsiteX7" fmla="*/ 23186 w 182833"/>
                <a:gd name="connsiteY7" fmla="*/ 80108 h 186649"/>
                <a:gd name="connsiteX8" fmla="*/ 150613 w 182833"/>
                <a:gd name="connsiteY8" fmla="*/ 91796 h 186649"/>
                <a:gd name="connsiteX9" fmla="*/ 153102 w 182833"/>
                <a:gd name="connsiteY9" fmla="*/ 63389 h 186649"/>
                <a:gd name="connsiteX10" fmla="*/ 154942 w 182833"/>
                <a:gd name="connsiteY10" fmla="*/ 36334 h 186649"/>
                <a:gd name="connsiteX11" fmla="*/ 154942 w 182833"/>
                <a:gd name="connsiteY11" fmla="*/ 35089 h 186649"/>
                <a:gd name="connsiteX12" fmla="*/ 27244 w 182833"/>
                <a:gd name="connsiteY12" fmla="*/ 27081 h 186649"/>
                <a:gd name="connsiteX13" fmla="*/ 14583 w 182833"/>
                <a:gd name="connsiteY13" fmla="*/ 12715 h 186649"/>
                <a:gd name="connsiteX14" fmla="*/ 28921 w 182833"/>
                <a:gd name="connsiteY14" fmla="*/ 27 h 186649"/>
                <a:gd name="connsiteX15" fmla="*/ 170147 w 182833"/>
                <a:gd name="connsiteY15" fmla="*/ 8901 h 186649"/>
                <a:gd name="connsiteX16" fmla="*/ 179454 w 182833"/>
                <a:gd name="connsiteY16" fmla="*/ 13446 h 186649"/>
                <a:gd name="connsiteX17" fmla="*/ 182808 w 182833"/>
                <a:gd name="connsiteY17" fmla="*/ 23294 h 186649"/>
                <a:gd name="connsiteX18" fmla="*/ 181888 w 182833"/>
                <a:gd name="connsiteY18" fmla="*/ 37957 h 186649"/>
                <a:gd name="connsiteX19" fmla="*/ 180049 w 182833"/>
                <a:gd name="connsiteY19" fmla="*/ 65445 h 186649"/>
                <a:gd name="connsiteX20" fmla="*/ 176315 w 182833"/>
                <a:gd name="connsiteY20" fmla="*/ 107487 h 186649"/>
                <a:gd name="connsiteX21" fmla="*/ 161651 w 182833"/>
                <a:gd name="connsiteY21" fmla="*/ 119776 h 186649"/>
                <a:gd name="connsiteX22" fmla="*/ 161597 w 182833"/>
                <a:gd name="connsiteY22" fmla="*/ 119770 h 186649"/>
                <a:gd name="connsiteX23" fmla="*/ 34225 w 182833"/>
                <a:gd name="connsiteY23" fmla="*/ 108083 h 186649"/>
                <a:gd name="connsiteX24" fmla="*/ 29300 w 182833"/>
                <a:gd name="connsiteY24" fmla="*/ 153589 h 186649"/>
                <a:gd name="connsiteX25" fmla="*/ 26919 w 182833"/>
                <a:gd name="connsiteY25" fmla="*/ 174475 h 186649"/>
                <a:gd name="connsiteX26" fmla="*/ 13554 w 182833"/>
                <a:gd name="connsiteY26" fmla="*/ 186649 h 186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2833" h="186649">
                  <a:moveTo>
                    <a:pt x="13554" y="186649"/>
                  </a:moveTo>
                  <a:lnTo>
                    <a:pt x="12039" y="186649"/>
                  </a:lnTo>
                  <a:cubicBezTo>
                    <a:pt x="4626" y="185827"/>
                    <a:pt x="-730" y="179145"/>
                    <a:pt x="81" y="171715"/>
                  </a:cubicBezTo>
                  <a:cubicBezTo>
                    <a:pt x="81" y="171715"/>
                    <a:pt x="81" y="171715"/>
                    <a:pt x="81" y="171715"/>
                  </a:cubicBezTo>
                  <a:cubicBezTo>
                    <a:pt x="839" y="164735"/>
                    <a:pt x="1651" y="157701"/>
                    <a:pt x="2462" y="150721"/>
                  </a:cubicBezTo>
                  <a:cubicBezTo>
                    <a:pt x="4680" y="131620"/>
                    <a:pt x="7007" y="111870"/>
                    <a:pt x="8469" y="92553"/>
                  </a:cubicBezTo>
                  <a:cubicBezTo>
                    <a:pt x="9009" y="85103"/>
                    <a:pt x="15556" y="79524"/>
                    <a:pt x="22969" y="80092"/>
                  </a:cubicBezTo>
                  <a:cubicBezTo>
                    <a:pt x="23078" y="80097"/>
                    <a:pt x="23132" y="80103"/>
                    <a:pt x="23186" y="80108"/>
                  </a:cubicBezTo>
                  <a:lnTo>
                    <a:pt x="150613" y="91796"/>
                  </a:lnTo>
                  <a:lnTo>
                    <a:pt x="153102" y="63389"/>
                  </a:lnTo>
                  <a:cubicBezTo>
                    <a:pt x="153806" y="54569"/>
                    <a:pt x="154347" y="45532"/>
                    <a:pt x="154942" y="36334"/>
                  </a:cubicBezTo>
                  <a:lnTo>
                    <a:pt x="154942" y="35089"/>
                  </a:lnTo>
                  <a:lnTo>
                    <a:pt x="27244" y="27081"/>
                  </a:lnTo>
                  <a:cubicBezTo>
                    <a:pt x="19777" y="26616"/>
                    <a:pt x="14095" y="20188"/>
                    <a:pt x="14583" y="12715"/>
                  </a:cubicBezTo>
                  <a:cubicBezTo>
                    <a:pt x="15016" y="5243"/>
                    <a:pt x="21454" y="-439"/>
                    <a:pt x="28921" y="27"/>
                  </a:cubicBezTo>
                  <a:lnTo>
                    <a:pt x="170147" y="8901"/>
                  </a:lnTo>
                  <a:cubicBezTo>
                    <a:pt x="173718" y="9090"/>
                    <a:pt x="177072" y="10730"/>
                    <a:pt x="179454" y="13446"/>
                  </a:cubicBezTo>
                  <a:cubicBezTo>
                    <a:pt x="181834" y="16162"/>
                    <a:pt x="183025" y="19695"/>
                    <a:pt x="182808" y="23294"/>
                  </a:cubicBezTo>
                  <a:cubicBezTo>
                    <a:pt x="182483" y="28164"/>
                    <a:pt x="182159" y="33087"/>
                    <a:pt x="181888" y="37957"/>
                  </a:cubicBezTo>
                  <a:cubicBezTo>
                    <a:pt x="181293" y="47102"/>
                    <a:pt x="180752" y="56300"/>
                    <a:pt x="180049" y="65445"/>
                  </a:cubicBezTo>
                  <a:lnTo>
                    <a:pt x="176315" y="107487"/>
                  </a:lnTo>
                  <a:cubicBezTo>
                    <a:pt x="175665" y="114928"/>
                    <a:pt x="169118" y="120431"/>
                    <a:pt x="161651" y="119776"/>
                  </a:cubicBezTo>
                  <a:cubicBezTo>
                    <a:pt x="161651" y="119776"/>
                    <a:pt x="161597" y="119770"/>
                    <a:pt x="161597" y="119770"/>
                  </a:cubicBezTo>
                  <a:lnTo>
                    <a:pt x="34225" y="108083"/>
                  </a:lnTo>
                  <a:cubicBezTo>
                    <a:pt x="32818" y="123396"/>
                    <a:pt x="31032" y="138709"/>
                    <a:pt x="29300" y="153589"/>
                  </a:cubicBezTo>
                  <a:cubicBezTo>
                    <a:pt x="28489" y="160569"/>
                    <a:pt x="27677" y="167495"/>
                    <a:pt x="26919" y="174475"/>
                  </a:cubicBezTo>
                  <a:cubicBezTo>
                    <a:pt x="26216" y="181341"/>
                    <a:pt x="20481" y="186579"/>
                    <a:pt x="13554" y="18664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EC24B084-0D85-5600-8EE9-EB7F206624E1}"/>
                </a:ext>
              </a:extLst>
            </p:cNvPr>
            <p:cNvSpPr/>
            <p:nvPr/>
          </p:nvSpPr>
          <p:spPr>
            <a:xfrm>
              <a:off x="4062429" y="1785300"/>
              <a:ext cx="191650" cy="185103"/>
            </a:xfrm>
            <a:custGeom>
              <a:avLst/>
              <a:gdLst>
                <a:gd name="connsiteX0" fmla="*/ 13537 w 191650"/>
                <a:gd name="connsiteY0" fmla="*/ 185047 h 185103"/>
                <a:gd name="connsiteX1" fmla="*/ 11048 w 191650"/>
                <a:gd name="connsiteY1" fmla="*/ 185047 h 185103"/>
                <a:gd name="connsiteX2" fmla="*/ 226 w 191650"/>
                <a:gd name="connsiteY2" fmla="*/ 169301 h 185103"/>
                <a:gd name="connsiteX3" fmla="*/ 8991 w 191650"/>
                <a:gd name="connsiteY3" fmla="*/ 118059 h 185103"/>
                <a:gd name="connsiteX4" fmla="*/ 13537 w 191650"/>
                <a:gd name="connsiteY4" fmla="*/ 90518 h 185103"/>
                <a:gd name="connsiteX5" fmla="*/ 28904 w 191650"/>
                <a:gd name="connsiteY5" fmla="*/ 79696 h 185103"/>
                <a:gd name="connsiteX6" fmla="*/ 155249 w 191650"/>
                <a:gd name="connsiteY6" fmla="*/ 99013 h 185103"/>
                <a:gd name="connsiteX7" fmla="*/ 157413 w 191650"/>
                <a:gd name="connsiteY7" fmla="*/ 83700 h 185103"/>
                <a:gd name="connsiteX8" fmla="*/ 162824 w 191650"/>
                <a:gd name="connsiteY8" fmla="*/ 42794 h 185103"/>
                <a:gd name="connsiteX9" fmla="*/ 35830 w 191650"/>
                <a:gd name="connsiteY9" fmla="*/ 27156 h 185103"/>
                <a:gd name="connsiteX10" fmla="*/ 23980 w 191650"/>
                <a:gd name="connsiteY10" fmla="*/ 11978 h 185103"/>
                <a:gd name="connsiteX11" fmla="*/ 39131 w 191650"/>
                <a:gd name="connsiteY11" fmla="*/ 101 h 185103"/>
                <a:gd name="connsiteX12" fmla="*/ 179815 w 191650"/>
                <a:gd name="connsiteY12" fmla="*/ 17362 h 185103"/>
                <a:gd name="connsiteX13" fmla="*/ 191556 w 191650"/>
                <a:gd name="connsiteY13" fmla="*/ 32404 h 185103"/>
                <a:gd name="connsiteX14" fmla="*/ 184197 w 191650"/>
                <a:gd name="connsiteY14" fmla="*/ 87271 h 185103"/>
                <a:gd name="connsiteX15" fmla="*/ 180193 w 191650"/>
                <a:gd name="connsiteY15" fmla="*/ 116003 h 185103"/>
                <a:gd name="connsiteX16" fmla="*/ 164989 w 191650"/>
                <a:gd name="connsiteY16" fmla="*/ 127620 h 185103"/>
                <a:gd name="connsiteX17" fmla="*/ 164718 w 191650"/>
                <a:gd name="connsiteY17" fmla="*/ 127583 h 185103"/>
                <a:gd name="connsiteX18" fmla="*/ 37994 w 191650"/>
                <a:gd name="connsiteY18" fmla="*/ 108266 h 185103"/>
                <a:gd name="connsiteX19" fmla="*/ 35667 w 191650"/>
                <a:gd name="connsiteY19" fmla="*/ 122496 h 185103"/>
                <a:gd name="connsiteX20" fmla="*/ 26848 w 191650"/>
                <a:gd name="connsiteY20" fmla="*/ 174279 h 185103"/>
                <a:gd name="connsiteX21" fmla="*/ 13537 w 191650"/>
                <a:gd name="connsiteY21" fmla="*/ 185047 h 185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1650" h="185103">
                  <a:moveTo>
                    <a:pt x="13537" y="185047"/>
                  </a:moveTo>
                  <a:cubicBezTo>
                    <a:pt x="12725" y="185122"/>
                    <a:pt x="11859" y="185122"/>
                    <a:pt x="11048" y="185047"/>
                  </a:cubicBezTo>
                  <a:cubicBezTo>
                    <a:pt x="3743" y="183678"/>
                    <a:pt x="-1127" y="176633"/>
                    <a:pt x="226" y="169301"/>
                  </a:cubicBezTo>
                  <a:cubicBezTo>
                    <a:pt x="3364" y="152311"/>
                    <a:pt x="6232" y="134887"/>
                    <a:pt x="8991" y="118059"/>
                  </a:cubicBezTo>
                  <a:cubicBezTo>
                    <a:pt x="10507" y="108915"/>
                    <a:pt x="11968" y="99716"/>
                    <a:pt x="13537" y="90518"/>
                  </a:cubicBezTo>
                  <a:cubicBezTo>
                    <a:pt x="14890" y="83343"/>
                    <a:pt x="21708" y="78543"/>
                    <a:pt x="28904" y="79696"/>
                  </a:cubicBezTo>
                  <a:lnTo>
                    <a:pt x="155249" y="99013"/>
                  </a:lnTo>
                  <a:cubicBezTo>
                    <a:pt x="155952" y="93602"/>
                    <a:pt x="156710" y="88786"/>
                    <a:pt x="157413" y="83700"/>
                  </a:cubicBezTo>
                  <a:cubicBezTo>
                    <a:pt x="159307" y="70281"/>
                    <a:pt x="161309" y="56645"/>
                    <a:pt x="162824" y="42794"/>
                  </a:cubicBezTo>
                  <a:lnTo>
                    <a:pt x="35830" y="27156"/>
                  </a:lnTo>
                  <a:cubicBezTo>
                    <a:pt x="28363" y="26247"/>
                    <a:pt x="23060" y="19451"/>
                    <a:pt x="23980" y="11978"/>
                  </a:cubicBezTo>
                  <a:cubicBezTo>
                    <a:pt x="24846" y="4506"/>
                    <a:pt x="31663" y="-808"/>
                    <a:pt x="39131" y="101"/>
                  </a:cubicBezTo>
                  <a:lnTo>
                    <a:pt x="179815" y="17362"/>
                  </a:lnTo>
                  <a:cubicBezTo>
                    <a:pt x="187227" y="18293"/>
                    <a:pt x="192422" y="25013"/>
                    <a:pt x="191556" y="32404"/>
                  </a:cubicBezTo>
                  <a:cubicBezTo>
                    <a:pt x="189392" y="50802"/>
                    <a:pt x="186741" y="69307"/>
                    <a:pt x="184197" y="87271"/>
                  </a:cubicBezTo>
                  <a:cubicBezTo>
                    <a:pt x="182844" y="96832"/>
                    <a:pt x="181546" y="106410"/>
                    <a:pt x="180193" y="116003"/>
                  </a:cubicBezTo>
                  <a:cubicBezTo>
                    <a:pt x="179219" y="123411"/>
                    <a:pt x="172402" y="128611"/>
                    <a:pt x="164989" y="127620"/>
                  </a:cubicBezTo>
                  <a:cubicBezTo>
                    <a:pt x="164880" y="127610"/>
                    <a:pt x="164826" y="127599"/>
                    <a:pt x="164718" y="127583"/>
                  </a:cubicBezTo>
                  <a:lnTo>
                    <a:pt x="37994" y="108266"/>
                  </a:lnTo>
                  <a:cubicBezTo>
                    <a:pt x="37237" y="112973"/>
                    <a:pt x="36479" y="117735"/>
                    <a:pt x="35667" y="122496"/>
                  </a:cubicBezTo>
                  <a:cubicBezTo>
                    <a:pt x="32908" y="139487"/>
                    <a:pt x="30257" y="157018"/>
                    <a:pt x="26848" y="174279"/>
                  </a:cubicBezTo>
                  <a:cubicBezTo>
                    <a:pt x="25495" y="180566"/>
                    <a:pt x="19976" y="185057"/>
                    <a:pt x="13537" y="18504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09841FA7-7AB8-0134-4068-F39C9946EC45}"/>
                </a:ext>
              </a:extLst>
            </p:cNvPr>
            <p:cNvSpPr/>
            <p:nvPr/>
          </p:nvSpPr>
          <p:spPr>
            <a:xfrm>
              <a:off x="4027869" y="1948317"/>
              <a:ext cx="200027" cy="183382"/>
            </a:xfrm>
            <a:custGeom>
              <a:avLst/>
              <a:gdLst>
                <a:gd name="connsiteX0" fmla="*/ 13520 w 200027"/>
                <a:gd name="connsiteY0" fmla="*/ 183382 h 183382"/>
                <a:gd name="connsiteX1" fmla="*/ 10328 w 200027"/>
                <a:gd name="connsiteY1" fmla="*/ 182949 h 183382"/>
                <a:gd name="connsiteX2" fmla="*/ 371 w 200027"/>
                <a:gd name="connsiteY2" fmla="*/ 166809 h 183382"/>
                <a:gd name="connsiteX3" fmla="*/ 371 w 200027"/>
                <a:gd name="connsiteY3" fmla="*/ 166717 h 183382"/>
                <a:gd name="connsiteX4" fmla="*/ 9786 w 200027"/>
                <a:gd name="connsiteY4" fmla="*/ 127866 h 183382"/>
                <a:gd name="connsiteX5" fmla="*/ 18228 w 200027"/>
                <a:gd name="connsiteY5" fmla="*/ 89016 h 183382"/>
                <a:gd name="connsiteX6" fmla="*/ 34298 w 200027"/>
                <a:gd name="connsiteY6" fmla="*/ 78649 h 183382"/>
                <a:gd name="connsiteX7" fmla="*/ 34460 w 200027"/>
                <a:gd name="connsiteY7" fmla="*/ 78681 h 183382"/>
                <a:gd name="connsiteX8" fmla="*/ 159669 w 200027"/>
                <a:gd name="connsiteY8" fmla="*/ 105736 h 183382"/>
                <a:gd name="connsiteX9" fmla="*/ 169300 w 200027"/>
                <a:gd name="connsiteY9" fmla="*/ 57037 h 183382"/>
                <a:gd name="connsiteX10" fmla="*/ 170653 w 200027"/>
                <a:gd name="connsiteY10" fmla="*/ 50003 h 183382"/>
                <a:gd name="connsiteX11" fmla="*/ 44903 w 200027"/>
                <a:gd name="connsiteY11" fmla="*/ 26845 h 183382"/>
                <a:gd name="connsiteX12" fmla="*/ 34027 w 200027"/>
                <a:gd name="connsiteY12" fmla="*/ 11099 h 183382"/>
                <a:gd name="connsiteX13" fmla="*/ 49773 w 200027"/>
                <a:gd name="connsiteY13" fmla="*/ 223 h 183382"/>
                <a:gd name="connsiteX14" fmla="*/ 188942 w 200027"/>
                <a:gd name="connsiteY14" fmla="*/ 25871 h 183382"/>
                <a:gd name="connsiteX15" fmla="*/ 199818 w 200027"/>
                <a:gd name="connsiteY15" fmla="*/ 41410 h 183382"/>
                <a:gd name="connsiteX16" fmla="*/ 199764 w 200027"/>
                <a:gd name="connsiteY16" fmla="*/ 41778 h 183382"/>
                <a:gd name="connsiteX17" fmla="*/ 195922 w 200027"/>
                <a:gd name="connsiteY17" fmla="*/ 62069 h 183382"/>
                <a:gd name="connsiteX18" fmla="*/ 183152 w 200027"/>
                <a:gd name="connsiteY18" fmla="*/ 124782 h 183382"/>
                <a:gd name="connsiteX19" fmla="*/ 167082 w 200027"/>
                <a:gd name="connsiteY19" fmla="*/ 134987 h 183382"/>
                <a:gd name="connsiteX20" fmla="*/ 166920 w 200027"/>
                <a:gd name="connsiteY20" fmla="*/ 134955 h 183382"/>
                <a:gd name="connsiteX21" fmla="*/ 41765 w 200027"/>
                <a:gd name="connsiteY21" fmla="*/ 107900 h 183382"/>
                <a:gd name="connsiteX22" fmla="*/ 36083 w 200027"/>
                <a:gd name="connsiteY22" fmla="*/ 133872 h 183382"/>
                <a:gd name="connsiteX23" fmla="*/ 26561 w 200027"/>
                <a:gd name="connsiteY23" fmla="*/ 173047 h 183382"/>
                <a:gd name="connsiteX24" fmla="*/ 13520 w 200027"/>
                <a:gd name="connsiteY24" fmla="*/ 183382 h 183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0027" h="183382">
                  <a:moveTo>
                    <a:pt x="13520" y="183382"/>
                  </a:moveTo>
                  <a:cubicBezTo>
                    <a:pt x="12438" y="183377"/>
                    <a:pt x="11356" y="183231"/>
                    <a:pt x="10328" y="182949"/>
                  </a:cubicBezTo>
                  <a:cubicBezTo>
                    <a:pt x="3131" y="181245"/>
                    <a:pt x="-1360" y="174021"/>
                    <a:pt x="371" y="166809"/>
                  </a:cubicBezTo>
                  <a:cubicBezTo>
                    <a:pt x="371" y="166776"/>
                    <a:pt x="371" y="166744"/>
                    <a:pt x="371" y="166717"/>
                  </a:cubicBezTo>
                  <a:lnTo>
                    <a:pt x="9786" y="127866"/>
                  </a:lnTo>
                  <a:lnTo>
                    <a:pt x="18228" y="89016"/>
                  </a:lnTo>
                  <a:cubicBezTo>
                    <a:pt x="19797" y="81711"/>
                    <a:pt x="26993" y="77069"/>
                    <a:pt x="34298" y="78649"/>
                  </a:cubicBezTo>
                  <a:cubicBezTo>
                    <a:pt x="34352" y="78659"/>
                    <a:pt x="34406" y="78670"/>
                    <a:pt x="34460" y="78681"/>
                  </a:cubicBezTo>
                  <a:lnTo>
                    <a:pt x="159669" y="105736"/>
                  </a:lnTo>
                  <a:cubicBezTo>
                    <a:pt x="163132" y="89503"/>
                    <a:pt x="166270" y="73270"/>
                    <a:pt x="169300" y="57037"/>
                  </a:cubicBezTo>
                  <a:cubicBezTo>
                    <a:pt x="169788" y="54711"/>
                    <a:pt x="170220" y="52330"/>
                    <a:pt x="170653" y="50003"/>
                  </a:cubicBezTo>
                  <a:lnTo>
                    <a:pt x="44903" y="26845"/>
                  </a:lnTo>
                  <a:cubicBezTo>
                    <a:pt x="37544" y="25497"/>
                    <a:pt x="32674" y="18452"/>
                    <a:pt x="34027" y="11099"/>
                  </a:cubicBezTo>
                  <a:cubicBezTo>
                    <a:pt x="35380" y="3745"/>
                    <a:pt x="42414" y="-1119"/>
                    <a:pt x="49773" y="223"/>
                  </a:cubicBezTo>
                  <a:lnTo>
                    <a:pt x="188942" y="25871"/>
                  </a:lnTo>
                  <a:cubicBezTo>
                    <a:pt x="196247" y="27153"/>
                    <a:pt x="201116" y="34111"/>
                    <a:pt x="199818" y="41410"/>
                  </a:cubicBezTo>
                  <a:cubicBezTo>
                    <a:pt x="199818" y="41535"/>
                    <a:pt x="199764" y="41654"/>
                    <a:pt x="199764" y="41778"/>
                  </a:cubicBezTo>
                  <a:cubicBezTo>
                    <a:pt x="198465" y="48542"/>
                    <a:pt x="197167" y="55306"/>
                    <a:pt x="195922" y="62069"/>
                  </a:cubicBezTo>
                  <a:cubicBezTo>
                    <a:pt x="191972" y="82631"/>
                    <a:pt x="187968" y="103896"/>
                    <a:pt x="183152" y="124782"/>
                  </a:cubicBezTo>
                  <a:cubicBezTo>
                    <a:pt x="181529" y="132043"/>
                    <a:pt x="174333" y="136610"/>
                    <a:pt x="167082" y="134987"/>
                  </a:cubicBezTo>
                  <a:cubicBezTo>
                    <a:pt x="167028" y="134976"/>
                    <a:pt x="166974" y="134966"/>
                    <a:pt x="166920" y="134955"/>
                  </a:cubicBezTo>
                  <a:lnTo>
                    <a:pt x="41765" y="107900"/>
                  </a:lnTo>
                  <a:lnTo>
                    <a:pt x="36083" y="133872"/>
                  </a:lnTo>
                  <a:lnTo>
                    <a:pt x="26561" y="173047"/>
                  </a:lnTo>
                  <a:cubicBezTo>
                    <a:pt x="25100" y="179086"/>
                    <a:pt x="19743" y="183355"/>
                    <a:pt x="13520" y="18338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16422D73-F00B-88FE-0B76-A8245E042DB4}"/>
                </a:ext>
              </a:extLst>
            </p:cNvPr>
            <p:cNvSpPr/>
            <p:nvPr/>
          </p:nvSpPr>
          <p:spPr>
            <a:xfrm>
              <a:off x="3983751" y="2109226"/>
              <a:ext cx="207155" cy="181338"/>
            </a:xfrm>
            <a:custGeom>
              <a:avLst/>
              <a:gdLst>
                <a:gd name="connsiteX0" fmla="*/ 13540 w 207155"/>
                <a:gd name="connsiteY0" fmla="*/ 181339 h 181338"/>
                <a:gd name="connsiteX1" fmla="*/ 9698 w 207155"/>
                <a:gd name="connsiteY1" fmla="*/ 180798 h 181338"/>
                <a:gd name="connsiteX2" fmla="*/ 553 w 207155"/>
                <a:gd name="connsiteY2" fmla="*/ 163969 h 181338"/>
                <a:gd name="connsiteX3" fmla="*/ 14892 w 207155"/>
                <a:gd name="connsiteY3" fmla="*/ 115812 h 181338"/>
                <a:gd name="connsiteX4" fmla="*/ 22955 w 207155"/>
                <a:gd name="connsiteY4" fmla="*/ 87621 h 181338"/>
                <a:gd name="connsiteX5" fmla="*/ 39512 w 207155"/>
                <a:gd name="connsiteY5" fmla="*/ 77893 h 181338"/>
                <a:gd name="connsiteX6" fmla="*/ 39674 w 207155"/>
                <a:gd name="connsiteY6" fmla="*/ 77936 h 181338"/>
                <a:gd name="connsiteX7" fmla="*/ 162881 w 207155"/>
                <a:gd name="connsiteY7" fmla="*/ 112295 h 181338"/>
                <a:gd name="connsiteX8" fmla="*/ 165316 w 207155"/>
                <a:gd name="connsiteY8" fmla="*/ 103205 h 181338"/>
                <a:gd name="connsiteX9" fmla="*/ 177437 w 207155"/>
                <a:gd name="connsiteY9" fmla="*/ 57428 h 181338"/>
                <a:gd name="connsiteX10" fmla="*/ 52986 w 207155"/>
                <a:gd name="connsiteY10" fmla="*/ 26694 h 181338"/>
                <a:gd name="connsiteX11" fmla="*/ 43083 w 207155"/>
                <a:gd name="connsiteY11" fmla="*/ 10299 h 181338"/>
                <a:gd name="connsiteX12" fmla="*/ 59478 w 207155"/>
                <a:gd name="connsiteY12" fmla="*/ 397 h 181338"/>
                <a:gd name="connsiteX13" fmla="*/ 196862 w 207155"/>
                <a:gd name="connsiteY13" fmla="*/ 34378 h 181338"/>
                <a:gd name="connsiteX14" fmla="*/ 206818 w 207155"/>
                <a:gd name="connsiteY14" fmla="*/ 50611 h 181338"/>
                <a:gd name="connsiteX15" fmla="*/ 191342 w 207155"/>
                <a:gd name="connsiteY15" fmla="*/ 110131 h 181338"/>
                <a:gd name="connsiteX16" fmla="*/ 185336 w 207155"/>
                <a:gd name="connsiteY16" fmla="*/ 132262 h 181338"/>
                <a:gd name="connsiteX17" fmla="*/ 168671 w 207155"/>
                <a:gd name="connsiteY17" fmla="*/ 141796 h 181338"/>
                <a:gd name="connsiteX18" fmla="*/ 168617 w 207155"/>
                <a:gd name="connsiteY18" fmla="*/ 141785 h 181338"/>
                <a:gd name="connsiteX19" fmla="*/ 45410 w 207155"/>
                <a:gd name="connsiteY19" fmla="*/ 107426 h 181338"/>
                <a:gd name="connsiteX20" fmla="*/ 40703 w 207155"/>
                <a:gd name="connsiteY20" fmla="*/ 123334 h 181338"/>
                <a:gd name="connsiteX21" fmla="*/ 26418 w 207155"/>
                <a:gd name="connsiteY21" fmla="*/ 171437 h 181338"/>
                <a:gd name="connsiteX22" fmla="*/ 13540 w 207155"/>
                <a:gd name="connsiteY22" fmla="*/ 181339 h 18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7155" h="181338">
                  <a:moveTo>
                    <a:pt x="13540" y="181339"/>
                  </a:moveTo>
                  <a:cubicBezTo>
                    <a:pt x="12241" y="181344"/>
                    <a:pt x="10943" y="181160"/>
                    <a:pt x="9698" y="180798"/>
                  </a:cubicBezTo>
                  <a:cubicBezTo>
                    <a:pt x="2555" y="178660"/>
                    <a:pt x="-1557" y="171139"/>
                    <a:pt x="553" y="163969"/>
                  </a:cubicBezTo>
                  <a:lnTo>
                    <a:pt x="14892" y="115812"/>
                  </a:lnTo>
                  <a:cubicBezTo>
                    <a:pt x="17652" y="106560"/>
                    <a:pt x="20303" y="96982"/>
                    <a:pt x="22955" y="87621"/>
                  </a:cubicBezTo>
                  <a:cubicBezTo>
                    <a:pt x="24848" y="80360"/>
                    <a:pt x="32261" y="76004"/>
                    <a:pt x="39512" y="77893"/>
                  </a:cubicBezTo>
                  <a:cubicBezTo>
                    <a:pt x="39567" y="77909"/>
                    <a:pt x="39620" y="77920"/>
                    <a:pt x="39674" y="77936"/>
                  </a:cubicBezTo>
                  <a:lnTo>
                    <a:pt x="162881" y="112295"/>
                  </a:lnTo>
                  <a:lnTo>
                    <a:pt x="165316" y="103205"/>
                  </a:lnTo>
                  <a:cubicBezTo>
                    <a:pt x="169429" y="88217"/>
                    <a:pt x="173595" y="72796"/>
                    <a:pt x="177437" y="57428"/>
                  </a:cubicBezTo>
                  <a:lnTo>
                    <a:pt x="52986" y="26694"/>
                  </a:lnTo>
                  <a:cubicBezTo>
                    <a:pt x="45734" y="24903"/>
                    <a:pt x="41298" y="17561"/>
                    <a:pt x="43083" y="10299"/>
                  </a:cubicBezTo>
                  <a:cubicBezTo>
                    <a:pt x="44869" y="3038"/>
                    <a:pt x="52228" y="-1394"/>
                    <a:pt x="59478" y="397"/>
                  </a:cubicBezTo>
                  <a:lnTo>
                    <a:pt x="196862" y="34378"/>
                  </a:lnTo>
                  <a:cubicBezTo>
                    <a:pt x="204058" y="36191"/>
                    <a:pt x="208441" y="43392"/>
                    <a:pt x="206818" y="50611"/>
                  </a:cubicBezTo>
                  <a:cubicBezTo>
                    <a:pt x="202110" y="70739"/>
                    <a:pt x="196645" y="90868"/>
                    <a:pt x="191342" y="110131"/>
                  </a:cubicBezTo>
                  <a:cubicBezTo>
                    <a:pt x="189286" y="117490"/>
                    <a:pt x="187284" y="124849"/>
                    <a:pt x="185336" y="132262"/>
                  </a:cubicBezTo>
                  <a:cubicBezTo>
                    <a:pt x="183389" y="139501"/>
                    <a:pt x="175922" y="143771"/>
                    <a:pt x="168671" y="141796"/>
                  </a:cubicBezTo>
                  <a:cubicBezTo>
                    <a:pt x="168671" y="141796"/>
                    <a:pt x="168617" y="141790"/>
                    <a:pt x="168617" y="141785"/>
                  </a:cubicBezTo>
                  <a:lnTo>
                    <a:pt x="45410" y="107426"/>
                  </a:lnTo>
                  <a:cubicBezTo>
                    <a:pt x="43841" y="112837"/>
                    <a:pt x="42272" y="118139"/>
                    <a:pt x="40703" y="123334"/>
                  </a:cubicBezTo>
                  <a:lnTo>
                    <a:pt x="26418" y="171437"/>
                  </a:lnTo>
                  <a:cubicBezTo>
                    <a:pt x="24794" y="177226"/>
                    <a:pt x="19546" y="181252"/>
                    <a:pt x="13540" y="18133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44BD10FF-0AE2-7AE7-9274-F559465C4348}"/>
                </a:ext>
              </a:extLst>
            </p:cNvPr>
            <p:cNvSpPr/>
            <p:nvPr/>
          </p:nvSpPr>
          <p:spPr>
            <a:xfrm>
              <a:off x="3930025" y="2268217"/>
              <a:ext cx="214597" cy="178399"/>
            </a:xfrm>
            <a:custGeom>
              <a:avLst/>
              <a:gdLst>
                <a:gd name="connsiteX0" fmla="*/ 13535 w 214597"/>
                <a:gd name="connsiteY0" fmla="*/ 178399 h 178399"/>
                <a:gd name="connsiteX1" fmla="*/ 8611 w 214597"/>
                <a:gd name="connsiteY1" fmla="*/ 177479 h 178399"/>
                <a:gd name="connsiteX2" fmla="*/ 927 w 214597"/>
                <a:gd name="connsiteY2" fmla="*/ 159893 h 178399"/>
                <a:gd name="connsiteX3" fmla="*/ 22571 w 214597"/>
                <a:gd name="connsiteY3" fmla="*/ 100373 h 178399"/>
                <a:gd name="connsiteX4" fmla="*/ 27982 w 214597"/>
                <a:gd name="connsiteY4" fmla="*/ 84898 h 178399"/>
                <a:gd name="connsiteX5" fmla="*/ 45189 w 214597"/>
                <a:gd name="connsiteY5" fmla="*/ 76619 h 178399"/>
                <a:gd name="connsiteX6" fmla="*/ 166231 w 214597"/>
                <a:gd name="connsiteY6" fmla="*/ 118391 h 178399"/>
                <a:gd name="connsiteX7" fmla="*/ 174618 w 214597"/>
                <a:gd name="connsiteY7" fmla="*/ 92852 h 178399"/>
                <a:gd name="connsiteX8" fmla="*/ 183817 w 214597"/>
                <a:gd name="connsiteY8" fmla="*/ 64445 h 178399"/>
                <a:gd name="connsiteX9" fmla="*/ 61800 w 214597"/>
                <a:gd name="connsiteY9" fmla="*/ 26568 h 178399"/>
                <a:gd name="connsiteX10" fmla="*/ 52385 w 214597"/>
                <a:gd name="connsiteY10" fmla="*/ 9924 h 178399"/>
                <a:gd name="connsiteX11" fmla="*/ 68997 w 214597"/>
                <a:gd name="connsiteY11" fmla="*/ 493 h 178399"/>
                <a:gd name="connsiteX12" fmla="*/ 69863 w 214597"/>
                <a:gd name="connsiteY12" fmla="*/ 758 h 178399"/>
                <a:gd name="connsiteX13" fmla="*/ 205136 w 214597"/>
                <a:gd name="connsiteY13" fmla="*/ 42963 h 178399"/>
                <a:gd name="connsiteX14" fmla="*/ 213955 w 214597"/>
                <a:gd name="connsiteY14" fmla="*/ 60018 h 178399"/>
                <a:gd name="connsiteX15" fmla="*/ 213955 w 214597"/>
                <a:gd name="connsiteY15" fmla="*/ 60062 h 178399"/>
                <a:gd name="connsiteX16" fmla="*/ 200536 w 214597"/>
                <a:gd name="connsiteY16" fmla="*/ 101455 h 178399"/>
                <a:gd name="connsiteX17" fmla="*/ 187388 w 214597"/>
                <a:gd name="connsiteY17" fmla="*/ 140468 h 178399"/>
                <a:gd name="connsiteX18" fmla="*/ 170290 w 214597"/>
                <a:gd name="connsiteY18" fmla="*/ 148639 h 178399"/>
                <a:gd name="connsiteX19" fmla="*/ 49193 w 214597"/>
                <a:gd name="connsiteY19" fmla="*/ 106866 h 178399"/>
                <a:gd name="connsiteX20" fmla="*/ 48273 w 214597"/>
                <a:gd name="connsiteY20" fmla="*/ 109572 h 178399"/>
                <a:gd name="connsiteX21" fmla="*/ 26251 w 214597"/>
                <a:gd name="connsiteY21" fmla="*/ 169904 h 178399"/>
                <a:gd name="connsiteX22" fmla="*/ 13535 w 214597"/>
                <a:gd name="connsiteY22" fmla="*/ 178399 h 178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4597" h="178399">
                  <a:moveTo>
                    <a:pt x="13535" y="178399"/>
                  </a:moveTo>
                  <a:cubicBezTo>
                    <a:pt x="11858" y="178382"/>
                    <a:pt x="10180" y="178069"/>
                    <a:pt x="8611" y="177479"/>
                  </a:cubicBezTo>
                  <a:cubicBezTo>
                    <a:pt x="1631" y="174741"/>
                    <a:pt x="-1778" y="166873"/>
                    <a:pt x="927" y="159893"/>
                  </a:cubicBezTo>
                  <a:cubicBezTo>
                    <a:pt x="8611" y="140360"/>
                    <a:pt x="15753" y="120123"/>
                    <a:pt x="22571" y="100373"/>
                  </a:cubicBezTo>
                  <a:lnTo>
                    <a:pt x="27982" y="84898"/>
                  </a:lnTo>
                  <a:cubicBezTo>
                    <a:pt x="30525" y="77912"/>
                    <a:pt x="38155" y="74233"/>
                    <a:pt x="45189" y="76619"/>
                  </a:cubicBezTo>
                  <a:lnTo>
                    <a:pt x="166231" y="118391"/>
                  </a:lnTo>
                  <a:cubicBezTo>
                    <a:pt x="169099" y="109896"/>
                    <a:pt x="171642" y="101293"/>
                    <a:pt x="174618" y="92852"/>
                  </a:cubicBezTo>
                  <a:lnTo>
                    <a:pt x="183817" y="64445"/>
                  </a:lnTo>
                  <a:lnTo>
                    <a:pt x="61800" y="26568"/>
                  </a:lnTo>
                  <a:cubicBezTo>
                    <a:pt x="54604" y="24577"/>
                    <a:pt x="50383" y="17126"/>
                    <a:pt x="52385" y="9924"/>
                  </a:cubicBezTo>
                  <a:cubicBezTo>
                    <a:pt x="54387" y="2722"/>
                    <a:pt x="61800" y="-1498"/>
                    <a:pt x="68997" y="493"/>
                  </a:cubicBezTo>
                  <a:cubicBezTo>
                    <a:pt x="69322" y="574"/>
                    <a:pt x="69592" y="661"/>
                    <a:pt x="69863" y="758"/>
                  </a:cubicBezTo>
                  <a:lnTo>
                    <a:pt x="205136" y="42963"/>
                  </a:lnTo>
                  <a:cubicBezTo>
                    <a:pt x="212278" y="45236"/>
                    <a:pt x="216228" y="52871"/>
                    <a:pt x="213955" y="60018"/>
                  </a:cubicBezTo>
                  <a:cubicBezTo>
                    <a:pt x="213955" y="60035"/>
                    <a:pt x="213955" y="60045"/>
                    <a:pt x="213955" y="60062"/>
                  </a:cubicBezTo>
                  <a:lnTo>
                    <a:pt x="200536" y="101455"/>
                  </a:lnTo>
                  <a:cubicBezTo>
                    <a:pt x="196370" y="114225"/>
                    <a:pt x="192095" y="127482"/>
                    <a:pt x="187388" y="140468"/>
                  </a:cubicBezTo>
                  <a:cubicBezTo>
                    <a:pt x="184845" y="147394"/>
                    <a:pt x="177269" y="151030"/>
                    <a:pt x="170290" y="148639"/>
                  </a:cubicBezTo>
                  <a:lnTo>
                    <a:pt x="49193" y="106866"/>
                  </a:lnTo>
                  <a:lnTo>
                    <a:pt x="48273" y="109572"/>
                  </a:lnTo>
                  <a:cubicBezTo>
                    <a:pt x="41293" y="129430"/>
                    <a:pt x="34096" y="149883"/>
                    <a:pt x="26251" y="169904"/>
                  </a:cubicBezTo>
                  <a:cubicBezTo>
                    <a:pt x="24194" y="175087"/>
                    <a:pt x="19108" y="178463"/>
                    <a:pt x="13535" y="17839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A3C3A36D-00A2-518A-B2A3-557C10B79738}"/>
                </a:ext>
              </a:extLst>
            </p:cNvPr>
            <p:cNvSpPr/>
            <p:nvPr/>
          </p:nvSpPr>
          <p:spPr>
            <a:xfrm>
              <a:off x="3867212" y="2423866"/>
              <a:ext cx="220596" cy="175121"/>
            </a:xfrm>
            <a:custGeom>
              <a:avLst/>
              <a:gdLst>
                <a:gd name="connsiteX0" fmla="*/ 13527 w 220596"/>
                <a:gd name="connsiteY0" fmla="*/ 175121 h 175121"/>
                <a:gd name="connsiteX1" fmla="*/ 0 w 220596"/>
                <a:gd name="connsiteY1" fmla="*/ 161589 h 175121"/>
                <a:gd name="connsiteX2" fmla="*/ 1136 w 220596"/>
                <a:gd name="connsiteY2" fmla="*/ 156183 h 175121"/>
                <a:gd name="connsiteX3" fmla="*/ 25161 w 220596"/>
                <a:gd name="connsiteY3" fmla="*/ 101154 h 175121"/>
                <a:gd name="connsiteX4" fmla="*/ 32682 w 220596"/>
                <a:gd name="connsiteY4" fmla="*/ 83135 h 175121"/>
                <a:gd name="connsiteX5" fmla="*/ 50430 w 220596"/>
                <a:gd name="connsiteY5" fmla="*/ 75722 h 175121"/>
                <a:gd name="connsiteX6" fmla="*/ 168604 w 220596"/>
                <a:gd name="connsiteY6" fmla="*/ 124421 h 175121"/>
                <a:gd name="connsiteX7" fmla="*/ 179426 w 220596"/>
                <a:gd name="connsiteY7" fmla="*/ 98015 h 175121"/>
                <a:gd name="connsiteX8" fmla="*/ 189166 w 220596"/>
                <a:gd name="connsiteY8" fmla="*/ 72855 h 175121"/>
                <a:gd name="connsiteX9" fmla="*/ 189599 w 220596"/>
                <a:gd name="connsiteY9" fmla="*/ 71664 h 175121"/>
                <a:gd name="connsiteX10" fmla="*/ 69963 w 220596"/>
                <a:gd name="connsiteY10" fmla="*/ 26212 h 175121"/>
                <a:gd name="connsiteX11" fmla="*/ 62117 w 220596"/>
                <a:gd name="connsiteY11" fmla="*/ 8735 h 175121"/>
                <a:gd name="connsiteX12" fmla="*/ 79594 w 220596"/>
                <a:gd name="connsiteY12" fmla="*/ 889 h 175121"/>
                <a:gd name="connsiteX13" fmla="*/ 211892 w 220596"/>
                <a:gd name="connsiteY13" fmla="*/ 51157 h 175121"/>
                <a:gd name="connsiteX14" fmla="*/ 219684 w 220596"/>
                <a:gd name="connsiteY14" fmla="*/ 68688 h 175121"/>
                <a:gd name="connsiteX15" fmla="*/ 214273 w 220596"/>
                <a:gd name="connsiteY15" fmla="*/ 82432 h 175121"/>
                <a:gd name="connsiteX16" fmla="*/ 204262 w 220596"/>
                <a:gd name="connsiteY16" fmla="*/ 108188 h 175121"/>
                <a:gd name="connsiteX17" fmla="*/ 188354 w 220596"/>
                <a:gd name="connsiteY17" fmla="*/ 147201 h 175121"/>
                <a:gd name="connsiteX18" fmla="*/ 181050 w 220596"/>
                <a:gd name="connsiteY18" fmla="*/ 154560 h 175121"/>
                <a:gd name="connsiteX19" fmla="*/ 170660 w 220596"/>
                <a:gd name="connsiteY19" fmla="*/ 154560 h 175121"/>
                <a:gd name="connsiteX20" fmla="*/ 52432 w 220596"/>
                <a:gd name="connsiteY20" fmla="*/ 105861 h 175121"/>
                <a:gd name="connsiteX21" fmla="*/ 50051 w 220596"/>
                <a:gd name="connsiteY21" fmla="*/ 111813 h 175121"/>
                <a:gd name="connsiteX22" fmla="*/ 25864 w 220596"/>
                <a:gd name="connsiteY22" fmla="*/ 167167 h 175121"/>
                <a:gd name="connsiteX23" fmla="*/ 13527 w 220596"/>
                <a:gd name="connsiteY23" fmla="*/ 175121 h 175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0596" h="175121">
                  <a:moveTo>
                    <a:pt x="13527" y="175121"/>
                  </a:moveTo>
                  <a:cubicBezTo>
                    <a:pt x="6060" y="175116"/>
                    <a:pt x="0" y="169056"/>
                    <a:pt x="0" y="161589"/>
                  </a:cubicBezTo>
                  <a:cubicBezTo>
                    <a:pt x="0" y="159727"/>
                    <a:pt x="379" y="157887"/>
                    <a:pt x="1136" y="156183"/>
                  </a:cubicBezTo>
                  <a:lnTo>
                    <a:pt x="25161" y="101154"/>
                  </a:lnTo>
                  <a:lnTo>
                    <a:pt x="32682" y="83135"/>
                  </a:lnTo>
                  <a:cubicBezTo>
                    <a:pt x="35550" y="76226"/>
                    <a:pt x="43504" y="72920"/>
                    <a:pt x="50430" y="75722"/>
                  </a:cubicBezTo>
                  <a:lnTo>
                    <a:pt x="168604" y="124421"/>
                  </a:lnTo>
                  <a:lnTo>
                    <a:pt x="179426" y="98015"/>
                  </a:lnTo>
                  <a:cubicBezTo>
                    <a:pt x="182835" y="89683"/>
                    <a:pt x="185973" y="81296"/>
                    <a:pt x="189166" y="72855"/>
                  </a:cubicBezTo>
                  <a:cubicBezTo>
                    <a:pt x="189328" y="72465"/>
                    <a:pt x="189490" y="72070"/>
                    <a:pt x="189599" y="71664"/>
                  </a:cubicBezTo>
                  <a:lnTo>
                    <a:pt x="69963" y="26212"/>
                  </a:lnTo>
                  <a:cubicBezTo>
                    <a:pt x="62983" y="23550"/>
                    <a:pt x="59466" y="15726"/>
                    <a:pt x="62117" y="8735"/>
                  </a:cubicBezTo>
                  <a:cubicBezTo>
                    <a:pt x="64769" y="1744"/>
                    <a:pt x="72614" y="-1773"/>
                    <a:pt x="79594" y="889"/>
                  </a:cubicBezTo>
                  <a:lnTo>
                    <a:pt x="211892" y="51157"/>
                  </a:lnTo>
                  <a:cubicBezTo>
                    <a:pt x="218872" y="53852"/>
                    <a:pt x="222389" y="61697"/>
                    <a:pt x="219684" y="68688"/>
                  </a:cubicBezTo>
                  <a:lnTo>
                    <a:pt x="214273" y="82432"/>
                  </a:lnTo>
                  <a:cubicBezTo>
                    <a:pt x="211026" y="91035"/>
                    <a:pt x="207725" y="99639"/>
                    <a:pt x="204262" y="108188"/>
                  </a:cubicBezTo>
                  <a:lnTo>
                    <a:pt x="188354" y="147201"/>
                  </a:lnTo>
                  <a:cubicBezTo>
                    <a:pt x="187001" y="150539"/>
                    <a:pt x="184350" y="153191"/>
                    <a:pt x="181050" y="154560"/>
                  </a:cubicBezTo>
                  <a:cubicBezTo>
                    <a:pt x="177749" y="155934"/>
                    <a:pt x="173961" y="155934"/>
                    <a:pt x="170660" y="154560"/>
                  </a:cubicBezTo>
                  <a:lnTo>
                    <a:pt x="52432" y="105861"/>
                  </a:lnTo>
                  <a:lnTo>
                    <a:pt x="50051" y="111813"/>
                  </a:lnTo>
                  <a:lnTo>
                    <a:pt x="25864" y="167167"/>
                  </a:lnTo>
                  <a:cubicBezTo>
                    <a:pt x="23700" y="172015"/>
                    <a:pt x="18830" y="175126"/>
                    <a:pt x="13527" y="17512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9B7DDFE4-0E0D-45FA-A4B7-34970923B89C}"/>
                </a:ext>
              </a:extLst>
            </p:cNvPr>
            <p:cNvSpPr/>
            <p:nvPr/>
          </p:nvSpPr>
          <p:spPr>
            <a:xfrm>
              <a:off x="3795116" y="2576916"/>
              <a:ext cx="226356" cy="170601"/>
            </a:xfrm>
            <a:custGeom>
              <a:avLst/>
              <a:gdLst>
                <a:gd name="connsiteX0" fmla="*/ 13496 w 226356"/>
                <a:gd name="connsiteY0" fmla="*/ 170601 h 170601"/>
                <a:gd name="connsiteX1" fmla="*/ 7057 w 226356"/>
                <a:gd name="connsiteY1" fmla="*/ 168978 h 170601"/>
                <a:gd name="connsiteX2" fmla="*/ 1646 w 226356"/>
                <a:gd name="connsiteY2" fmla="*/ 150635 h 170601"/>
                <a:gd name="connsiteX3" fmla="*/ 26049 w 226356"/>
                <a:gd name="connsiteY3" fmla="*/ 102694 h 170601"/>
                <a:gd name="connsiteX4" fmla="*/ 37575 w 226356"/>
                <a:gd name="connsiteY4" fmla="*/ 79535 h 170601"/>
                <a:gd name="connsiteX5" fmla="*/ 55539 w 226356"/>
                <a:gd name="connsiteY5" fmla="*/ 73475 h 170601"/>
                <a:gd name="connsiteX6" fmla="*/ 170629 w 226356"/>
                <a:gd name="connsiteY6" fmla="*/ 129424 h 170601"/>
                <a:gd name="connsiteX7" fmla="*/ 193355 w 226356"/>
                <a:gd name="connsiteY7" fmla="*/ 80726 h 170601"/>
                <a:gd name="connsiteX8" fmla="*/ 194653 w 226356"/>
                <a:gd name="connsiteY8" fmla="*/ 77912 h 170601"/>
                <a:gd name="connsiteX9" fmla="*/ 78102 w 226356"/>
                <a:gd name="connsiteY9" fmla="*/ 25372 h 170601"/>
                <a:gd name="connsiteX10" fmla="*/ 72800 w 226356"/>
                <a:gd name="connsiteY10" fmla="*/ 6991 h 170601"/>
                <a:gd name="connsiteX11" fmla="*/ 88924 w 226356"/>
                <a:gd name="connsiteY11" fmla="*/ 698 h 170601"/>
                <a:gd name="connsiteX12" fmla="*/ 218407 w 226356"/>
                <a:gd name="connsiteY12" fmla="*/ 58974 h 170601"/>
                <a:gd name="connsiteX13" fmla="*/ 225117 w 226356"/>
                <a:gd name="connsiteY13" fmla="*/ 76965 h 170601"/>
                <a:gd name="connsiteX14" fmla="*/ 225117 w 226356"/>
                <a:gd name="connsiteY14" fmla="*/ 76992 h 170601"/>
                <a:gd name="connsiteX15" fmla="*/ 218083 w 226356"/>
                <a:gd name="connsiteY15" fmla="*/ 92197 h 170601"/>
                <a:gd name="connsiteX16" fmla="*/ 189243 w 226356"/>
                <a:gd name="connsiteY16" fmla="*/ 153449 h 170601"/>
                <a:gd name="connsiteX17" fmla="*/ 171224 w 226356"/>
                <a:gd name="connsiteY17" fmla="*/ 159709 h 170601"/>
                <a:gd name="connsiteX18" fmla="*/ 171170 w 226356"/>
                <a:gd name="connsiteY18" fmla="*/ 159671 h 170601"/>
                <a:gd name="connsiteX19" fmla="*/ 55917 w 226356"/>
                <a:gd name="connsiteY19" fmla="*/ 103668 h 170601"/>
                <a:gd name="connsiteX20" fmla="*/ 50506 w 226356"/>
                <a:gd name="connsiteY20" fmla="*/ 114490 h 170601"/>
                <a:gd name="connsiteX21" fmla="*/ 25616 w 226356"/>
                <a:gd name="connsiteY21" fmla="*/ 163188 h 170601"/>
                <a:gd name="connsiteX22" fmla="*/ 13496 w 226356"/>
                <a:gd name="connsiteY22" fmla="*/ 170601 h 17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6356" h="170601">
                  <a:moveTo>
                    <a:pt x="13496" y="170601"/>
                  </a:moveTo>
                  <a:cubicBezTo>
                    <a:pt x="11245" y="170617"/>
                    <a:pt x="9032" y="170055"/>
                    <a:pt x="7057" y="168978"/>
                  </a:cubicBezTo>
                  <a:cubicBezTo>
                    <a:pt x="499" y="165407"/>
                    <a:pt x="-1920" y="157193"/>
                    <a:pt x="1646" y="150635"/>
                  </a:cubicBezTo>
                  <a:cubicBezTo>
                    <a:pt x="10141" y="134943"/>
                    <a:pt x="18203" y="118548"/>
                    <a:pt x="26049" y="102694"/>
                  </a:cubicBezTo>
                  <a:cubicBezTo>
                    <a:pt x="29658" y="94973"/>
                    <a:pt x="33500" y="87257"/>
                    <a:pt x="37575" y="79535"/>
                  </a:cubicBezTo>
                  <a:cubicBezTo>
                    <a:pt x="40886" y="72929"/>
                    <a:pt x="48899" y="70229"/>
                    <a:pt x="55539" y="73475"/>
                  </a:cubicBezTo>
                  <a:lnTo>
                    <a:pt x="170629" y="129424"/>
                  </a:lnTo>
                  <a:cubicBezTo>
                    <a:pt x="178367" y="113192"/>
                    <a:pt x="185942" y="96959"/>
                    <a:pt x="193355" y="80726"/>
                  </a:cubicBezTo>
                  <a:lnTo>
                    <a:pt x="194653" y="77912"/>
                  </a:lnTo>
                  <a:lnTo>
                    <a:pt x="78102" y="25372"/>
                  </a:lnTo>
                  <a:cubicBezTo>
                    <a:pt x="71555" y="21763"/>
                    <a:pt x="69174" y="13533"/>
                    <a:pt x="72800" y="6991"/>
                  </a:cubicBezTo>
                  <a:cubicBezTo>
                    <a:pt x="75938" y="1277"/>
                    <a:pt x="82756" y="-1369"/>
                    <a:pt x="88924" y="698"/>
                  </a:cubicBezTo>
                  <a:lnTo>
                    <a:pt x="218407" y="58974"/>
                  </a:lnTo>
                  <a:cubicBezTo>
                    <a:pt x="225225" y="62085"/>
                    <a:pt x="228255" y="70142"/>
                    <a:pt x="225117" y="76965"/>
                  </a:cubicBezTo>
                  <a:cubicBezTo>
                    <a:pt x="225117" y="76976"/>
                    <a:pt x="225117" y="76982"/>
                    <a:pt x="225117" y="76992"/>
                  </a:cubicBezTo>
                  <a:lnTo>
                    <a:pt x="218083" y="92197"/>
                  </a:lnTo>
                  <a:cubicBezTo>
                    <a:pt x="208776" y="112326"/>
                    <a:pt x="199144" y="133104"/>
                    <a:pt x="189243" y="153449"/>
                  </a:cubicBezTo>
                  <a:cubicBezTo>
                    <a:pt x="185996" y="160147"/>
                    <a:pt x="177934" y="162950"/>
                    <a:pt x="171224" y="159709"/>
                  </a:cubicBezTo>
                  <a:cubicBezTo>
                    <a:pt x="171224" y="159698"/>
                    <a:pt x="171170" y="159682"/>
                    <a:pt x="171170" y="159671"/>
                  </a:cubicBezTo>
                  <a:lnTo>
                    <a:pt x="55917" y="103668"/>
                  </a:lnTo>
                  <a:lnTo>
                    <a:pt x="50506" y="114490"/>
                  </a:lnTo>
                  <a:cubicBezTo>
                    <a:pt x="42607" y="130723"/>
                    <a:pt x="34274" y="146956"/>
                    <a:pt x="25616" y="163188"/>
                  </a:cubicBezTo>
                  <a:cubicBezTo>
                    <a:pt x="23306" y="167755"/>
                    <a:pt x="18615" y="170623"/>
                    <a:pt x="13496" y="17060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2C8D42D0-DCFB-A61E-2868-98E29FCABBF4}"/>
                </a:ext>
              </a:extLst>
            </p:cNvPr>
            <p:cNvSpPr/>
            <p:nvPr/>
          </p:nvSpPr>
          <p:spPr>
            <a:xfrm>
              <a:off x="3714333" y="2724380"/>
              <a:ext cx="230678" cy="167229"/>
            </a:xfrm>
            <a:custGeom>
              <a:avLst/>
              <a:gdLst>
                <a:gd name="connsiteX0" fmla="*/ 177120 w 230678"/>
                <a:gd name="connsiteY0" fmla="*/ 167230 h 167229"/>
                <a:gd name="connsiteX1" fmla="*/ 170464 w 230678"/>
                <a:gd name="connsiteY1" fmla="*/ 165444 h 167229"/>
                <a:gd name="connsiteX2" fmla="*/ 58999 w 230678"/>
                <a:gd name="connsiteY2" fmla="*/ 102731 h 167229"/>
                <a:gd name="connsiteX3" fmla="*/ 36760 w 230678"/>
                <a:gd name="connsiteY3" fmla="*/ 140608 h 167229"/>
                <a:gd name="connsiteX4" fmla="*/ 25235 w 230678"/>
                <a:gd name="connsiteY4" fmla="*/ 160142 h 167229"/>
                <a:gd name="connsiteX5" fmla="*/ 6703 w 230678"/>
                <a:gd name="connsiteY5" fmla="*/ 164984 h 167229"/>
                <a:gd name="connsiteX6" fmla="*/ 1860 w 230678"/>
                <a:gd name="connsiteY6" fmla="*/ 146452 h 167229"/>
                <a:gd name="connsiteX7" fmla="*/ 13493 w 230678"/>
                <a:gd name="connsiteY7" fmla="*/ 126810 h 167229"/>
                <a:gd name="connsiteX8" fmla="*/ 41901 w 230678"/>
                <a:gd name="connsiteY8" fmla="*/ 77571 h 167229"/>
                <a:gd name="connsiteX9" fmla="*/ 60314 w 230678"/>
                <a:gd name="connsiteY9" fmla="*/ 72111 h 167229"/>
                <a:gd name="connsiteX10" fmla="*/ 60406 w 230678"/>
                <a:gd name="connsiteY10" fmla="*/ 72160 h 167229"/>
                <a:gd name="connsiteX11" fmla="*/ 171925 w 230678"/>
                <a:gd name="connsiteY11" fmla="*/ 134927 h 167229"/>
                <a:gd name="connsiteX12" fmla="*/ 185831 w 230678"/>
                <a:gd name="connsiteY12" fmla="*/ 109982 h 167229"/>
                <a:gd name="connsiteX13" fmla="*/ 199034 w 230678"/>
                <a:gd name="connsiteY13" fmla="*/ 85038 h 167229"/>
                <a:gd name="connsiteX14" fmla="*/ 85729 w 230678"/>
                <a:gd name="connsiteY14" fmla="*/ 25518 h 167229"/>
                <a:gd name="connsiteX15" fmla="*/ 80021 w 230678"/>
                <a:gd name="connsiteY15" fmla="*/ 7256 h 167229"/>
                <a:gd name="connsiteX16" fmla="*/ 98283 w 230678"/>
                <a:gd name="connsiteY16" fmla="*/ 1548 h 167229"/>
                <a:gd name="connsiteX17" fmla="*/ 223437 w 230678"/>
                <a:gd name="connsiteY17" fmla="*/ 67723 h 167229"/>
                <a:gd name="connsiteX18" fmla="*/ 230093 w 230678"/>
                <a:gd name="connsiteY18" fmla="*/ 75731 h 167229"/>
                <a:gd name="connsiteX19" fmla="*/ 229119 w 230678"/>
                <a:gd name="connsiteY19" fmla="*/ 86066 h 167229"/>
                <a:gd name="connsiteX20" fmla="*/ 209423 w 230678"/>
                <a:gd name="connsiteY20" fmla="*/ 123239 h 167229"/>
                <a:gd name="connsiteX21" fmla="*/ 188753 w 230678"/>
                <a:gd name="connsiteY21" fmla="*/ 160250 h 167229"/>
                <a:gd name="connsiteX22" fmla="*/ 180583 w 230678"/>
                <a:gd name="connsiteY22" fmla="*/ 166689 h 167229"/>
                <a:gd name="connsiteX23" fmla="*/ 177120 w 230678"/>
                <a:gd name="connsiteY23" fmla="*/ 167230 h 167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30678" h="167229">
                  <a:moveTo>
                    <a:pt x="177120" y="167230"/>
                  </a:moveTo>
                  <a:cubicBezTo>
                    <a:pt x="174793" y="167235"/>
                    <a:pt x="172466" y="166618"/>
                    <a:pt x="170464" y="165444"/>
                  </a:cubicBezTo>
                  <a:lnTo>
                    <a:pt x="58999" y="102731"/>
                  </a:lnTo>
                  <a:cubicBezTo>
                    <a:pt x="51695" y="115664"/>
                    <a:pt x="44119" y="128433"/>
                    <a:pt x="36760" y="140608"/>
                  </a:cubicBezTo>
                  <a:cubicBezTo>
                    <a:pt x="32918" y="147101"/>
                    <a:pt x="29023" y="153594"/>
                    <a:pt x="25235" y="160142"/>
                  </a:cubicBezTo>
                  <a:cubicBezTo>
                    <a:pt x="21453" y="166597"/>
                    <a:pt x="13158" y="168767"/>
                    <a:pt x="6703" y="164984"/>
                  </a:cubicBezTo>
                  <a:cubicBezTo>
                    <a:pt x="248" y="161202"/>
                    <a:pt x="-1922" y="152907"/>
                    <a:pt x="1860" y="146452"/>
                  </a:cubicBezTo>
                  <a:cubicBezTo>
                    <a:pt x="5702" y="139905"/>
                    <a:pt x="9597" y="133358"/>
                    <a:pt x="13493" y="126810"/>
                  </a:cubicBezTo>
                  <a:cubicBezTo>
                    <a:pt x="23017" y="110577"/>
                    <a:pt x="32865" y="94345"/>
                    <a:pt x="41901" y="77571"/>
                  </a:cubicBezTo>
                  <a:cubicBezTo>
                    <a:pt x="45477" y="70980"/>
                    <a:pt x="53724" y="68535"/>
                    <a:pt x="60314" y="72111"/>
                  </a:cubicBezTo>
                  <a:cubicBezTo>
                    <a:pt x="60347" y="72128"/>
                    <a:pt x="60374" y="72144"/>
                    <a:pt x="60406" y="72160"/>
                  </a:cubicBezTo>
                  <a:lnTo>
                    <a:pt x="171925" y="134927"/>
                  </a:lnTo>
                  <a:lnTo>
                    <a:pt x="185831" y="109982"/>
                  </a:lnTo>
                  <a:lnTo>
                    <a:pt x="199034" y="85038"/>
                  </a:lnTo>
                  <a:lnTo>
                    <a:pt x="85729" y="25518"/>
                  </a:lnTo>
                  <a:cubicBezTo>
                    <a:pt x="79112" y="22050"/>
                    <a:pt x="76552" y="13873"/>
                    <a:pt x="80021" y="7256"/>
                  </a:cubicBezTo>
                  <a:cubicBezTo>
                    <a:pt x="83489" y="638"/>
                    <a:pt x="91665" y="-1921"/>
                    <a:pt x="98283" y="1548"/>
                  </a:cubicBezTo>
                  <a:lnTo>
                    <a:pt x="223437" y="67723"/>
                  </a:lnTo>
                  <a:cubicBezTo>
                    <a:pt x="226630" y="69400"/>
                    <a:pt x="229011" y="72284"/>
                    <a:pt x="230093" y="75731"/>
                  </a:cubicBezTo>
                  <a:cubicBezTo>
                    <a:pt x="231121" y="79173"/>
                    <a:pt x="230796" y="82879"/>
                    <a:pt x="229119" y="86066"/>
                  </a:cubicBezTo>
                  <a:lnTo>
                    <a:pt x="209423" y="123239"/>
                  </a:lnTo>
                  <a:lnTo>
                    <a:pt x="188753" y="160250"/>
                  </a:lnTo>
                  <a:cubicBezTo>
                    <a:pt x="187022" y="163410"/>
                    <a:pt x="184046" y="165737"/>
                    <a:pt x="180583" y="166689"/>
                  </a:cubicBezTo>
                  <a:cubicBezTo>
                    <a:pt x="179446" y="167013"/>
                    <a:pt x="178310" y="167197"/>
                    <a:pt x="177120" y="167230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1F574E72-B0B2-5BDB-C959-47D3818585A4}"/>
                </a:ext>
              </a:extLst>
            </p:cNvPr>
            <p:cNvSpPr/>
            <p:nvPr/>
          </p:nvSpPr>
          <p:spPr>
            <a:xfrm>
              <a:off x="3625041" y="2868767"/>
              <a:ext cx="235033" cy="171428"/>
            </a:xfrm>
            <a:custGeom>
              <a:avLst/>
              <a:gdLst>
                <a:gd name="connsiteX0" fmla="*/ 176915 w 235033"/>
                <a:gd name="connsiteY0" fmla="*/ 171427 h 171428"/>
                <a:gd name="connsiteX1" fmla="*/ 169611 w 235033"/>
                <a:gd name="connsiteY1" fmla="*/ 169263 h 171428"/>
                <a:gd name="connsiteX2" fmla="*/ 61933 w 235033"/>
                <a:gd name="connsiteY2" fmla="*/ 99895 h 171428"/>
                <a:gd name="connsiteX3" fmla="*/ 36231 w 235033"/>
                <a:gd name="connsiteY3" fmla="*/ 138853 h 171428"/>
                <a:gd name="connsiteX4" fmla="*/ 24652 w 235033"/>
                <a:gd name="connsiteY4" fmla="*/ 155573 h 171428"/>
                <a:gd name="connsiteX5" fmla="*/ 5822 w 235033"/>
                <a:gd name="connsiteY5" fmla="*/ 158982 h 171428"/>
                <a:gd name="connsiteX6" fmla="*/ 2413 w 235033"/>
                <a:gd name="connsiteY6" fmla="*/ 140152 h 171428"/>
                <a:gd name="connsiteX7" fmla="*/ 13830 w 235033"/>
                <a:gd name="connsiteY7" fmla="*/ 123919 h 171428"/>
                <a:gd name="connsiteX8" fmla="*/ 46675 w 235033"/>
                <a:gd name="connsiteY8" fmla="*/ 74030 h 171428"/>
                <a:gd name="connsiteX9" fmla="*/ 65288 w 235033"/>
                <a:gd name="connsiteY9" fmla="*/ 70080 h 171428"/>
                <a:gd name="connsiteX10" fmla="*/ 172857 w 235033"/>
                <a:gd name="connsiteY10" fmla="*/ 139394 h 171428"/>
                <a:gd name="connsiteX11" fmla="*/ 180054 w 235033"/>
                <a:gd name="connsiteY11" fmla="*/ 127869 h 171428"/>
                <a:gd name="connsiteX12" fmla="*/ 187954 w 235033"/>
                <a:gd name="connsiteY12" fmla="*/ 115261 h 171428"/>
                <a:gd name="connsiteX13" fmla="*/ 195800 w 235033"/>
                <a:gd name="connsiteY13" fmla="*/ 102654 h 171428"/>
                <a:gd name="connsiteX14" fmla="*/ 202888 w 235033"/>
                <a:gd name="connsiteY14" fmla="*/ 91291 h 171428"/>
                <a:gd name="connsiteX15" fmla="*/ 93371 w 235033"/>
                <a:gd name="connsiteY15" fmla="*/ 25116 h 171428"/>
                <a:gd name="connsiteX16" fmla="*/ 88798 w 235033"/>
                <a:gd name="connsiteY16" fmla="*/ 6529 h 171428"/>
                <a:gd name="connsiteX17" fmla="*/ 107385 w 235033"/>
                <a:gd name="connsiteY17" fmla="*/ 1957 h 171428"/>
                <a:gd name="connsiteX18" fmla="*/ 228481 w 235033"/>
                <a:gd name="connsiteY18" fmla="*/ 75112 h 171428"/>
                <a:gd name="connsiteX19" fmla="*/ 233135 w 235033"/>
                <a:gd name="connsiteY19" fmla="*/ 93564 h 171428"/>
                <a:gd name="connsiteX20" fmla="*/ 218742 w 235033"/>
                <a:gd name="connsiteY20" fmla="*/ 117047 h 171428"/>
                <a:gd name="connsiteX21" fmla="*/ 210896 w 235033"/>
                <a:gd name="connsiteY21" fmla="*/ 129600 h 171428"/>
                <a:gd name="connsiteX22" fmla="*/ 203050 w 235033"/>
                <a:gd name="connsiteY22" fmla="*/ 142154 h 171428"/>
                <a:gd name="connsiteX23" fmla="*/ 188224 w 235033"/>
                <a:gd name="connsiteY23" fmla="*/ 165583 h 171428"/>
                <a:gd name="connsiteX24" fmla="*/ 176915 w 235033"/>
                <a:gd name="connsiteY24" fmla="*/ 171427 h 171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5033" h="171428">
                  <a:moveTo>
                    <a:pt x="176915" y="171427"/>
                  </a:moveTo>
                  <a:cubicBezTo>
                    <a:pt x="174324" y="171421"/>
                    <a:pt x="171786" y="170669"/>
                    <a:pt x="169611" y="169263"/>
                  </a:cubicBezTo>
                  <a:lnTo>
                    <a:pt x="61933" y="99895"/>
                  </a:lnTo>
                  <a:lnTo>
                    <a:pt x="36231" y="138853"/>
                  </a:lnTo>
                  <a:lnTo>
                    <a:pt x="24652" y="155573"/>
                  </a:lnTo>
                  <a:cubicBezTo>
                    <a:pt x="20394" y="161714"/>
                    <a:pt x="11963" y="163240"/>
                    <a:pt x="5822" y="158982"/>
                  </a:cubicBezTo>
                  <a:cubicBezTo>
                    <a:pt x="-319" y="154723"/>
                    <a:pt x="-1845" y="146293"/>
                    <a:pt x="2413" y="140152"/>
                  </a:cubicBezTo>
                  <a:lnTo>
                    <a:pt x="13830" y="123919"/>
                  </a:lnTo>
                  <a:lnTo>
                    <a:pt x="46675" y="74030"/>
                  </a:lnTo>
                  <a:cubicBezTo>
                    <a:pt x="50749" y="67835"/>
                    <a:pt x="59049" y="66071"/>
                    <a:pt x="65288" y="70080"/>
                  </a:cubicBezTo>
                  <a:lnTo>
                    <a:pt x="172857" y="139394"/>
                  </a:lnTo>
                  <a:cubicBezTo>
                    <a:pt x="175292" y="135606"/>
                    <a:pt x="177673" y="131711"/>
                    <a:pt x="180054" y="127869"/>
                  </a:cubicBezTo>
                  <a:lnTo>
                    <a:pt x="187954" y="115261"/>
                  </a:lnTo>
                  <a:lnTo>
                    <a:pt x="195800" y="102654"/>
                  </a:lnTo>
                  <a:cubicBezTo>
                    <a:pt x="198180" y="98921"/>
                    <a:pt x="200561" y="95133"/>
                    <a:pt x="202888" y="91291"/>
                  </a:cubicBezTo>
                  <a:lnTo>
                    <a:pt x="93371" y="25116"/>
                  </a:lnTo>
                  <a:cubicBezTo>
                    <a:pt x="86975" y="21247"/>
                    <a:pt x="84930" y="12925"/>
                    <a:pt x="88798" y="6529"/>
                  </a:cubicBezTo>
                  <a:cubicBezTo>
                    <a:pt x="92667" y="133"/>
                    <a:pt x="100989" y="-1912"/>
                    <a:pt x="107385" y="1957"/>
                  </a:cubicBezTo>
                  <a:lnTo>
                    <a:pt x="228481" y="75112"/>
                  </a:lnTo>
                  <a:cubicBezTo>
                    <a:pt x="234855" y="78927"/>
                    <a:pt x="236933" y="87184"/>
                    <a:pt x="233135" y="93564"/>
                  </a:cubicBezTo>
                  <a:cubicBezTo>
                    <a:pt x="228427" y="101518"/>
                    <a:pt x="223503" y="109418"/>
                    <a:pt x="218742" y="117047"/>
                  </a:cubicBezTo>
                  <a:cubicBezTo>
                    <a:pt x="216090" y="121214"/>
                    <a:pt x="213331" y="125380"/>
                    <a:pt x="210896" y="129600"/>
                  </a:cubicBezTo>
                  <a:cubicBezTo>
                    <a:pt x="208461" y="133821"/>
                    <a:pt x="205485" y="137987"/>
                    <a:pt x="203050" y="142154"/>
                  </a:cubicBezTo>
                  <a:cubicBezTo>
                    <a:pt x="198288" y="149837"/>
                    <a:pt x="193365" y="157791"/>
                    <a:pt x="188224" y="165583"/>
                  </a:cubicBezTo>
                  <a:cubicBezTo>
                    <a:pt x="185670" y="169300"/>
                    <a:pt x="181428" y="171497"/>
                    <a:pt x="176915" y="17142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538D18D8-5E9D-EDC0-BA50-E1E19677E1F3}"/>
                </a:ext>
              </a:extLst>
            </p:cNvPr>
            <p:cNvSpPr/>
            <p:nvPr/>
          </p:nvSpPr>
          <p:spPr>
            <a:xfrm>
              <a:off x="3527622" y="3006731"/>
              <a:ext cx="238025" cy="176311"/>
            </a:xfrm>
            <a:custGeom>
              <a:avLst/>
              <a:gdLst>
                <a:gd name="connsiteX0" fmla="*/ 175964 w 238025"/>
                <a:gd name="connsiteY0" fmla="*/ 176311 h 176311"/>
                <a:gd name="connsiteX1" fmla="*/ 167955 w 238025"/>
                <a:gd name="connsiteY1" fmla="*/ 173714 h 176311"/>
                <a:gd name="connsiteX2" fmla="*/ 64769 w 238025"/>
                <a:gd name="connsiteY2" fmla="*/ 97961 h 176311"/>
                <a:gd name="connsiteX3" fmla="*/ 35929 w 238025"/>
                <a:gd name="connsiteY3" fmla="*/ 135838 h 176311"/>
                <a:gd name="connsiteX4" fmla="*/ 24350 w 238025"/>
                <a:gd name="connsiteY4" fmla="*/ 150880 h 176311"/>
                <a:gd name="connsiteX5" fmla="*/ 5411 w 238025"/>
                <a:gd name="connsiteY5" fmla="*/ 153586 h 176311"/>
                <a:gd name="connsiteX6" fmla="*/ 2706 w 238025"/>
                <a:gd name="connsiteY6" fmla="*/ 134647 h 176311"/>
                <a:gd name="connsiteX7" fmla="*/ 14285 w 238025"/>
                <a:gd name="connsiteY7" fmla="*/ 119497 h 176311"/>
                <a:gd name="connsiteX8" fmla="*/ 50647 w 238025"/>
                <a:gd name="connsiteY8" fmla="*/ 70798 h 176311"/>
                <a:gd name="connsiteX9" fmla="*/ 59467 w 238025"/>
                <a:gd name="connsiteY9" fmla="*/ 65388 h 176311"/>
                <a:gd name="connsiteX10" fmla="*/ 69639 w 238025"/>
                <a:gd name="connsiteY10" fmla="*/ 67823 h 176311"/>
                <a:gd name="connsiteX11" fmla="*/ 172880 w 238025"/>
                <a:gd name="connsiteY11" fmla="*/ 143575 h 176311"/>
                <a:gd name="connsiteX12" fmla="*/ 189653 w 238025"/>
                <a:gd name="connsiteY12" fmla="*/ 120471 h 176311"/>
                <a:gd name="connsiteX13" fmla="*/ 205886 w 238025"/>
                <a:gd name="connsiteY13" fmla="*/ 97312 h 176311"/>
                <a:gd name="connsiteX14" fmla="*/ 100536 w 238025"/>
                <a:gd name="connsiteY14" fmla="*/ 25130 h 176311"/>
                <a:gd name="connsiteX15" fmla="*/ 95888 w 238025"/>
                <a:gd name="connsiteY15" fmla="*/ 6571 h 176311"/>
                <a:gd name="connsiteX16" fmla="*/ 114447 w 238025"/>
                <a:gd name="connsiteY16" fmla="*/ 1928 h 176311"/>
                <a:gd name="connsiteX17" fmla="*/ 115848 w 238025"/>
                <a:gd name="connsiteY17" fmla="*/ 2891 h 176311"/>
                <a:gd name="connsiteX18" fmla="*/ 232400 w 238025"/>
                <a:gd name="connsiteY18" fmla="*/ 83135 h 176311"/>
                <a:gd name="connsiteX19" fmla="*/ 237811 w 238025"/>
                <a:gd name="connsiteY19" fmla="*/ 91847 h 176311"/>
                <a:gd name="connsiteX20" fmla="*/ 235646 w 238025"/>
                <a:gd name="connsiteY20" fmla="*/ 102020 h 176311"/>
                <a:gd name="connsiteX21" fmla="*/ 211622 w 238025"/>
                <a:gd name="connsiteY21" fmla="*/ 136595 h 176311"/>
                <a:gd name="connsiteX22" fmla="*/ 186677 w 238025"/>
                <a:gd name="connsiteY22" fmla="*/ 170901 h 176311"/>
                <a:gd name="connsiteX23" fmla="*/ 177858 w 238025"/>
                <a:gd name="connsiteY23" fmla="*/ 176311 h 176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38025" h="176311">
                  <a:moveTo>
                    <a:pt x="175964" y="176311"/>
                  </a:moveTo>
                  <a:cubicBezTo>
                    <a:pt x="173085" y="176322"/>
                    <a:pt x="170277" y="175413"/>
                    <a:pt x="167955" y="173714"/>
                  </a:cubicBezTo>
                  <a:lnTo>
                    <a:pt x="64769" y="97961"/>
                  </a:lnTo>
                  <a:cubicBezTo>
                    <a:pt x="55246" y="110893"/>
                    <a:pt x="45452" y="123663"/>
                    <a:pt x="35929" y="135838"/>
                  </a:cubicBezTo>
                  <a:lnTo>
                    <a:pt x="24350" y="150880"/>
                  </a:lnTo>
                  <a:cubicBezTo>
                    <a:pt x="19869" y="156859"/>
                    <a:pt x="11390" y="158066"/>
                    <a:pt x="5411" y="153586"/>
                  </a:cubicBezTo>
                  <a:cubicBezTo>
                    <a:pt x="-568" y="149105"/>
                    <a:pt x="-1774" y="140626"/>
                    <a:pt x="2706" y="134647"/>
                  </a:cubicBezTo>
                  <a:lnTo>
                    <a:pt x="14285" y="119497"/>
                  </a:lnTo>
                  <a:cubicBezTo>
                    <a:pt x="26406" y="103751"/>
                    <a:pt x="38959" y="87410"/>
                    <a:pt x="50647" y="70798"/>
                  </a:cubicBezTo>
                  <a:cubicBezTo>
                    <a:pt x="52735" y="67882"/>
                    <a:pt x="55917" y="65929"/>
                    <a:pt x="59467" y="65388"/>
                  </a:cubicBezTo>
                  <a:cubicBezTo>
                    <a:pt x="63049" y="64814"/>
                    <a:pt x="66706" y="65690"/>
                    <a:pt x="69639" y="67823"/>
                  </a:cubicBezTo>
                  <a:lnTo>
                    <a:pt x="172880" y="143575"/>
                  </a:lnTo>
                  <a:lnTo>
                    <a:pt x="189653" y="120471"/>
                  </a:lnTo>
                  <a:lnTo>
                    <a:pt x="205886" y="97312"/>
                  </a:lnTo>
                  <a:lnTo>
                    <a:pt x="100536" y="25130"/>
                  </a:lnTo>
                  <a:cubicBezTo>
                    <a:pt x="94129" y="21288"/>
                    <a:pt x="92046" y="12983"/>
                    <a:pt x="95888" y="6571"/>
                  </a:cubicBezTo>
                  <a:cubicBezTo>
                    <a:pt x="99729" y="164"/>
                    <a:pt x="108040" y="-1913"/>
                    <a:pt x="114447" y="1928"/>
                  </a:cubicBezTo>
                  <a:cubicBezTo>
                    <a:pt x="114934" y="2220"/>
                    <a:pt x="115399" y="2540"/>
                    <a:pt x="115848" y="2891"/>
                  </a:cubicBezTo>
                  <a:lnTo>
                    <a:pt x="232400" y="83135"/>
                  </a:lnTo>
                  <a:cubicBezTo>
                    <a:pt x="235273" y="85218"/>
                    <a:pt x="237215" y="88346"/>
                    <a:pt x="237811" y="91847"/>
                  </a:cubicBezTo>
                  <a:cubicBezTo>
                    <a:pt x="238444" y="95391"/>
                    <a:pt x="237664" y="99038"/>
                    <a:pt x="235646" y="102020"/>
                  </a:cubicBezTo>
                  <a:lnTo>
                    <a:pt x="211622" y="136595"/>
                  </a:lnTo>
                  <a:lnTo>
                    <a:pt x="186677" y="170901"/>
                  </a:lnTo>
                  <a:cubicBezTo>
                    <a:pt x="184567" y="173795"/>
                    <a:pt x="181396" y="175743"/>
                    <a:pt x="177858" y="17631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1F628493-78FC-7704-E2C8-528423724E0B}"/>
                </a:ext>
              </a:extLst>
            </p:cNvPr>
            <p:cNvSpPr/>
            <p:nvPr/>
          </p:nvSpPr>
          <p:spPr>
            <a:xfrm>
              <a:off x="3422509" y="3140616"/>
              <a:ext cx="240843" cy="179325"/>
            </a:xfrm>
            <a:custGeom>
              <a:avLst/>
              <a:gdLst>
                <a:gd name="connsiteX0" fmla="*/ 174373 w 240843"/>
                <a:gd name="connsiteY0" fmla="*/ 179322 h 179325"/>
                <a:gd name="connsiteX1" fmla="*/ 165716 w 240843"/>
                <a:gd name="connsiteY1" fmla="*/ 176238 h 179325"/>
                <a:gd name="connsiteX2" fmla="*/ 67074 w 240843"/>
                <a:gd name="connsiteY2" fmla="*/ 94479 h 179325"/>
                <a:gd name="connsiteX3" fmla="*/ 36935 w 240843"/>
                <a:gd name="connsiteY3" fmla="*/ 130137 h 179325"/>
                <a:gd name="connsiteX4" fmla="*/ 23679 w 240843"/>
                <a:gd name="connsiteY4" fmla="*/ 145558 h 179325"/>
                <a:gd name="connsiteX5" fmla="*/ 4578 w 240843"/>
                <a:gd name="connsiteY5" fmla="*/ 146748 h 179325"/>
                <a:gd name="connsiteX6" fmla="*/ 3388 w 240843"/>
                <a:gd name="connsiteY6" fmla="*/ 127648 h 179325"/>
                <a:gd name="connsiteX7" fmla="*/ 16699 w 240843"/>
                <a:gd name="connsiteY7" fmla="*/ 112659 h 179325"/>
                <a:gd name="connsiteX8" fmla="*/ 55278 w 240843"/>
                <a:gd name="connsiteY8" fmla="*/ 67045 h 179325"/>
                <a:gd name="connsiteX9" fmla="*/ 74217 w 240843"/>
                <a:gd name="connsiteY9" fmla="*/ 65314 h 179325"/>
                <a:gd name="connsiteX10" fmla="*/ 172750 w 240843"/>
                <a:gd name="connsiteY10" fmla="*/ 146965 h 179325"/>
                <a:gd name="connsiteX11" fmla="*/ 181353 w 240843"/>
                <a:gd name="connsiteY11" fmla="*/ 136143 h 179325"/>
                <a:gd name="connsiteX12" fmla="*/ 190552 w 240843"/>
                <a:gd name="connsiteY12" fmla="*/ 124672 h 179325"/>
                <a:gd name="connsiteX13" fmla="*/ 199858 w 240843"/>
                <a:gd name="connsiteY13" fmla="*/ 113092 h 179325"/>
                <a:gd name="connsiteX14" fmla="*/ 208354 w 240843"/>
                <a:gd name="connsiteY14" fmla="*/ 102595 h 179325"/>
                <a:gd name="connsiteX15" fmla="*/ 107440 w 240843"/>
                <a:gd name="connsiteY15" fmla="*/ 23812 h 179325"/>
                <a:gd name="connsiteX16" fmla="*/ 105946 w 240843"/>
                <a:gd name="connsiteY16" fmla="*/ 4738 h 179325"/>
                <a:gd name="connsiteX17" fmla="*/ 124051 w 240843"/>
                <a:gd name="connsiteY17" fmla="*/ 2493 h 179325"/>
                <a:gd name="connsiteX18" fmla="*/ 235625 w 240843"/>
                <a:gd name="connsiteY18" fmla="*/ 89609 h 179325"/>
                <a:gd name="connsiteX19" fmla="*/ 238114 w 240843"/>
                <a:gd name="connsiteY19" fmla="*/ 108385 h 179325"/>
                <a:gd name="connsiteX20" fmla="*/ 220853 w 240843"/>
                <a:gd name="connsiteY20" fmla="*/ 130028 h 179325"/>
                <a:gd name="connsiteX21" fmla="*/ 211654 w 240843"/>
                <a:gd name="connsiteY21" fmla="*/ 141499 h 179325"/>
                <a:gd name="connsiteX22" fmla="*/ 202456 w 240843"/>
                <a:gd name="connsiteY22" fmla="*/ 152971 h 179325"/>
                <a:gd name="connsiteX23" fmla="*/ 184978 w 240843"/>
                <a:gd name="connsiteY23" fmla="*/ 174614 h 179325"/>
                <a:gd name="connsiteX24" fmla="*/ 174373 w 240843"/>
                <a:gd name="connsiteY24" fmla="*/ 179322 h 179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843" h="179325">
                  <a:moveTo>
                    <a:pt x="174373" y="179322"/>
                  </a:moveTo>
                  <a:cubicBezTo>
                    <a:pt x="171218" y="179322"/>
                    <a:pt x="168161" y="178234"/>
                    <a:pt x="165716" y="176238"/>
                  </a:cubicBezTo>
                  <a:lnTo>
                    <a:pt x="67074" y="94479"/>
                  </a:lnTo>
                  <a:lnTo>
                    <a:pt x="36935" y="130137"/>
                  </a:lnTo>
                  <a:lnTo>
                    <a:pt x="23679" y="145558"/>
                  </a:lnTo>
                  <a:cubicBezTo>
                    <a:pt x="18733" y="151163"/>
                    <a:pt x="10184" y="151694"/>
                    <a:pt x="4578" y="146748"/>
                  </a:cubicBezTo>
                  <a:cubicBezTo>
                    <a:pt x="-1028" y="141803"/>
                    <a:pt x="-1558" y="133253"/>
                    <a:pt x="3388" y="127648"/>
                  </a:cubicBezTo>
                  <a:lnTo>
                    <a:pt x="16699" y="112659"/>
                  </a:lnTo>
                  <a:lnTo>
                    <a:pt x="55278" y="67045"/>
                  </a:lnTo>
                  <a:cubicBezTo>
                    <a:pt x="60051" y="61380"/>
                    <a:pt x="68497" y="60606"/>
                    <a:pt x="74217" y="65314"/>
                  </a:cubicBezTo>
                  <a:lnTo>
                    <a:pt x="172750" y="146965"/>
                  </a:lnTo>
                  <a:lnTo>
                    <a:pt x="181353" y="136143"/>
                  </a:lnTo>
                  <a:cubicBezTo>
                    <a:pt x="184383" y="132301"/>
                    <a:pt x="187467" y="128459"/>
                    <a:pt x="190552" y="124672"/>
                  </a:cubicBezTo>
                  <a:cubicBezTo>
                    <a:pt x="193636" y="120884"/>
                    <a:pt x="196720" y="116988"/>
                    <a:pt x="199858" y="113092"/>
                  </a:cubicBezTo>
                  <a:cubicBezTo>
                    <a:pt x="202997" y="109196"/>
                    <a:pt x="205269" y="106166"/>
                    <a:pt x="208354" y="102595"/>
                  </a:cubicBezTo>
                  <a:lnTo>
                    <a:pt x="107440" y="23812"/>
                  </a:lnTo>
                  <a:cubicBezTo>
                    <a:pt x="101764" y="18958"/>
                    <a:pt x="101093" y="10420"/>
                    <a:pt x="105946" y="4738"/>
                  </a:cubicBezTo>
                  <a:cubicBezTo>
                    <a:pt x="110491" y="-580"/>
                    <a:pt x="118343" y="-1554"/>
                    <a:pt x="124051" y="2493"/>
                  </a:cubicBezTo>
                  <a:lnTo>
                    <a:pt x="235625" y="89609"/>
                  </a:lnTo>
                  <a:cubicBezTo>
                    <a:pt x="241458" y="94132"/>
                    <a:pt x="242567" y="102498"/>
                    <a:pt x="238114" y="108385"/>
                  </a:cubicBezTo>
                  <a:cubicBezTo>
                    <a:pt x="232703" y="115852"/>
                    <a:pt x="226588" y="123102"/>
                    <a:pt x="220853" y="130028"/>
                  </a:cubicBezTo>
                  <a:cubicBezTo>
                    <a:pt x="217769" y="133816"/>
                    <a:pt x="214739" y="137658"/>
                    <a:pt x="211654" y="141499"/>
                  </a:cubicBezTo>
                  <a:cubicBezTo>
                    <a:pt x="208570" y="145341"/>
                    <a:pt x="205486" y="149129"/>
                    <a:pt x="202456" y="152971"/>
                  </a:cubicBezTo>
                  <a:cubicBezTo>
                    <a:pt x="196666" y="160167"/>
                    <a:pt x="190876" y="167364"/>
                    <a:pt x="184978" y="174614"/>
                  </a:cubicBezTo>
                  <a:cubicBezTo>
                    <a:pt x="182327" y="177693"/>
                    <a:pt x="178436" y="179419"/>
                    <a:pt x="174373" y="17932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8BAFF775-DF14-555C-1FD3-966205A080E6}"/>
                </a:ext>
              </a:extLst>
            </p:cNvPr>
            <p:cNvSpPr/>
            <p:nvPr/>
          </p:nvSpPr>
          <p:spPr>
            <a:xfrm>
              <a:off x="3309886" y="3267103"/>
              <a:ext cx="242876" cy="182968"/>
            </a:xfrm>
            <a:custGeom>
              <a:avLst/>
              <a:gdLst>
                <a:gd name="connsiteX0" fmla="*/ 172502 w 242876"/>
                <a:gd name="connsiteY0" fmla="*/ 182968 h 182968"/>
                <a:gd name="connsiteX1" fmla="*/ 163303 w 242876"/>
                <a:gd name="connsiteY1" fmla="*/ 179343 h 182968"/>
                <a:gd name="connsiteX2" fmla="*/ 69802 w 242876"/>
                <a:gd name="connsiteY2" fmla="*/ 92011 h 182968"/>
                <a:gd name="connsiteX3" fmla="*/ 34902 w 242876"/>
                <a:gd name="connsiteY3" fmla="*/ 128210 h 182968"/>
                <a:gd name="connsiteX4" fmla="*/ 23323 w 242876"/>
                <a:gd name="connsiteY4" fmla="*/ 140060 h 182968"/>
                <a:gd name="connsiteX5" fmla="*/ 4200 w 242876"/>
                <a:gd name="connsiteY5" fmla="*/ 140531 h 182968"/>
                <a:gd name="connsiteX6" fmla="*/ 3729 w 242876"/>
                <a:gd name="connsiteY6" fmla="*/ 121403 h 182968"/>
                <a:gd name="connsiteX7" fmla="*/ 3951 w 242876"/>
                <a:gd name="connsiteY7" fmla="*/ 121175 h 182968"/>
                <a:gd name="connsiteX8" fmla="*/ 15531 w 242876"/>
                <a:gd name="connsiteY8" fmla="*/ 109326 h 182968"/>
                <a:gd name="connsiteX9" fmla="*/ 58818 w 242876"/>
                <a:gd name="connsiteY9" fmla="*/ 63766 h 182968"/>
                <a:gd name="connsiteX10" fmla="*/ 68287 w 242876"/>
                <a:gd name="connsiteY10" fmla="*/ 59329 h 182968"/>
                <a:gd name="connsiteX11" fmla="*/ 78081 w 242876"/>
                <a:gd name="connsiteY11" fmla="*/ 62954 h 182968"/>
                <a:gd name="connsiteX12" fmla="*/ 171582 w 242876"/>
                <a:gd name="connsiteY12" fmla="*/ 150286 h 182968"/>
                <a:gd name="connsiteX13" fmla="*/ 190953 w 242876"/>
                <a:gd name="connsiteY13" fmla="*/ 129400 h 182968"/>
                <a:gd name="connsiteX14" fmla="*/ 209675 w 242876"/>
                <a:gd name="connsiteY14" fmla="*/ 108297 h 182968"/>
                <a:gd name="connsiteX15" fmla="*/ 113847 w 242876"/>
                <a:gd name="connsiteY15" fmla="*/ 23725 h 182968"/>
                <a:gd name="connsiteX16" fmla="*/ 112630 w 242876"/>
                <a:gd name="connsiteY16" fmla="*/ 4597 h 182968"/>
                <a:gd name="connsiteX17" fmla="*/ 131757 w 242876"/>
                <a:gd name="connsiteY17" fmla="*/ 3380 h 182968"/>
                <a:gd name="connsiteX18" fmla="*/ 238298 w 242876"/>
                <a:gd name="connsiteY18" fmla="*/ 96989 h 182968"/>
                <a:gd name="connsiteX19" fmla="*/ 242844 w 242876"/>
                <a:gd name="connsiteY19" fmla="*/ 106295 h 182968"/>
                <a:gd name="connsiteX20" fmla="*/ 239489 w 242876"/>
                <a:gd name="connsiteY20" fmla="*/ 116089 h 182968"/>
                <a:gd name="connsiteX21" fmla="*/ 211244 w 242876"/>
                <a:gd name="connsiteY21" fmla="*/ 147581 h 182968"/>
                <a:gd name="connsiteX22" fmla="*/ 182403 w 242876"/>
                <a:gd name="connsiteY22" fmla="*/ 178639 h 182968"/>
                <a:gd name="connsiteX23" fmla="*/ 172934 w 242876"/>
                <a:gd name="connsiteY23" fmla="*/ 182968 h 182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2876" h="182968">
                  <a:moveTo>
                    <a:pt x="172502" y="182968"/>
                  </a:moveTo>
                  <a:cubicBezTo>
                    <a:pt x="169087" y="182968"/>
                    <a:pt x="165797" y="181675"/>
                    <a:pt x="163303" y="179343"/>
                  </a:cubicBezTo>
                  <a:lnTo>
                    <a:pt x="69802" y="92011"/>
                  </a:lnTo>
                  <a:cubicBezTo>
                    <a:pt x="58277" y="104348"/>
                    <a:pt x="46427" y="116468"/>
                    <a:pt x="34902" y="128210"/>
                  </a:cubicBezTo>
                  <a:lnTo>
                    <a:pt x="23323" y="140060"/>
                  </a:lnTo>
                  <a:cubicBezTo>
                    <a:pt x="18171" y="145470"/>
                    <a:pt x="9611" y="145682"/>
                    <a:pt x="4200" y="140531"/>
                  </a:cubicBezTo>
                  <a:cubicBezTo>
                    <a:pt x="-1211" y="135379"/>
                    <a:pt x="-1422" y="126814"/>
                    <a:pt x="3729" y="121403"/>
                  </a:cubicBezTo>
                  <a:cubicBezTo>
                    <a:pt x="3800" y="121327"/>
                    <a:pt x="3876" y="121251"/>
                    <a:pt x="3951" y="121175"/>
                  </a:cubicBezTo>
                  <a:lnTo>
                    <a:pt x="15531" y="109326"/>
                  </a:lnTo>
                  <a:cubicBezTo>
                    <a:pt x="30032" y="94500"/>
                    <a:pt x="45020" y="79241"/>
                    <a:pt x="58818" y="63766"/>
                  </a:cubicBezTo>
                  <a:cubicBezTo>
                    <a:pt x="61253" y="61076"/>
                    <a:pt x="64662" y="59480"/>
                    <a:pt x="68287" y="59329"/>
                  </a:cubicBezTo>
                  <a:cubicBezTo>
                    <a:pt x="71902" y="59193"/>
                    <a:pt x="75424" y="60497"/>
                    <a:pt x="78081" y="62954"/>
                  </a:cubicBezTo>
                  <a:lnTo>
                    <a:pt x="171582" y="150286"/>
                  </a:lnTo>
                  <a:lnTo>
                    <a:pt x="190953" y="129400"/>
                  </a:lnTo>
                  <a:lnTo>
                    <a:pt x="209675" y="108297"/>
                  </a:lnTo>
                  <a:lnTo>
                    <a:pt x="113847" y="23725"/>
                  </a:lnTo>
                  <a:cubicBezTo>
                    <a:pt x="108230" y="18779"/>
                    <a:pt x="107684" y="10214"/>
                    <a:pt x="112630" y="4597"/>
                  </a:cubicBezTo>
                  <a:cubicBezTo>
                    <a:pt x="117575" y="-1019"/>
                    <a:pt x="126141" y="-1566"/>
                    <a:pt x="131757" y="3380"/>
                  </a:cubicBezTo>
                  <a:lnTo>
                    <a:pt x="238298" y="96989"/>
                  </a:lnTo>
                  <a:cubicBezTo>
                    <a:pt x="240993" y="99364"/>
                    <a:pt x="242627" y="102713"/>
                    <a:pt x="242844" y="106295"/>
                  </a:cubicBezTo>
                  <a:cubicBezTo>
                    <a:pt x="243098" y="109877"/>
                    <a:pt x="241886" y="113416"/>
                    <a:pt x="239489" y="116089"/>
                  </a:cubicBezTo>
                  <a:lnTo>
                    <a:pt x="211244" y="147581"/>
                  </a:lnTo>
                  <a:lnTo>
                    <a:pt x="182403" y="178639"/>
                  </a:lnTo>
                  <a:cubicBezTo>
                    <a:pt x="179952" y="181291"/>
                    <a:pt x="176543" y="182855"/>
                    <a:pt x="172934" y="18296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CAA51903-0655-B717-796B-F8D05BB01ED4}"/>
                </a:ext>
              </a:extLst>
            </p:cNvPr>
            <p:cNvSpPr/>
            <p:nvPr/>
          </p:nvSpPr>
          <p:spPr>
            <a:xfrm>
              <a:off x="3189954" y="3387655"/>
              <a:ext cx="244113" cy="185731"/>
            </a:xfrm>
            <a:custGeom>
              <a:avLst/>
              <a:gdLst>
                <a:gd name="connsiteX0" fmla="*/ 170471 w 244113"/>
                <a:gd name="connsiteY0" fmla="*/ 185731 h 185731"/>
                <a:gd name="connsiteX1" fmla="*/ 160677 w 244113"/>
                <a:gd name="connsiteY1" fmla="*/ 181511 h 185731"/>
                <a:gd name="connsiteX2" fmla="*/ 72371 w 244113"/>
                <a:gd name="connsiteY2" fmla="*/ 88605 h 185731"/>
                <a:gd name="connsiteX3" fmla="*/ 38228 w 244113"/>
                <a:gd name="connsiteY3" fmla="*/ 120367 h 185731"/>
                <a:gd name="connsiteX4" fmla="*/ 23023 w 244113"/>
                <a:gd name="connsiteY4" fmla="*/ 133895 h 185731"/>
                <a:gd name="connsiteX5" fmla="*/ 3896 w 244113"/>
                <a:gd name="connsiteY5" fmla="*/ 133759 h 185731"/>
                <a:gd name="connsiteX6" fmla="*/ 4031 w 244113"/>
                <a:gd name="connsiteY6" fmla="*/ 114627 h 185731"/>
                <a:gd name="connsiteX7" fmla="*/ 5059 w 244113"/>
                <a:gd name="connsiteY7" fmla="*/ 113712 h 185731"/>
                <a:gd name="connsiteX8" fmla="*/ 19993 w 244113"/>
                <a:gd name="connsiteY8" fmla="*/ 100401 h 185731"/>
                <a:gd name="connsiteX9" fmla="*/ 63768 w 244113"/>
                <a:gd name="connsiteY9" fmla="*/ 59657 h 185731"/>
                <a:gd name="connsiteX10" fmla="*/ 82760 w 244113"/>
                <a:gd name="connsiteY10" fmla="*/ 60252 h 185731"/>
                <a:gd name="connsiteX11" fmla="*/ 170904 w 244113"/>
                <a:gd name="connsiteY11" fmla="*/ 152833 h 185731"/>
                <a:gd name="connsiteX12" fmla="*/ 180589 w 244113"/>
                <a:gd name="connsiteY12" fmla="*/ 143364 h 185731"/>
                <a:gd name="connsiteX13" fmla="*/ 191411 w 244113"/>
                <a:gd name="connsiteY13" fmla="*/ 132975 h 185731"/>
                <a:gd name="connsiteX14" fmla="*/ 202233 w 244113"/>
                <a:gd name="connsiteY14" fmla="*/ 122586 h 185731"/>
                <a:gd name="connsiteX15" fmla="*/ 211810 w 244113"/>
                <a:gd name="connsiteY15" fmla="*/ 113225 h 185731"/>
                <a:gd name="connsiteX16" fmla="*/ 120636 w 244113"/>
                <a:gd name="connsiteY16" fmla="*/ 22971 h 185731"/>
                <a:gd name="connsiteX17" fmla="*/ 120880 w 244113"/>
                <a:gd name="connsiteY17" fmla="*/ 3843 h 185731"/>
                <a:gd name="connsiteX18" fmla="*/ 139683 w 244113"/>
                <a:gd name="connsiteY18" fmla="*/ 3762 h 185731"/>
                <a:gd name="connsiteX19" fmla="*/ 240109 w 244113"/>
                <a:gd name="connsiteY19" fmla="*/ 103485 h 185731"/>
                <a:gd name="connsiteX20" fmla="*/ 240380 w 244113"/>
                <a:gd name="connsiteY20" fmla="*/ 122424 h 185731"/>
                <a:gd name="connsiteX21" fmla="*/ 220738 w 244113"/>
                <a:gd name="connsiteY21" fmla="*/ 141957 h 185731"/>
                <a:gd name="connsiteX22" fmla="*/ 209917 w 244113"/>
                <a:gd name="connsiteY22" fmla="*/ 152238 h 185731"/>
                <a:gd name="connsiteX23" fmla="*/ 199095 w 244113"/>
                <a:gd name="connsiteY23" fmla="*/ 162627 h 185731"/>
                <a:gd name="connsiteX24" fmla="*/ 179345 w 244113"/>
                <a:gd name="connsiteY24" fmla="*/ 181781 h 185731"/>
                <a:gd name="connsiteX25" fmla="*/ 170471 w 244113"/>
                <a:gd name="connsiteY25" fmla="*/ 185731 h 18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4113" h="185731">
                  <a:moveTo>
                    <a:pt x="170471" y="185731"/>
                  </a:moveTo>
                  <a:cubicBezTo>
                    <a:pt x="166764" y="185737"/>
                    <a:pt x="163220" y="184211"/>
                    <a:pt x="160677" y="181511"/>
                  </a:cubicBezTo>
                  <a:lnTo>
                    <a:pt x="72371" y="88605"/>
                  </a:lnTo>
                  <a:lnTo>
                    <a:pt x="38228" y="120367"/>
                  </a:lnTo>
                  <a:lnTo>
                    <a:pt x="23023" y="133895"/>
                  </a:lnTo>
                  <a:cubicBezTo>
                    <a:pt x="17704" y="139138"/>
                    <a:pt x="9139" y="139078"/>
                    <a:pt x="3896" y="133759"/>
                  </a:cubicBezTo>
                  <a:cubicBezTo>
                    <a:pt x="-1353" y="128435"/>
                    <a:pt x="-1288" y="119870"/>
                    <a:pt x="4031" y="114627"/>
                  </a:cubicBezTo>
                  <a:cubicBezTo>
                    <a:pt x="4355" y="114307"/>
                    <a:pt x="4702" y="113999"/>
                    <a:pt x="5059" y="113712"/>
                  </a:cubicBezTo>
                  <a:lnTo>
                    <a:pt x="19993" y="100401"/>
                  </a:lnTo>
                  <a:lnTo>
                    <a:pt x="63768" y="59657"/>
                  </a:lnTo>
                  <a:cubicBezTo>
                    <a:pt x="69184" y="54597"/>
                    <a:pt x="77668" y="54863"/>
                    <a:pt x="82760" y="60252"/>
                  </a:cubicBezTo>
                  <a:lnTo>
                    <a:pt x="170904" y="152833"/>
                  </a:lnTo>
                  <a:lnTo>
                    <a:pt x="180589" y="143364"/>
                  </a:lnTo>
                  <a:lnTo>
                    <a:pt x="191411" y="132975"/>
                  </a:lnTo>
                  <a:cubicBezTo>
                    <a:pt x="194874" y="129566"/>
                    <a:pt x="198445" y="126049"/>
                    <a:pt x="202233" y="122586"/>
                  </a:cubicBezTo>
                  <a:lnTo>
                    <a:pt x="211810" y="113225"/>
                  </a:lnTo>
                  <a:lnTo>
                    <a:pt x="120636" y="22971"/>
                  </a:lnTo>
                  <a:cubicBezTo>
                    <a:pt x="115420" y="17619"/>
                    <a:pt x="115528" y="9059"/>
                    <a:pt x="120880" y="3843"/>
                  </a:cubicBezTo>
                  <a:cubicBezTo>
                    <a:pt x="126101" y="-1249"/>
                    <a:pt x="134418" y="-1286"/>
                    <a:pt x="139683" y="3762"/>
                  </a:cubicBezTo>
                  <a:lnTo>
                    <a:pt x="240109" y="103485"/>
                  </a:lnTo>
                  <a:cubicBezTo>
                    <a:pt x="245342" y="108669"/>
                    <a:pt x="245461" y="117088"/>
                    <a:pt x="240380" y="122424"/>
                  </a:cubicBezTo>
                  <a:cubicBezTo>
                    <a:pt x="233941" y="129133"/>
                    <a:pt x="227231" y="135680"/>
                    <a:pt x="220738" y="141957"/>
                  </a:cubicBezTo>
                  <a:cubicBezTo>
                    <a:pt x="217221" y="145366"/>
                    <a:pt x="213650" y="148775"/>
                    <a:pt x="209917" y="152238"/>
                  </a:cubicBezTo>
                  <a:lnTo>
                    <a:pt x="199095" y="162627"/>
                  </a:lnTo>
                  <a:cubicBezTo>
                    <a:pt x="192547" y="169066"/>
                    <a:pt x="186000" y="175451"/>
                    <a:pt x="179345" y="181781"/>
                  </a:cubicBezTo>
                  <a:cubicBezTo>
                    <a:pt x="176980" y="184151"/>
                    <a:pt x="173815" y="185558"/>
                    <a:pt x="170471" y="18573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E5611BDA-76DB-AF8A-B51A-44E1AAE9A4BA}"/>
                </a:ext>
              </a:extLst>
            </p:cNvPr>
            <p:cNvSpPr/>
            <p:nvPr/>
          </p:nvSpPr>
          <p:spPr>
            <a:xfrm>
              <a:off x="3063858" y="3501284"/>
              <a:ext cx="244267" cy="187679"/>
            </a:xfrm>
            <a:custGeom>
              <a:avLst/>
              <a:gdLst>
                <a:gd name="connsiteX0" fmla="*/ 167246 w 244267"/>
                <a:gd name="connsiteY0" fmla="*/ 187679 h 187679"/>
                <a:gd name="connsiteX1" fmla="*/ 166110 w 244267"/>
                <a:gd name="connsiteY1" fmla="*/ 187679 h 187679"/>
                <a:gd name="connsiteX2" fmla="*/ 156911 w 244267"/>
                <a:gd name="connsiteY2" fmla="*/ 182918 h 187679"/>
                <a:gd name="connsiteX3" fmla="*/ 74449 w 244267"/>
                <a:gd name="connsiteY3" fmla="*/ 85142 h 187679"/>
                <a:gd name="connsiteX4" fmla="*/ 33921 w 244267"/>
                <a:gd name="connsiteY4" fmla="*/ 118203 h 187679"/>
                <a:gd name="connsiteX5" fmla="*/ 22558 w 244267"/>
                <a:gd name="connsiteY5" fmla="*/ 127294 h 187679"/>
                <a:gd name="connsiteX6" fmla="*/ 3457 w 244267"/>
                <a:gd name="connsiteY6" fmla="*/ 126249 h 187679"/>
                <a:gd name="connsiteX7" fmla="*/ 4496 w 244267"/>
                <a:gd name="connsiteY7" fmla="*/ 107149 h 187679"/>
                <a:gd name="connsiteX8" fmla="*/ 5622 w 244267"/>
                <a:gd name="connsiteY8" fmla="*/ 106245 h 187679"/>
                <a:gd name="connsiteX9" fmla="*/ 16931 w 244267"/>
                <a:gd name="connsiteY9" fmla="*/ 97101 h 187679"/>
                <a:gd name="connsiteX10" fmla="*/ 67198 w 244267"/>
                <a:gd name="connsiteY10" fmla="*/ 55761 h 187679"/>
                <a:gd name="connsiteX11" fmla="*/ 77100 w 244267"/>
                <a:gd name="connsiteY11" fmla="*/ 52515 h 187679"/>
                <a:gd name="connsiteX12" fmla="*/ 86353 w 244267"/>
                <a:gd name="connsiteY12" fmla="*/ 57276 h 187679"/>
                <a:gd name="connsiteX13" fmla="*/ 168815 w 244267"/>
                <a:gd name="connsiteY13" fmla="*/ 155106 h 187679"/>
                <a:gd name="connsiteX14" fmla="*/ 190459 w 244267"/>
                <a:gd name="connsiteY14" fmla="*/ 136655 h 187679"/>
                <a:gd name="connsiteX15" fmla="*/ 211562 w 244267"/>
                <a:gd name="connsiteY15" fmla="*/ 117933 h 187679"/>
                <a:gd name="connsiteX16" fmla="*/ 126285 w 244267"/>
                <a:gd name="connsiteY16" fmla="*/ 22538 h 187679"/>
                <a:gd name="connsiteX17" fmla="*/ 127368 w 244267"/>
                <a:gd name="connsiteY17" fmla="*/ 3438 h 187679"/>
                <a:gd name="connsiteX18" fmla="*/ 146468 w 244267"/>
                <a:gd name="connsiteY18" fmla="*/ 4520 h 187679"/>
                <a:gd name="connsiteX19" fmla="*/ 240834 w 244267"/>
                <a:gd name="connsiteY19" fmla="*/ 109979 h 187679"/>
                <a:gd name="connsiteX20" fmla="*/ 244243 w 244267"/>
                <a:gd name="connsiteY20" fmla="*/ 119772 h 187679"/>
                <a:gd name="connsiteX21" fmla="*/ 239752 w 244267"/>
                <a:gd name="connsiteY21" fmla="*/ 129079 h 187679"/>
                <a:gd name="connsiteX22" fmla="*/ 208369 w 244267"/>
                <a:gd name="connsiteY22" fmla="*/ 157000 h 187679"/>
                <a:gd name="connsiteX23" fmla="*/ 175903 w 244267"/>
                <a:gd name="connsiteY23" fmla="*/ 184433 h 187679"/>
                <a:gd name="connsiteX24" fmla="*/ 167246 w 244267"/>
                <a:gd name="connsiteY24" fmla="*/ 187679 h 187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4267" h="187679">
                  <a:moveTo>
                    <a:pt x="167246" y="187679"/>
                  </a:moveTo>
                  <a:lnTo>
                    <a:pt x="166110" y="187679"/>
                  </a:lnTo>
                  <a:cubicBezTo>
                    <a:pt x="162533" y="187371"/>
                    <a:pt x="159227" y="185656"/>
                    <a:pt x="156911" y="182918"/>
                  </a:cubicBezTo>
                  <a:lnTo>
                    <a:pt x="74449" y="85142"/>
                  </a:lnTo>
                  <a:cubicBezTo>
                    <a:pt x="60975" y="96451"/>
                    <a:pt x="47394" y="107435"/>
                    <a:pt x="33921" y="118203"/>
                  </a:cubicBezTo>
                  <a:lnTo>
                    <a:pt x="22558" y="127294"/>
                  </a:lnTo>
                  <a:cubicBezTo>
                    <a:pt x="16996" y="132283"/>
                    <a:pt x="8441" y="131812"/>
                    <a:pt x="3457" y="126249"/>
                  </a:cubicBezTo>
                  <a:cubicBezTo>
                    <a:pt x="-1531" y="120687"/>
                    <a:pt x="-1066" y="112138"/>
                    <a:pt x="4496" y="107149"/>
                  </a:cubicBezTo>
                  <a:cubicBezTo>
                    <a:pt x="4859" y="106829"/>
                    <a:pt x="5232" y="106527"/>
                    <a:pt x="5622" y="106245"/>
                  </a:cubicBezTo>
                  <a:lnTo>
                    <a:pt x="16931" y="97101"/>
                  </a:lnTo>
                  <a:cubicBezTo>
                    <a:pt x="33596" y="83736"/>
                    <a:pt x="50803" y="70046"/>
                    <a:pt x="67198" y="55761"/>
                  </a:cubicBezTo>
                  <a:cubicBezTo>
                    <a:pt x="69941" y="53413"/>
                    <a:pt x="73502" y="52244"/>
                    <a:pt x="77100" y="52515"/>
                  </a:cubicBezTo>
                  <a:cubicBezTo>
                    <a:pt x="80698" y="52801"/>
                    <a:pt x="84031" y="54517"/>
                    <a:pt x="86353" y="57276"/>
                  </a:cubicBezTo>
                  <a:lnTo>
                    <a:pt x="168815" y="155106"/>
                  </a:lnTo>
                  <a:lnTo>
                    <a:pt x="190459" y="136655"/>
                  </a:lnTo>
                  <a:lnTo>
                    <a:pt x="211562" y="117933"/>
                  </a:lnTo>
                  <a:lnTo>
                    <a:pt x="126285" y="22538"/>
                  </a:lnTo>
                  <a:cubicBezTo>
                    <a:pt x="121307" y="16965"/>
                    <a:pt x="121794" y="8416"/>
                    <a:pt x="127368" y="3438"/>
                  </a:cubicBezTo>
                  <a:cubicBezTo>
                    <a:pt x="132941" y="-1541"/>
                    <a:pt x="141495" y="-1054"/>
                    <a:pt x="146468" y="4520"/>
                  </a:cubicBezTo>
                  <a:lnTo>
                    <a:pt x="240834" y="109979"/>
                  </a:lnTo>
                  <a:cubicBezTo>
                    <a:pt x="243231" y="112657"/>
                    <a:pt x="244460" y="116185"/>
                    <a:pt x="244243" y="119772"/>
                  </a:cubicBezTo>
                  <a:cubicBezTo>
                    <a:pt x="244027" y="123344"/>
                    <a:pt x="242414" y="126688"/>
                    <a:pt x="239752" y="129079"/>
                  </a:cubicBezTo>
                  <a:lnTo>
                    <a:pt x="208369" y="157000"/>
                  </a:lnTo>
                  <a:lnTo>
                    <a:pt x="175903" y="184433"/>
                  </a:lnTo>
                  <a:cubicBezTo>
                    <a:pt x="173490" y="186500"/>
                    <a:pt x="170422" y="187647"/>
                    <a:pt x="167246" y="18767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369F4C9A-6412-42E2-4BFA-44D2569FFEEF}"/>
                </a:ext>
              </a:extLst>
            </p:cNvPr>
            <p:cNvSpPr/>
            <p:nvPr/>
          </p:nvSpPr>
          <p:spPr>
            <a:xfrm>
              <a:off x="2932113" y="3607147"/>
              <a:ext cx="243655" cy="189804"/>
            </a:xfrm>
            <a:custGeom>
              <a:avLst/>
              <a:gdLst>
                <a:gd name="connsiteX0" fmla="*/ 163231 w 243655"/>
                <a:gd name="connsiteY0" fmla="*/ 189764 h 189804"/>
                <a:gd name="connsiteX1" fmla="*/ 161338 w 243655"/>
                <a:gd name="connsiteY1" fmla="*/ 189764 h 189804"/>
                <a:gd name="connsiteX2" fmla="*/ 152355 w 243655"/>
                <a:gd name="connsiteY2" fmla="*/ 184353 h 189804"/>
                <a:gd name="connsiteX3" fmla="*/ 75737 w 243655"/>
                <a:gd name="connsiteY3" fmla="*/ 81545 h 189804"/>
                <a:gd name="connsiteX4" fmla="*/ 54093 w 243655"/>
                <a:gd name="connsiteY4" fmla="*/ 97237 h 189804"/>
                <a:gd name="connsiteX5" fmla="*/ 21140 w 243655"/>
                <a:gd name="connsiteY5" fmla="*/ 120774 h 189804"/>
                <a:gd name="connsiteX6" fmla="*/ 2338 w 243655"/>
                <a:gd name="connsiteY6" fmla="*/ 117176 h 189804"/>
                <a:gd name="connsiteX7" fmla="*/ 5936 w 243655"/>
                <a:gd name="connsiteY7" fmla="*/ 98373 h 189804"/>
                <a:gd name="connsiteX8" fmla="*/ 38401 w 243655"/>
                <a:gd name="connsiteY8" fmla="*/ 75431 h 189804"/>
                <a:gd name="connsiteX9" fmla="*/ 70867 w 243655"/>
                <a:gd name="connsiteY9" fmla="*/ 51785 h 189804"/>
                <a:gd name="connsiteX10" fmla="*/ 89643 w 243655"/>
                <a:gd name="connsiteY10" fmla="*/ 54653 h 189804"/>
                <a:gd name="connsiteX11" fmla="*/ 166099 w 243655"/>
                <a:gd name="connsiteY11" fmla="*/ 157081 h 189804"/>
                <a:gd name="connsiteX12" fmla="*/ 188663 w 243655"/>
                <a:gd name="connsiteY12" fmla="*/ 139875 h 189804"/>
                <a:gd name="connsiteX13" fmla="*/ 199971 w 243655"/>
                <a:gd name="connsiteY13" fmla="*/ 131217 h 189804"/>
                <a:gd name="connsiteX14" fmla="*/ 211172 w 243655"/>
                <a:gd name="connsiteY14" fmla="*/ 122614 h 189804"/>
                <a:gd name="connsiteX15" fmla="*/ 131631 w 243655"/>
                <a:gd name="connsiteY15" fmla="*/ 22241 h 189804"/>
                <a:gd name="connsiteX16" fmla="*/ 133265 w 243655"/>
                <a:gd name="connsiteY16" fmla="*/ 3179 h 189804"/>
                <a:gd name="connsiteX17" fmla="*/ 152328 w 243655"/>
                <a:gd name="connsiteY17" fmla="*/ 4818 h 189804"/>
                <a:gd name="connsiteX18" fmla="*/ 152842 w 243655"/>
                <a:gd name="connsiteY18" fmla="*/ 5468 h 189804"/>
                <a:gd name="connsiteX19" fmla="*/ 240716 w 243655"/>
                <a:gd name="connsiteY19" fmla="*/ 116392 h 189804"/>
                <a:gd name="connsiteX20" fmla="*/ 238714 w 243655"/>
                <a:gd name="connsiteY20" fmla="*/ 135221 h 189804"/>
                <a:gd name="connsiteX21" fmla="*/ 216366 w 243655"/>
                <a:gd name="connsiteY21" fmla="*/ 152699 h 189804"/>
                <a:gd name="connsiteX22" fmla="*/ 204841 w 243655"/>
                <a:gd name="connsiteY22" fmla="*/ 161356 h 189804"/>
                <a:gd name="connsiteX23" fmla="*/ 171293 w 243655"/>
                <a:gd name="connsiteY23" fmla="*/ 186950 h 189804"/>
                <a:gd name="connsiteX24" fmla="*/ 163231 w 243655"/>
                <a:gd name="connsiteY24" fmla="*/ 189764 h 18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3655" h="189804">
                  <a:moveTo>
                    <a:pt x="163231" y="189764"/>
                  </a:moveTo>
                  <a:cubicBezTo>
                    <a:pt x="162603" y="189818"/>
                    <a:pt x="161965" y="189818"/>
                    <a:pt x="161338" y="189764"/>
                  </a:cubicBezTo>
                  <a:cubicBezTo>
                    <a:pt x="157734" y="189255"/>
                    <a:pt x="154493" y="187302"/>
                    <a:pt x="152355" y="184353"/>
                  </a:cubicBezTo>
                  <a:lnTo>
                    <a:pt x="75737" y="81545"/>
                  </a:lnTo>
                  <a:lnTo>
                    <a:pt x="54093" y="97237"/>
                  </a:lnTo>
                  <a:cubicBezTo>
                    <a:pt x="43650" y="104920"/>
                    <a:pt x="32449" y="113091"/>
                    <a:pt x="21140" y="120774"/>
                  </a:cubicBezTo>
                  <a:cubicBezTo>
                    <a:pt x="14956" y="124973"/>
                    <a:pt x="6536" y="123361"/>
                    <a:pt x="2338" y="117176"/>
                  </a:cubicBezTo>
                  <a:cubicBezTo>
                    <a:pt x="-1861" y="110991"/>
                    <a:pt x="-249" y="102572"/>
                    <a:pt x="5936" y="98373"/>
                  </a:cubicBezTo>
                  <a:cubicBezTo>
                    <a:pt x="16757" y="90960"/>
                    <a:pt x="27579" y="82952"/>
                    <a:pt x="38401" y="75431"/>
                  </a:cubicBezTo>
                  <a:lnTo>
                    <a:pt x="70867" y="51785"/>
                  </a:lnTo>
                  <a:cubicBezTo>
                    <a:pt x="76857" y="47446"/>
                    <a:pt x="85222" y="48722"/>
                    <a:pt x="89643" y="54653"/>
                  </a:cubicBezTo>
                  <a:lnTo>
                    <a:pt x="166099" y="157081"/>
                  </a:lnTo>
                  <a:lnTo>
                    <a:pt x="188663" y="139875"/>
                  </a:lnTo>
                  <a:lnTo>
                    <a:pt x="199971" y="131217"/>
                  </a:lnTo>
                  <a:lnTo>
                    <a:pt x="211172" y="122614"/>
                  </a:lnTo>
                  <a:lnTo>
                    <a:pt x="131631" y="22241"/>
                  </a:lnTo>
                  <a:cubicBezTo>
                    <a:pt x="126821" y="16528"/>
                    <a:pt x="127552" y="7994"/>
                    <a:pt x="133265" y="3179"/>
                  </a:cubicBezTo>
                  <a:cubicBezTo>
                    <a:pt x="138979" y="-1632"/>
                    <a:pt x="147513" y="-901"/>
                    <a:pt x="152328" y="4818"/>
                  </a:cubicBezTo>
                  <a:cubicBezTo>
                    <a:pt x="152507" y="5029"/>
                    <a:pt x="152675" y="5246"/>
                    <a:pt x="152842" y="5468"/>
                  </a:cubicBezTo>
                  <a:lnTo>
                    <a:pt x="240716" y="116392"/>
                  </a:lnTo>
                  <a:cubicBezTo>
                    <a:pt x="245315" y="122159"/>
                    <a:pt x="244422" y="130552"/>
                    <a:pt x="238714" y="135221"/>
                  </a:cubicBezTo>
                  <a:cubicBezTo>
                    <a:pt x="231355" y="141282"/>
                    <a:pt x="223725" y="147126"/>
                    <a:pt x="216366" y="152699"/>
                  </a:cubicBezTo>
                  <a:lnTo>
                    <a:pt x="204841" y="161356"/>
                  </a:lnTo>
                  <a:lnTo>
                    <a:pt x="171293" y="186950"/>
                  </a:lnTo>
                  <a:cubicBezTo>
                    <a:pt x="168989" y="188752"/>
                    <a:pt x="166153" y="189742"/>
                    <a:pt x="163231" y="189764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41EFE07E-D028-5C09-FF5F-21687EAF4853}"/>
                </a:ext>
              </a:extLst>
            </p:cNvPr>
            <p:cNvSpPr/>
            <p:nvPr/>
          </p:nvSpPr>
          <p:spPr>
            <a:xfrm>
              <a:off x="2794196" y="3706290"/>
              <a:ext cx="242261" cy="190042"/>
            </a:xfrm>
            <a:custGeom>
              <a:avLst/>
              <a:gdLst>
                <a:gd name="connsiteX0" fmla="*/ 158786 w 242261"/>
                <a:gd name="connsiteY0" fmla="*/ 189965 h 190042"/>
                <a:gd name="connsiteX1" fmla="*/ 156081 w 242261"/>
                <a:gd name="connsiteY1" fmla="*/ 189965 h 190042"/>
                <a:gd name="connsiteX2" fmla="*/ 147477 w 242261"/>
                <a:gd name="connsiteY2" fmla="*/ 184175 h 190042"/>
                <a:gd name="connsiteX3" fmla="*/ 77135 w 242261"/>
                <a:gd name="connsiteY3" fmla="*/ 77256 h 190042"/>
                <a:gd name="connsiteX4" fmla="*/ 28437 w 242261"/>
                <a:gd name="connsiteY4" fmla="*/ 108152 h 190042"/>
                <a:gd name="connsiteX5" fmla="*/ 20699 w 242261"/>
                <a:gd name="connsiteY5" fmla="*/ 112968 h 190042"/>
                <a:gd name="connsiteX6" fmla="*/ 2059 w 242261"/>
                <a:gd name="connsiteY6" fmla="*/ 108666 h 190042"/>
                <a:gd name="connsiteX7" fmla="*/ 6361 w 242261"/>
                <a:gd name="connsiteY7" fmla="*/ 90026 h 190042"/>
                <a:gd name="connsiteX8" fmla="*/ 14098 w 242261"/>
                <a:gd name="connsiteY8" fmla="*/ 85156 h 190042"/>
                <a:gd name="connsiteX9" fmla="*/ 73618 w 242261"/>
                <a:gd name="connsiteY9" fmla="*/ 47279 h 190042"/>
                <a:gd name="connsiteX10" fmla="*/ 83845 w 242261"/>
                <a:gd name="connsiteY10" fmla="*/ 45223 h 190042"/>
                <a:gd name="connsiteX11" fmla="*/ 92448 w 242261"/>
                <a:gd name="connsiteY11" fmla="*/ 51067 h 190042"/>
                <a:gd name="connsiteX12" fmla="*/ 162790 w 242261"/>
                <a:gd name="connsiteY12" fmla="*/ 158041 h 190042"/>
                <a:gd name="connsiteX13" fmla="*/ 163927 w 242261"/>
                <a:gd name="connsiteY13" fmla="*/ 157283 h 190042"/>
                <a:gd name="connsiteX14" fmla="*/ 186382 w 242261"/>
                <a:gd name="connsiteY14" fmla="*/ 142349 h 190042"/>
                <a:gd name="connsiteX15" fmla="*/ 209757 w 242261"/>
                <a:gd name="connsiteY15" fmla="*/ 126116 h 190042"/>
                <a:gd name="connsiteX16" fmla="*/ 136439 w 242261"/>
                <a:gd name="connsiteY16" fmla="*/ 21307 h 190042"/>
                <a:gd name="connsiteX17" fmla="*/ 139767 w 242261"/>
                <a:gd name="connsiteY17" fmla="*/ 2449 h 190042"/>
                <a:gd name="connsiteX18" fmla="*/ 158624 w 242261"/>
                <a:gd name="connsiteY18" fmla="*/ 5777 h 190042"/>
                <a:gd name="connsiteX19" fmla="*/ 239788 w 242261"/>
                <a:gd name="connsiteY19" fmla="*/ 121788 h 190042"/>
                <a:gd name="connsiteX20" fmla="*/ 236606 w 242261"/>
                <a:gd name="connsiteY20" fmla="*/ 140498 h 190042"/>
                <a:gd name="connsiteX21" fmla="*/ 236433 w 242261"/>
                <a:gd name="connsiteY21" fmla="*/ 140618 h 190042"/>
                <a:gd name="connsiteX22" fmla="*/ 201803 w 242261"/>
                <a:gd name="connsiteY22" fmla="*/ 164588 h 190042"/>
                <a:gd name="connsiteX23" fmla="*/ 178861 w 242261"/>
                <a:gd name="connsiteY23" fmla="*/ 179847 h 190042"/>
                <a:gd name="connsiteX24" fmla="*/ 166524 w 242261"/>
                <a:gd name="connsiteY24" fmla="*/ 188017 h 190042"/>
                <a:gd name="connsiteX25" fmla="*/ 158786 w 242261"/>
                <a:gd name="connsiteY25" fmla="*/ 189965 h 19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2261" h="190042">
                  <a:moveTo>
                    <a:pt x="158786" y="189965"/>
                  </a:moveTo>
                  <a:cubicBezTo>
                    <a:pt x="157888" y="190068"/>
                    <a:pt x="156979" y="190068"/>
                    <a:pt x="156081" y="189965"/>
                  </a:cubicBezTo>
                  <a:cubicBezTo>
                    <a:pt x="152563" y="189246"/>
                    <a:pt x="149469" y="187162"/>
                    <a:pt x="147477" y="184175"/>
                  </a:cubicBezTo>
                  <a:lnTo>
                    <a:pt x="77135" y="77256"/>
                  </a:lnTo>
                  <a:cubicBezTo>
                    <a:pt x="60902" y="88077"/>
                    <a:pt x="44670" y="98142"/>
                    <a:pt x="28437" y="108152"/>
                  </a:cubicBezTo>
                  <a:lnTo>
                    <a:pt x="20699" y="112968"/>
                  </a:lnTo>
                  <a:cubicBezTo>
                    <a:pt x="14363" y="116929"/>
                    <a:pt x="6020" y="115002"/>
                    <a:pt x="2059" y="108666"/>
                  </a:cubicBezTo>
                  <a:cubicBezTo>
                    <a:pt x="-1902" y="102330"/>
                    <a:pt x="24" y="93986"/>
                    <a:pt x="6361" y="90026"/>
                  </a:cubicBezTo>
                  <a:lnTo>
                    <a:pt x="14098" y="85156"/>
                  </a:lnTo>
                  <a:cubicBezTo>
                    <a:pt x="33740" y="72927"/>
                    <a:pt x="54085" y="60319"/>
                    <a:pt x="73618" y="47279"/>
                  </a:cubicBezTo>
                  <a:cubicBezTo>
                    <a:pt x="76627" y="45288"/>
                    <a:pt x="80301" y="44552"/>
                    <a:pt x="83845" y="45223"/>
                  </a:cubicBezTo>
                  <a:cubicBezTo>
                    <a:pt x="87373" y="45953"/>
                    <a:pt x="90468" y="48053"/>
                    <a:pt x="92448" y="51067"/>
                  </a:cubicBezTo>
                  <a:lnTo>
                    <a:pt x="162790" y="158041"/>
                  </a:lnTo>
                  <a:lnTo>
                    <a:pt x="163927" y="157283"/>
                  </a:lnTo>
                  <a:cubicBezTo>
                    <a:pt x="171448" y="152359"/>
                    <a:pt x="178969" y="147435"/>
                    <a:pt x="186382" y="142349"/>
                  </a:cubicBezTo>
                  <a:lnTo>
                    <a:pt x="209757" y="126116"/>
                  </a:lnTo>
                  <a:lnTo>
                    <a:pt x="136439" y="21307"/>
                  </a:lnTo>
                  <a:cubicBezTo>
                    <a:pt x="132148" y="15182"/>
                    <a:pt x="133642" y="6740"/>
                    <a:pt x="139767" y="2449"/>
                  </a:cubicBezTo>
                  <a:cubicBezTo>
                    <a:pt x="145892" y="-1841"/>
                    <a:pt x="154333" y="-348"/>
                    <a:pt x="158624" y="5777"/>
                  </a:cubicBezTo>
                  <a:lnTo>
                    <a:pt x="239788" y="121788"/>
                  </a:lnTo>
                  <a:cubicBezTo>
                    <a:pt x="244073" y="127832"/>
                    <a:pt x="242650" y="136208"/>
                    <a:pt x="236606" y="140498"/>
                  </a:cubicBezTo>
                  <a:cubicBezTo>
                    <a:pt x="236546" y="140536"/>
                    <a:pt x="236493" y="140580"/>
                    <a:pt x="236433" y="140618"/>
                  </a:cubicBezTo>
                  <a:lnTo>
                    <a:pt x="201803" y="164588"/>
                  </a:lnTo>
                  <a:cubicBezTo>
                    <a:pt x="194173" y="169999"/>
                    <a:pt x="186544" y="174869"/>
                    <a:pt x="178861" y="179847"/>
                  </a:cubicBezTo>
                  <a:lnTo>
                    <a:pt x="166524" y="188017"/>
                  </a:lnTo>
                  <a:cubicBezTo>
                    <a:pt x="164192" y="189413"/>
                    <a:pt x="161503" y="190090"/>
                    <a:pt x="158786" y="189965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FCFB1A59-8450-84E8-FDE9-497226BB16DE}"/>
                </a:ext>
              </a:extLst>
            </p:cNvPr>
            <p:cNvSpPr/>
            <p:nvPr/>
          </p:nvSpPr>
          <p:spPr>
            <a:xfrm>
              <a:off x="2651428" y="3796095"/>
              <a:ext cx="239939" cy="191230"/>
            </a:xfrm>
            <a:custGeom>
              <a:avLst/>
              <a:gdLst>
                <a:gd name="connsiteX0" fmla="*/ 154107 w 239939"/>
                <a:gd name="connsiteY0" fmla="*/ 191227 h 191230"/>
                <a:gd name="connsiteX1" fmla="*/ 150644 w 239939"/>
                <a:gd name="connsiteY1" fmla="*/ 190794 h 191230"/>
                <a:gd name="connsiteX2" fmla="*/ 142366 w 239939"/>
                <a:gd name="connsiteY2" fmla="*/ 184409 h 191230"/>
                <a:gd name="connsiteX3" fmla="*/ 78517 w 239939"/>
                <a:gd name="connsiteY3" fmla="*/ 73323 h 191230"/>
                <a:gd name="connsiteX4" fmla="*/ 48919 w 239939"/>
                <a:gd name="connsiteY4" fmla="*/ 89826 h 191230"/>
                <a:gd name="connsiteX5" fmla="*/ 19700 w 239939"/>
                <a:gd name="connsiteY5" fmla="*/ 105788 h 191230"/>
                <a:gd name="connsiteX6" fmla="*/ 1492 w 239939"/>
                <a:gd name="connsiteY6" fmla="*/ 99917 h 191230"/>
                <a:gd name="connsiteX7" fmla="*/ 7363 w 239939"/>
                <a:gd name="connsiteY7" fmla="*/ 81710 h 191230"/>
                <a:gd name="connsiteX8" fmla="*/ 35662 w 239939"/>
                <a:gd name="connsiteY8" fmla="*/ 66234 h 191230"/>
                <a:gd name="connsiteX9" fmla="*/ 77002 w 239939"/>
                <a:gd name="connsiteY9" fmla="*/ 43184 h 191230"/>
                <a:gd name="connsiteX10" fmla="*/ 95345 w 239939"/>
                <a:gd name="connsiteY10" fmla="*/ 48216 h 191230"/>
                <a:gd name="connsiteX11" fmla="*/ 158977 w 239939"/>
                <a:gd name="connsiteY11" fmla="*/ 159086 h 191230"/>
                <a:gd name="connsiteX12" fmla="*/ 183434 w 239939"/>
                <a:gd name="connsiteY12" fmla="*/ 144638 h 191230"/>
                <a:gd name="connsiteX13" fmla="*/ 193932 w 239939"/>
                <a:gd name="connsiteY13" fmla="*/ 138470 h 191230"/>
                <a:gd name="connsiteX14" fmla="*/ 207838 w 239939"/>
                <a:gd name="connsiteY14" fmla="*/ 130191 h 191230"/>
                <a:gd name="connsiteX15" fmla="*/ 140851 w 239939"/>
                <a:gd name="connsiteY15" fmla="*/ 21053 h 191230"/>
                <a:gd name="connsiteX16" fmla="*/ 144568 w 239939"/>
                <a:gd name="connsiteY16" fmla="*/ 2288 h 191230"/>
                <a:gd name="connsiteX17" fmla="*/ 163333 w 239939"/>
                <a:gd name="connsiteY17" fmla="*/ 6005 h 191230"/>
                <a:gd name="connsiteX18" fmla="*/ 163901 w 239939"/>
                <a:gd name="connsiteY18" fmla="*/ 6931 h 191230"/>
                <a:gd name="connsiteX19" fmla="*/ 237922 w 239939"/>
                <a:gd name="connsiteY19" fmla="*/ 127540 h 191230"/>
                <a:gd name="connsiteX20" fmla="*/ 233702 w 239939"/>
                <a:gd name="connsiteY20" fmla="*/ 145991 h 191230"/>
                <a:gd name="connsiteX21" fmla="*/ 207676 w 239939"/>
                <a:gd name="connsiteY21" fmla="*/ 161737 h 191230"/>
                <a:gd name="connsiteX22" fmla="*/ 197286 w 239939"/>
                <a:gd name="connsiteY22" fmla="*/ 167906 h 191230"/>
                <a:gd name="connsiteX23" fmla="*/ 160979 w 239939"/>
                <a:gd name="connsiteY23" fmla="*/ 189549 h 191230"/>
                <a:gd name="connsiteX24" fmla="*/ 154107 w 239939"/>
                <a:gd name="connsiteY24" fmla="*/ 191227 h 19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9939" h="191230">
                  <a:moveTo>
                    <a:pt x="154107" y="191227"/>
                  </a:moveTo>
                  <a:cubicBezTo>
                    <a:pt x="152939" y="191227"/>
                    <a:pt x="151775" y="191064"/>
                    <a:pt x="150644" y="190794"/>
                  </a:cubicBezTo>
                  <a:cubicBezTo>
                    <a:pt x="147138" y="189874"/>
                    <a:pt x="144151" y="187547"/>
                    <a:pt x="142366" y="184409"/>
                  </a:cubicBezTo>
                  <a:lnTo>
                    <a:pt x="78517" y="73323"/>
                  </a:lnTo>
                  <a:lnTo>
                    <a:pt x="48919" y="89826"/>
                  </a:lnTo>
                  <a:cubicBezTo>
                    <a:pt x="39450" y="95237"/>
                    <a:pt x="29656" y="100648"/>
                    <a:pt x="19700" y="105788"/>
                  </a:cubicBezTo>
                  <a:cubicBezTo>
                    <a:pt x="13050" y="109197"/>
                    <a:pt x="4901" y="106567"/>
                    <a:pt x="1492" y="99917"/>
                  </a:cubicBezTo>
                  <a:cubicBezTo>
                    <a:pt x="-1917" y="93267"/>
                    <a:pt x="713" y="85118"/>
                    <a:pt x="7363" y="81710"/>
                  </a:cubicBezTo>
                  <a:cubicBezTo>
                    <a:pt x="16832" y="76840"/>
                    <a:pt x="26410" y="71429"/>
                    <a:pt x="35662" y="66234"/>
                  </a:cubicBezTo>
                  <a:lnTo>
                    <a:pt x="77002" y="43184"/>
                  </a:lnTo>
                  <a:cubicBezTo>
                    <a:pt x="83468" y="39586"/>
                    <a:pt x="91622" y="41820"/>
                    <a:pt x="95345" y="48216"/>
                  </a:cubicBezTo>
                  <a:lnTo>
                    <a:pt x="158977" y="159086"/>
                  </a:lnTo>
                  <a:lnTo>
                    <a:pt x="183434" y="144638"/>
                  </a:lnTo>
                  <a:lnTo>
                    <a:pt x="193932" y="138470"/>
                  </a:lnTo>
                  <a:lnTo>
                    <a:pt x="207838" y="130191"/>
                  </a:lnTo>
                  <a:lnTo>
                    <a:pt x="140851" y="21053"/>
                  </a:lnTo>
                  <a:cubicBezTo>
                    <a:pt x="136695" y="14847"/>
                    <a:pt x="138362" y="6444"/>
                    <a:pt x="144568" y="2288"/>
                  </a:cubicBezTo>
                  <a:cubicBezTo>
                    <a:pt x="150774" y="-1868"/>
                    <a:pt x="159177" y="-206"/>
                    <a:pt x="163333" y="6005"/>
                  </a:cubicBezTo>
                  <a:cubicBezTo>
                    <a:pt x="163533" y="6303"/>
                    <a:pt x="163722" y="6617"/>
                    <a:pt x="163901" y="6931"/>
                  </a:cubicBezTo>
                  <a:lnTo>
                    <a:pt x="237922" y="127540"/>
                  </a:lnTo>
                  <a:cubicBezTo>
                    <a:pt x="241802" y="133811"/>
                    <a:pt x="239919" y="142030"/>
                    <a:pt x="233702" y="145991"/>
                  </a:cubicBezTo>
                  <a:cubicBezTo>
                    <a:pt x="225044" y="151402"/>
                    <a:pt x="216225" y="156813"/>
                    <a:pt x="207676" y="161737"/>
                  </a:cubicBezTo>
                  <a:lnTo>
                    <a:pt x="197286" y="167906"/>
                  </a:lnTo>
                  <a:lnTo>
                    <a:pt x="160979" y="189549"/>
                  </a:lnTo>
                  <a:cubicBezTo>
                    <a:pt x="158874" y="190685"/>
                    <a:pt x="156504" y="191281"/>
                    <a:pt x="154107" y="19122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DF4C71A-906C-7CED-D9AC-D500A8858BD3}"/>
                </a:ext>
              </a:extLst>
            </p:cNvPr>
            <p:cNvSpPr/>
            <p:nvPr/>
          </p:nvSpPr>
          <p:spPr>
            <a:xfrm>
              <a:off x="2504141" y="3878824"/>
              <a:ext cx="236706" cy="190218"/>
            </a:xfrm>
            <a:custGeom>
              <a:avLst/>
              <a:gdLst>
                <a:gd name="connsiteX0" fmla="*/ 148319 w 236706"/>
                <a:gd name="connsiteY0" fmla="*/ 190202 h 190218"/>
                <a:gd name="connsiteX1" fmla="*/ 144044 w 236706"/>
                <a:gd name="connsiteY1" fmla="*/ 189499 h 190218"/>
                <a:gd name="connsiteX2" fmla="*/ 136198 w 236706"/>
                <a:gd name="connsiteY2" fmla="*/ 182681 h 190218"/>
                <a:gd name="connsiteX3" fmla="*/ 79222 w 236706"/>
                <a:gd name="connsiteY3" fmla="*/ 68078 h 190218"/>
                <a:gd name="connsiteX4" fmla="*/ 78410 w 236706"/>
                <a:gd name="connsiteY4" fmla="*/ 68457 h 190218"/>
                <a:gd name="connsiteX5" fmla="*/ 55143 w 236706"/>
                <a:gd name="connsiteY5" fmla="*/ 79874 h 190218"/>
                <a:gd name="connsiteX6" fmla="*/ 18836 w 236706"/>
                <a:gd name="connsiteY6" fmla="*/ 96810 h 190218"/>
                <a:gd name="connsiteX7" fmla="*/ 1088 w 236706"/>
                <a:gd name="connsiteY7" fmla="*/ 89667 h 190218"/>
                <a:gd name="connsiteX8" fmla="*/ 7419 w 236706"/>
                <a:gd name="connsiteY8" fmla="*/ 72298 h 190218"/>
                <a:gd name="connsiteX9" fmla="*/ 43672 w 236706"/>
                <a:gd name="connsiteY9" fmla="*/ 55362 h 190218"/>
                <a:gd name="connsiteX10" fmla="*/ 66289 w 236706"/>
                <a:gd name="connsiteY10" fmla="*/ 44540 h 190218"/>
                <a:gd name="connsiteX11" fmla="*/ 79384 w 236706"/>
                <a:gd name="connsiteY11" fmla="*/ 38047 h 190218"/>
                <a:gd name="connsiteX12" fmla="*/ 97456 w 236706"/>
                <a:gd name="connsiteY12" fmla="*/ 44162 h 190218"/>
                <a:gd name="connsiteX13" fmla="*/ 154434 w 236706"/>
                <a:gd name="connsiteY13" fmla="*/ 158765 h 190218"/>
                <a:gd name="connsiteX14" fmla="*/ 155678 w 236706"/>
                <a:gd name="connsiteY14" fmla="*/ 158170 h 190218"/>
                <a:gd name="connsiteX15" fmla="*/ 179594 w 236706"/>
                <a:gd name="connsiteY15" fmla="*/ 146049 h 190218"/>
                <a:gd name="connsiteX16" fmla="*/ 204863 w 236706"/>
                <a:gd name="connsiteY16" fmla="*/ 132738 h 190218"/>
                <a:gd name="connsiteX17" fmla="*/ 144586 w 236706"/>
                <a:gd name="connsiteY17" fmla="*/ 19921 h 190218"/>
                <a:gd name="connsiteX18" fmla="*/ 150132 w 236706"/>
                <a:gd name="connsiteY18" fmla="*/ 1605 h 190218"/>
                <a:gd name="connsiteX19" fmla="*/ 168448 w 236706"/>
                <a:gd name="connsiteY19" fmla="*/ 7151 h 190218"/>
                <a:gd name="connsiteX20" fmla="*/ 235110 w 236706"/>
                <a:gd name="connsiteY20" fmla="*/ 131981 h 190218"/>
                <a:gd name="connsiteX21" fmla="*/ 236138 w 236706"/>
                <a:gd name="connsiteY21" fmla="*/ 142316 h 190218"/>
                <a:gd name="connsiteX22" fmla="*/ 229483 w 236706"/>
                <a:gd name="connsiteY22" fmla="*/ 150324 h 190218"/>
                <a:gd name="connsiteX23" fmla="*/ 192256 w 236706"/>
                <a:gd name="connsiteY23" fmla="*/ 169966 h 190218"/>
                <a:gd name="connsiteX24" fmla="*/ 167636 w 236706"/>
                <a:gd name="connsiteY24" fmla="*/ 182411 h 190218"/>
                <a:gd name="connsiteX25" fmla="*/ 154434 w 236706"/>
                <a:gd name="connsiteY25" fmla="*/ 189012 h 190218"/>
                <a:gd name="connsiteX26" fmla="*/ 148319 w 236706"/>
                <a:gd name="connsiteY26" fmla="*/ 190202 h 19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6706" h="190218">
                  <a:moveTo>
                    <a:pt x="148319" y="190202"/>
                  </a:moveTo>
                  <a:cubicBezTo>
                    <a:pt x="146869" y="190202"/>
                    <a:pt x="145424" y="189932"/>
                    <a:pt x="144044" y="189499"/>
                  </a:cubicBezTo>
                  <a:cubicBezTo>
                    <a:pt x="140635" y="188363"/>
                    <a:pt x="137822" y="185874"/>
                    <a:pt x="136198" y="182681"/>
                  </a:cubicBezTo>
                  <a:lnTo>
                    <a:pt x="79222" y="68078"/>
                  </a:lnTo>
                  <a:lnTo>
                    <a:pt x="78410" y="68457"/>
                  </a:lnTo>
                  <a:cubicBezTo>
                    <a:pt x="70672" y="72353"/>
                    <a:pt x="62989" y="76194"/>
                    <a:pt x="55143" y="79874"/>
                  </a:cubicBezTo>
                  <a:lnTo>
                    <a:pt x="18836" y="96810"/>
                  </a:lnTo>
                  <a:cubicBezTo>
                    <a:pt x="11964" y="99732"/>
                    <a:pt x="4015" y="96539"/>
                    <a:pt x="1088" y="89667"/>
                  </a:cubicBezTo>
                  <a:cubicBezTo>
                    <a:pt x="-1710" y="83120"/>
                    <a:pt x="1061" y="75518"/>
                    <a:pt x="7419" y="72298"/>
                  </a:cubicBezTo>
                  <a:lnTo>
                    <a:pt x="43672" y="55362"/>
                  </a:lnTo>
                  <a:cubicBezTo>
                    <a:pt x="51247" y="51791"/>
                    <a:pt x="58768" y="48057"/>
                    <a:pt x="66289" y="44540"/>
                  </a:cubicBezTo>
                  <a:lnTo>
                    <a:pt x="79384" y="38047"/>
                  </a:lnTo>
                  <a:cubicBezTo>
                    <a:pt x="86067" y="34801"/>
                    <a:pt x="94118" y="37522"/>
                    <a:pt x="97456" y="44162"/>
                  </a:cubicBezTo>
                  <a:lnTo>
                    <a:pt x="154434" y="158765"/>
                  </a:lnTo>
                  <a:lnTo>
                    <a:pt x="155678" y="158170"/>
                  </a:lnTo>
                  <a:cubicBezTo>
                    <a:pt x="163578" y="154274"/>
                    <a:pt x="171911" y="150216"/>
                    <a:pt x="179594" y="146049"/>
                  </a:cubicBezTo>
                  <a:lnTo>
                    <a:pt x="204863" y="132738"/>
                  </a:lnTo>
                  <a:lnTo>
                    <a:pt x="144586" y="19921"/>
                  </a:lnTo>
                  <a:cubicBezTo>
                    <a:pt x="141058" y="13330"/>
                    <a:pt x="143541" y="5133"/>
                    <a:pt x="150132" y="1605"/>
                  </a:cubicBezTo>
                  <a:cubicBezTo>
                    <a:pt x="156722" y="-1923"/>
                    <a:pt x="164920" y="560"/>
                    <a:pt x="168448" y="7151"/>
                  </a:cubicBezTo>
                  <a:lnTo>
                    <a:pt x="235110" y="131981"/>
                  </a:lnTo>
                  <a:cubicBezTo>
                    <a:pt x="236793" y="135173"/>
                    <a:pt x="237161" y="138853"/>
                    <a:pt x="236138" y="142316"/>
                  </a:cubicBezTo>
                  <a:cubicBezTo>
                    <a:pt x="235072" y="145779"/>
                    <a:pt x="232675" y="148646"/>
                    <a:pt x="229483" y="150324"/>
                  </a:cubicBezTo>
                  <a:lnTo>
                    <a:pt x="192256" y="169966"/>
                  </a:lnTo>
                  <a:cubicBezTo>
                    <a:pt x="184085" y="174294"/>
                    <a:pt x="175753" y="178461"/>
                    <a:pt x="167636" y="182411"/>
                  </a:cubicBezTo>
                  <a:lnTo>
                    <a:pt x="154434" y="189012"/>
                  </a:lnTo>
                  <a:cubicBezTo>
                    <a:pt x="152513" y="189878"/>
                    <a:pt x="150424" y="190311"/>
                    <a:pt x="148319" y="19020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D94242B3-60B7-DC54-A6AE-8177036B9BE6}"/>
                </a:ext>
              </a:extLst>
            </p:cNvPr>
            <p:cNvSpPr/>
            <p:nvPr/>
          </p:nvSpPr>
          <p:spPr>
            <a:xfrm>
              <a:off x="2352191" y="3951607"/>
              <a:ext cx="233054" cy="190088"/>
            </a:xfrm>
            <a:custGeom>
              <a:avLst/>
              <a:gdLst>
                <a:gd name="connsiteX0" fmla="*/ 142757 w 233054"/>
                <a:gd name="connsiteY0" fmla="*/ 190088 h 190088"/>
                <a:gd name="connsiteX1" fmla="*/ 130312 w 233054"/>
                <a:gd name="connsiteY1" fmla="*/ 181863 h 190088"/>
                <a:gd name="connsiteX2" fmla="*/ 80261 w 233054"/>
                <a:gd name="connsiteY2" fmla="*/ 63905 h 190088"/>
                <a:gd name="connsiteX3" fmla="*/ 75120 w 233054"/>
                <a:gd name="connsiteY3" fmla="*/ 66016 h 190088"/>
                <a:gd name="connsiteX4" fmla="*/ 18197 w 233054"/>
                <a:gd name="connsiteY4" fmla="*/ 89012 h 190088"/>
                <a:gd name="connsiteX5" fmla="*/ 834 w 233054"/>
                <a:gd name="connsiteY5" fmla="*/ 81004 h 190088"/>
                <a:gd name="connsiteX6" fmla="*/ 8404 w 233054"/>
                <a:gd name="connsiteY6" fmla="*/ 63797 h 190088"/>
                <a:gd name="connsiteX7" fmla="*/ 64840 w 233054"/>
                <a:gd name="connsiteY7" fmla="*/ 40963 h 190088"/>
                <a:gd name="connsiteX8" fmla="*/ 82371 w 233054"/>
                <a:gd name="connsiteY8" fmla="*/ 33766 h 190088"/>
                <a:gd name="connsiteX9" fmla="*/ 99956 w 233054"/>
                <a:gd name="connsiteY9" fmla="*/ 41017 h 190088"/>
                <a:gd name="connsiteX10" fmla="*/ 149845 w 233054"/>
                <a:gd name="connsiteY10" fmla="*/ 158705 h 190088"/>
                <a:gd name="connsiteX11" fmla="*/ 176900 w 233054"/>
                <a:gd name="connsiteY11" fmla="*/ 146747 h 190088"/>
                <a:gd name="connsiteX12" fmla="*/ 201627 w 233054"/>
                <a:gd name="connsiteY12" fmla="*/ 135925 h 190088"/>
                <a:gd name="connsiteX13" fmla="*/ 148168 w 233054"/>
                <a:gd name="connsiteY13" fmla="*/ 19536 h 190088"/>
                <a:gd name="connsiteX14" fmla="*/ 154282 w 233054"/>
                <a:gd name="connsiteY14" fmla="*/ 1409 h 190088"/>
                <a:gd name="connsiteX15" fmla="*/ 172409 w 233054"/>
                <a:gd name="connsiteY15" fmla="*/ 7524 h 190088"/>
                <a:gd name="connsiteX16" fmla="*/ 172733 w 233054"/>
                <a:gd name="connsiteY16" fmla="*/ 8227 h 190088"/>
                <a:gd name="connsiteX17" fmla="*/ 231821 w 233054"/>
                <a:gd name="connsiteY17" fmla="*/ 136845 h 190088"/>
                <a:gd name="connsiteX18" fmla="*/ 225327 w 233054"/>
                <a:gd name="connsiteY18" fmla="*/ 154700 h 190088"/>
                <a:gd name="connsiteX19" fmla="*/ 187721 w 233054"/>
                <a:gd name="connsiteY19" fmla="*/ 171637 h 190088"/>
                <a:gd name="connsiteX20" fmla="*/ 147951 w 233054"/>
                <a:gd name="connsiteY20" fmla="*/ 189006 h 190088"/>
                <a:gd name="connsiteX21" fmla="*/ 142757 w 233054"/>
                <a:gd name="connsiteY21" fmla="*/ 190088 h 19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33054" h="190088">
                  <a:moveTo>
                    <a:pt x="142757" y="190088"/>
                  </a:moveTo>
                  <a:cubicBezTo>
                    <a:pt x="137346" y="190034"/>
                    <a:pt x="132470" y="186842"/>
                    <a:pt x="130312" y="181863"/>
                  </a:cubicBezTo>
                  <a:lnTo>
                    <a:pt x="80261" y="63905"/>
                  </a:lnTo>
                  <a:lnTo>
                    <a:pt x="75120" y="66016"/>
                  </a:lnTo>
                  <a:cubicBezTo>
                    <a:pt x="56561" y="73645"/>
                    <a:pt x="37244" y="81599"/>
                    <a:pt x="18197" y="89012"/>
                  </a:cubicBezTo>
                  <a:cubicBezTo>
                    <a:pt x="11185" y="91609"/>
                    <a:pt x="3409" y="87984"/>
                    <a:pt x="834" y="81004"/>
                  </a:cubicBezTo>
                  <a:cubicBezTo>
                    <a:pt x="-1677" y="74132"/>
                    <a:pt x="1667" y="66557"/>
                    <a:pt x="8404" y="63797"/>
                  </a:cubicBezTo>
                  <a:cubicBezTo>
                    <a:pt x="27234" y="56492"/>
                    <a:pt x="46280" y="48593"/>
                    <a:pt x="64840" y="40963"/>
                  </a:cubicBezTo>
                  <a:lnTo>
                    <a:pt x="82371" y="33766"/>
                  </a:lnTo>
                  <a:cubicBezTo>
                    <a:pt x="89226" y="31007"/>
                    <a:pt x="97051" y="34199"/>
                    <a:pt x="99956" y="41017"/>
                  </a:cubicBezTo>
                  <a:lnTo>
                    <a:pt x="149845" y="158705"/>
                  </a:lnTo>
                  <a:lnTo>
                    <a:pt x="176900" y="146747"/>
                  </a:lnTo>
                  <a:cubicBezTo>
                    <a:pt x="185070" y="143229"/>
                    <a:pt x="193132" y="139604"/>
                    <a:pt x="201627" y="135925"/>
                  </a:cubicBezTo>
                  <a:lnTo>
                    <a:pt x="148168" y="19536"/>
                  </a:lnTo>
                  <a:cubicBezTo>
                    <a:pt x="144851" y="12826"/>
                    <a:pt x="147589" y="4726"/>
                    <a:pt x="154282" y="1409"/>
                  </a:cubicBezTo>
                  <a:cubicBezTo>
                    <a:pt x="160981" y="-1908"/>
                    <a:pt x="169097" y="830"/>
                    <a:pt x="172409" y="7524"/>
                  </a:cubicBezTo>
                  <a:cubicBezTo>
                    <a:pt x="172522" y="7740"/>
                    <a:pt x="172630" y="8011"/>
                    <a:pt x="172733" y="8227"/>
                  </a:cubicBezTo>
                  <a:lnTo>
                    <a:pt x="231821" y="136845"/>
                  </a:lnTo>
                  <a:cubicBezTo>
                    <a:pt x="234905" y="143554"/>
                    <a:pt x="232010" y="151508"/>
                    <a:pt x="225327" y="154700"/>
                  </a:cubicBezTo>
                  <a:cubicBezTo>
                    <a:pt x="212882" y="160653"/>
                    <a:pt x="200113" y="166226"/>
                    <a:pt x="187721" y="171637"/>
                  </a:cubicBezTo>
                  <a:lnTo>
                    <a:pt x="147951" y="189006"/>
                  </a:lnTo>
                  <a:cubicBezTo>
                    <a:pt x="146306" y="189710"/>
                    <a:pt x="144542" y="190088"/>
                    <a:pt x="142757" y="19008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8F7C4857-F987-97C6-388C-66FFB676EA08}"/>
                </a:ext>
              </a:extLst>
            </p:cNvPr>
            <p:cNvSpPr/>
            <p:nvPr/>
          </p:nvSpPr>
          <p:spPr>
            <a:xfrm>
              <a:off x="2196023" y="4016216"/>
              <a:ext cx="229775" cy="188252"/>
            </a:xfrm>
            <a:custGeom>
              <a:avLst/>
              <a:gdLst>
                <a:gd name="connsiteX0" fmla="*/ 137192 w 229775"/>
                <a:gd name="connsiteY0" fmla="*/ 188246 h 188252"/>
                <a:gd name="connsiteX1" fmla="*/ 124422 w 229775"/>
                <a:gd name="connsiteY1" fmla="*/ 179264 h 188252"/>
                <a:gd name="connsiteX2" fmla="*/ 81622 w 229775"/>
                <a:gd name="connsiteY2" fmla="*/ 58600 h 188252"/>
                <a:gd name="connsiteX3" fmla="*/ 56569 w 229775"/>
                <a:gd name="connsiteY3" fmla="*/ 67420 h 188252"/>
                <a:gd name="connsiteX4" fmla="*/ 18206 w 229775"/>
                <a:gd name="connsiteY4" fmla="*/ 79866 h 188252"/>
                <a:gd name="connsiteX5" fmla="*/ 837 w 229775"/>
                <a:gd name="connsiteY5" fmla="*/ 71857 h 188252"/>
                <a:gd name="connsiteX6" fmla="*/ 8856 w 229775"/>
                <a:gd name="connsiteY6" fmla="*/ 54488 h 188252"/>
                <a:gd name="connsiteX7" fmla="*/ 9819 w 229775"/>
                <a:gd name="connsiteY7" fmla="*/ 54163 h 188252"/>
                <a:gd name="connsiteX8" fmla="*/ 47695 w 229775"/>
                <a:gd name="connsiteY8" fmla="*/ 41773 h 188252"/>
                <a:gd name="connsiteX9" fmla="*/ 85139 w 229775"/>
                <a:gd name="connsiteY9" fmla="*/ 28570 h 188252"/>
                <a:gd name="connsiteX10" fmla="*/ 102400 w 229775"/>
                <a:gd name="connsiteY10" fmla="*/ 36848 h 188252"/>
                <a:gd name="connsiteX11" fmla="*/ 145525 w 229775"/>
                <a:gd name="connsiteY11" fmla="*/ 157350 h 188252"/>
                <a:gd name="connsiteX12" fmla="*/ 193195 w 229775"/>
                <a:gd name="connsiteY12" fmla="*/ 139602 h 188252"/>
                <a:gd name="connsiteX13" fmla="*/ 198606 w 229775"/>
                <a:gd name="connsiteY13" fmla="*/ 137491 h 188252"/>
                <a:gd name="connsiteX14" fmla="*/ 152289 w 229775"/>
                <a:gd name="connsiteY14" fmla="*/ 18451 h 188252"/>
                <a:gd name="connsiteX15" fmla="*/ 160026 w 229775"/>
                <a:gd name="connsiteY15" fmla="*/ 920 h 188252"/>
                <a:gd name="connsiteX16" fmla="*/ 177558 w 229775"/>
                <a:gd name="connsiteY16" fmla="*/ 8658 h 188252"/>
                <a:gd name="connsiteX17" fmla="*/ 228745 w 229775"/>
                <a:gd name="connsiteY17" fmla="*/ 140576 h 188252"/>
                <a:gd name="connsiteX18" fmla="*/ 228745 w 229775"/>
                <a:gd name="connsiteY18" fmla="*/ 150965 h 188252"/>
                <a:gd name="connsiteX19" fmla="*/ 221170 w 229775"/>
                <a:gd name="connsiteY19" fmla="*/ 158107 h 188252"/>
                <a:gd name="connsiteX20" fmla="*/ 202989 w 229775"/>
                <a:gd name="connsiteY20" fmla="*/ 165033 h 188252"/>
                <a:gd name="connsiteX21" fmla="*/ 141791 w 229775"/>
                <a:gd name="connsiteY21" fmla="*/ 187542 h 188252"/>
                <a:gd name="connsiteX22" fmla="*/ 137192 w 229775"/>
                <a:gd name="connsiteY22" fmla="*/ 188246 h 188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9775" h="188252">
                  <a:moveTo>
                    <a:pt x="137192" y="188246"/>
                  </a:moveTo>
                  <a:cubicBezTo>
                    <a:pt x="131462" y="188246"/>
                    <a:pt x="126349" y="184675"/>
                    <a:pt x="124422" y="179264"/>
                  </a:cubicBezTo>
                  <a:lnTo>
                    <a:pt x="81622" y="58600"/>
                  </a:lnTo>
                  <a:lnTo>
                    <a:pt x="56569" y="67420"/>
                  </a:lnTo>
                  <a:lnTo>
                    <a:pt x="18206" y="79866"/>
                  </a:lnTo>
                  <a:cubicBezTo>
                    <a:pt x="11194" y="82463"/>
                    <a:pt x="3418" y="78837"/>
                    <a:pt x="837" y="71857"/>
                  </a:cubicBezTo>
                  <a:cubicBezTo>
                    <a:pt x="-1744" y="64823"/>
                    <a:pt x="1843" y="57085"/>
                    <a:pt x="8856" y="54488"/>
                  </a:cubicBezTo>
                  <a:cubicBezTo>
                    <a:pt x="9175" y="54380"/>
                    <a:pt x="9494" y="54272"/>
                    <a:pt x="9819" y="54163"/>
                  </a:cubicBezTo>
                  <a:lnTo>
                    <a:pt x="47695" y="41773"/>
                  </a:lnTo>
                  <a:lnTo>
                    <a:pt x="85139" y="28570"/>
                  </a:lnTo>
                  <a:cubicBezTo>
                    <a:pt x="92190" y="26135"/>
                    <a:pt x="99900" y="29814"/>
                    <a:pt x="102400" y="36848"/>
                  </a:cubicBezTo>
                  <a:lnTo>
                    <a:pt x="145525" y="157350"/>
                  </a:lnTo>
                  <a:cubicBezTo>
                    <a:pt x="161758" y="151939"/>
                    <a:pt x="177612" y="145554"/>
                    <a:pt x="193195" y="139602"/>
                  </a:cubicBezTo>
                  <a:lnTo>
                    <a:pt x="198606" y="137491"/>
                  </a:lnTo>
                  <a:lnTo>
                    <a:pt x="152289" y="18451"/>
                  </a:lnTo>
                  <a:cubicBezTo>
                    <a:pt x="149583" y="11471"/>
                    <a:pt x="153046" y="3626"/>
                    <a:pt x="160026" y="920"/>
                  </a:cubicBezTo>
                  <a:cubicBezTo>
                    <a:pt x="167006" y="-1785"/>
                    <a:pt x="174852" y="1677"/>
                    <a:pt x="177558" y="8658"/>
                  </a:cubicBezTo>
                  <a:lnTo>
                    <a:pt x="228745" y="140576"/>
                  </a:lnTo>
                  <a:cubicBezTo>
                    <a:pt x="230119" y="143877"/>
                    <a:pt x="230119" y="147664"/>
                    <a:pt x="228745" y="150965"/>
                  </a:cubicBezTo>
                  <a:cubicBezTo>
                    <a:pt x="227295" y="154266"/>
                    <a:pt x="224562" y="156863"/>
                    <a:pt x="221170" y="158107"/>
                  </a:cubicBezTo>
                  <a:lnTo>
                    <a:pt x="202989" y="165033"/>
                  </a:lnTo>
                  <a:cubicBezTo>
                    <a:pt x="183077" y="172608"/>
                    <a:pt x="162461" y="180509"/>
                    <a:pt x="141791" y="187542"/>
                  </a:cubicBezTo>
                  <a:cubicBezTo>
                    <a:pt x="140309" y="188030"/>
                    <a:pt x="138756" y="188300"/>
                    <a:pt x="137192" y="188246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B42AB689-A90D-1A45-F296-F1E852D6BAAA}"/>
                </a:ext>
              </a:extLst>
            </p:cNvPr>
            <p:cNvSpPr/>
            <p:nvPr/>
          </p:nvSpPr>
          <p:spPr>
            <a:xfrm>
              <a:off x="2037794" y="4071323"/>
              <a:ext cx="224536" cy="186314"/>
            </a:xfrm>
            <a:custGeom>
              <a:avLst/>
              <a:gdLst>
                <a:gd name="connsiteX0" fmla="*/ 130226 w 224536"/>
                <a:gd name="connsiteY0" fmla="*/ 186274 h 186314"/>
                <a:gd name="connsiteX1" fmla="*/ 117240 w 224536"/>
                <a:gd name="connsiteY1" fmla="*/ 176534 h 186314"/>
                <a:gd name="connsiteX2" fmla="*/ 81907 w 224536"/>
                <a:gd name="connsiteY2" fmla="*/ 53544 h 186314"/>
                <a:gd name="connsiteX3" fmla="*/ 42894 w 224536"/>
                <a:gd name="connsiteY3" fmla="*/ 64366 h 186314"/>
                <a:gd name="connsiteX4" fmla="*/ 17517 w 224536"/>
                <a:gd name="connsiteY4" fmla="*/ 71184 h 186314"/>
                <a:gd name="connsiteX5" fmla="*/ 602 w 224536"/>
                <a:gd name="connsiteY5" fmla="*/ 62256 h 186314"/>
                <a:gd name="connsiteX6" fmla="*/ 9547 w 224536"/>
                <a:gd name="connsiteY6" fmla="*/ 45319 h 186314"/>
                <a:gd name="connsiteX7" fmla="*/ 10375 w 224536"/>
                <a:gd name="connsiteY7" fmla="*/ 45103 h 186314"/>
                <a:gd name="connsiteX8" fmla="*/ 35860 w 224536"/>
                <a:gd name="connsiteY8" fmla="*/ 38231 h 186314"/>
                <a:gd name="connsiteX9" fmla="*/ 87372 w 224536"/>
                <a:gd name="connsiteY9" fmla="*/ 24001 h 186314"/>
                <a:gd name="connsiteX10" fmla="*/ 97653 w 224536"/>
                <a:gd name="connsiteY10" fmla="*/ 25137 h 186314"/>
                <a:gd name="connsiteX11" fmla="*/ 104146 w 224536"/>
                <a:gd name="connsiteY11" fmla="*/ 33253 h 186314"/>
                <a:gd name="connsiteX12" fmla="*/ 139587 w 224536"/>
                <a:gd name="connsiteY12" fmla="*/ 156081 h 186314"/>
                <a:gd name="connsiteX13" fmla="*/ 151924 w 224536"/>
                <a:gd name="connsiteY13" fmla="*/ 152456 h 186314"/>
                <a:gd name="connsiteX14" fmla="*/ 193913 w 224536"/>
                <a:gd name="connsiteY14" fmla="*/ 139740 h 186314"/>
                <a:gd name="connsiteX15" fmla="*/ 154846 w 224536"/>
                <a:gd name="connsiteY15" fmla="*/ 17778 h 186314"/>
                <a:gd name="connsiteX16" fmla="*/ 163455 w 224536"/>
                <a:gd name="connsiteY16" fmla="*/ 679 h 186314"/>
                <a:gd name="connsiteX17" fmla="*/ 180537 w 224536"/>
                <a:gd name="connsiteY17" fmla="*/ 9283 h 186314"/>
                <a:gd name="connsiteX18" fmla="*/ 180602 w 224536"/>
                <a:gd name="connsiteY18" fmla="*/ 9499 h 186314"/>
                <a:gd name="connsiteX19" fmla="*/ 223890 w 224536"/>
                <a:gd name="connsiteY19" fmla="*/ 144285 h 186314"/>
                <a:gd name="connsiteX20" fmla="*/ 215340 w 224536"/>
                <a:gd name="connsiteY20" fmla="*/ 161222 h 186314"/>
                <a:gd name="connsiteX21" fmla="*/ 159716 w 224536"/>
                <a:gd name="connsiteY21" fmla="*/ 178374 h 186314"/>
                <a:gd name="connsiteX22" fmla="*/ 134393 w 224536"/>
                <a:gd name="connsiteY22" fmla="*/ 185949 h 186314"/>
                <a:gd name="connsiteX23" fmla="*/ 130226 w 224536"/>
                <a:gd name="connsiteY23" fmla="*/ 186274 h 186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4536" h="186314">
                  <a:moveTo>
                    <a:pt x="130226" y="186274"/>
                  </a:moveTo>
                  <a:cubicBezTo>
                    <a:pt x="124210" y="186274"/>
                    <a:pt x="118907" y="182324"/>
                    <a:pt x="117240" y="176534"/>
                  </a:cubicBezTo>
                  <a:lnTo>
                    <a:pt x="81907" y="53544"/>
                  </a:lnTo>
                  <a:cubicBezTo>
                    <a:pt x="68813" y="57224"/>
                    <a:pt x="55664" y="60740"/>
                    <a:pt x="42894" y="64366"/>
                  </a:cubicBezTo>
                  <a:cubicBezTo>
                    <a:pt x="34399" y="66639"/>
                    <a:pt x="25958" y="68857"/>
                    <a:pt x="17517" y="71184"/>
                  </a:cubicBezTo>
                  <a:cubicBezTo>
                    <a:pt x="10380" y="73402"/>
                    <a:pt x="2805" y="69398"/>
                    <a:pt x="602" y="62256"/>
                  </a:cubicBezTo>
                  <a:cubicBezTo>
                    <a:pt x="-1594" y="55113"/>
                    <a:pt x="2404" y="47538"/>
                    <a:pt x="9547" y="45319"/>
                  </a:cubicBezTo>
                  <a:cubicBezTo>
                    <a:pt x="9817" y="45265"/>
                    <a:pt x="10093" y="45157"/>
                    <a:pt x="10375" y="45103"/>
                  </a:cubicBezTo>
                  <a:lnTo>
                    <a:pt x="35860" y="38231"/>
                  </a:lnTo>
                  <a:cubicBezTo>
                    <a:pt x="52796" y="33686"/>
                    <a:pt x="70328" y="28978"/>
                    <a:pt x="87372" y="24001"/>
                  </a:cubicBezTo>
                  <a:cubicBezTo>
                    <a:pt x="90813" y="23026"/>
                    <a:pt x="94509" y="23405"/>
                    <a:pt x="97653" y="25137"/>
                  </a:cubicBezTo>
                  <a:cubicBezTo>
                    <a:pt x="100829" y="26868"/>
                    <a:pt x="103172" y="29790"/>
                    <a:pt x="104146" y="33253"/>
                  </a:cubicBezTo>
                  <a:lnTo>
                    <a:pt x="139587" y="156081"/>
                  </a:lnTo>
                  <a:lnTo>
                    <a:pt x="151924" y="152456"/>
                  </a:lnTo>
                  <a:cubicBezTo>
                    <a:pt x="165776" y="148398"/>
                    <a:pt x="179953" y="144177"/>
                    <a:pt x="193913" y="139740"/>
                  </a:cubicBezTo>
                  <a:lnTo>
                    <a:pt x="154846" y="17778"/>
                  </a:lnTo>
                  <a:cubicBezTo>
                    <a:pt x="152503" y="10690"/>
                    <a:pt x="156356" y="3060"/>
                    <a:pt x="163455" y="679"/>
                  </a:cubicBezTo>
                  <a:cubicBezTo>
                    <a:pt x="170549" y="-1647"/>
                    <a:pt x="178194" y="2194"/>
                    <a:pt x="180537" y="9283"/>
                  </a:cubicBezTo>
                  <a:cubicBezTo>
                    <a:pt x="180559" y="9391"/>
                    <a:pt x="180581" y="9445"/>
                    <a:pt x="180602" y="9499"/>
                  </a:cubicBezTo>
                  <a:lnTo>
                    <a:pt x="223890" y="144285"/>
                  </a:lnTo>
                  <a:cubicBezTo>
                    <a:pt x="226141" y="151319"/>
                    <a:pt x="222337" y="158840"/>
                    <a:pt x="215340" y="161222"/>
                  </a:cubicBezTo>
                  <a:cubicBezTo>
                    <a:pt x="196835" y="167444"/>
                    <a:pt x="177951" y="173017"/>
                    <a:pt x="159716" y="178374"/>
                  </a:cubicBezTo>
                  <a:cubicBezTo>
                    <a:pt x="151275" y="180863"/>
                    <a:pt x="142834" y="183352"/>
                    <a:pt x="134393" y="185949"/>
                  </a:cubicBezTo>
                  <a:cubicBezTo>
                    <a:pt x="133029" y="186274"/>
                    <a:pt x="131622" y="186382"/>
                    <a:pt x="130226" y="186274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A5CE4C5C-F31A-70E9-246D-5A3B77EA5FA4}"/>
                </a:ext>
              </a:extLst>
            </p:cNvPr>
            <p:cNvSpPr/>
            <p:nvPr/>
          </p:nvSpPr>
          <p:spPr>
            <a:xfrm>
              <a:off x="1877204" y="4116602"/>
              <a:ext cx="218336" cy="183957"/>
            </a:xfrm>
            <a:custGeom>
              <a:avLst/>
              <a:gdLst>
                <a:gd name="connsiteX0" fmla="*/ 122752 w 218336"/>
                <a:gd name="connsiteY0" fmla="*/ 183958 h 183957"/>
                <a:gd name="connsiteX1" fmla="*/ 109550 w 218336"/>
                <a:gd name="connsiteY1" fmla="*/ 173136 h 183957"/>
                <a:gd name="connsiteX2" fmla="*/ 81521 w 218336"/>
                <a:gd name="connsiteY2" fmla="*/ 48144 h 183957"/>
                <a:gd name="connsiteX3" fmla="*/ 80223 w 218336"/>
                <a:gd name="connsiteY3" fmla="*/ 48469 h 183957"/>
                <a:gd name="connsiteX4" fmla="*/ 15833 w 218336"/>
                <a:gd name="connsiteY4" fmla="*/ 61725 h 183957"/>
                <a:gd name="connsiteX5" fmla="*/ 200 w 218336"/>
                <a:gd name="connsiteY5" fmla="*/ 50687 h 183957"/>
                <a:gd name="connsiteX6" fmla="*/ 11017 w 218336"/>
                <a:gd name="connsiteY6" fmla="*/ 35103 h 183957"/>
                <a:gd name="connsiteX7" fmla="*/ 74433 w 218336"/>
                <a:gd name="connsiteY7" fmla="*/ 22009 h 183957"/>
                <a:gd name="connsiteX8" fmla="*/ 88934 w 218336"/>
                <a:gd name="connsiteY8" fmla="*/ 18870 h 183957"/>
                <a:gd name="connsiteX9" fmla="*/ 105124 w 218336"/>
                <a:gd name="connsiteY9" fmla="*/ 28935 h 183957"/>
                <a:gd name="connsiteX10" fmla="*/ 105167 w 218336"/>
                <a:gd name="connsiteY10" fmla="*/ 29097 h 183957"/>
                <a:gd name="connsiteX11" fmla="*/ 133141 w 218336"/>
                <a:gd name="connsiteY11" fmla="*/ 154035 h 183957"/>
                <a:gd name="connsiteX12" fmla="*/ 140554 w 218336"/>
                <a:gd name="connsiteY12" fmla="*/ 152412 h 183957"/>
                <a:gd name="connsiteX13" fmla="*/ 188333 w 218336"/>
                <a:gd name="connsiteY13" fmla="*/ 140779 h 183957"/>
                <a:gd name="connsiteX14" fmla="*/ 156733 w 218336"/>
                <a:gd name="connsiteY14" fmla="*/ 16868 h 183957"/>
                <a:gd name="connsiteX15" fmla="*/ 166527 w 218336"/>
                <a:gd name="connsiteY15" fmla="*/ 420 h 183957"/>
                <a:gd name="connsiteX16" fmla="*/ 182976 w 218336"/>
                <a:gd name="connsiteY16" fmla="*/ 10213 h 183957"/>
                <a:gd name="connsiteX17" fmla="*/ 217931 w 218336"/>
                <a:gd name="connsiteY17" fmla="*/ 147326 h 183957"/>
                <a:gd name="connsiteX18" fmla="*/ 216415 w 218336"/>
                <a:gd name="connsiteY18" fmla="*/ 157607 h 183957"/>
                <a:gd name="connsiteX19" fmla="*/ 208029 w 218336"/>
                <a:gd name="connsiteY19" fmla="*/ 163829 h 183957"/>
                <a:gd name="connsiteX20" fmla="*/ 146669 w 218336"/>
                <a:gd name="connsiteY20" fmla="*/ 178763 h 183957"/>
                <a:gd name="connsiteX21" fmla="*/ 125837 w 218336"/>
                <a:gd name="connsiteY21" fmla="*/ 183363 h 183957"/>
                <a:gd name="connsiteX22" fmla="*/ 122752 w 218336"/>
                <a:gd name="connsiteY22" fmla="*/ 183958 h 18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8336" h="183957">
                  <a:moveTo>
                    <a:pt x="122752" y="183958"/>
                  </a:moveTo>
                  <a:cubicBezTo>
                    <a:pt x="116346" y="183958"/>
                    <a:pt x="110832" y="179413"/>
                    <a:pt x="109550" y="173136"/>
                  </a:cubicBezTo>
                  <a:lnTo>
                    <a:pt x="81521" y="48144"/>
                  </a:lnTo>
                  <a:lnTo>
                    <a:pt x="80223" y="48469"/>
                  </a:lnTo>
                  <a:cubicBezTo>
                    <a:pt x="59228" y="53068"/>
                    <a:pt x="37476" y="57829"/>
                    <a:pt x="15833" y="61725"/>
                  </a:cubicBezTo>
                  <a:cubicBezTo>
                    <a:pt x="8468" y="63024"/>
                    <a:pt x="1472" y="58045"/>
                    <a:pt x="200" y="50687"/>
                  </a:cubicBezTo>
                  <a:cubicBezTo>
                    <a:pt x="-1060" y="43436"/>
                    <a:pt x="3755" y="36456"/>
                    <a:pt x="11017" y="35103"/>
                  </a:cubicBezTo>
                  <a:cubicBezTo>
                    <a:pt x="32174" y="31262"/>
                    <a:pt x="53655" y="26554"/>
                    <a:pt x="74433" y="22009"/>
                  </a:cubicBezTo>
                  <a:lnTo>
                    <a:pt x="88934" y="18870"/>
                  </a:lnTo>
                  <a:cubicBezTo>
                    <a:pt x="96179" y="17193"/>
                    <a:pt x="103430" y="21684"/>
                    <a:pt x="105124" y="28935"/>
                  </a:cubicBezTo>
                  <a:cubicBezTo>
                    <a:pt x="105140" y="28989"/>
                    <a:pt x="105156" y="29043"/>
                    <a:pt x="105167" y="29097"/>
                  </a:cubicBezTo>
                  <a:lnTo>
                    <a:pt x="133141" y="154035"/>
                  </a:lnTo>
                  <a:lnTo>
                    <a:pt x="140554" y="152412"/>
                  </a:lnTo>
                  <a:lnTo>
                    <a:pt x="188333" y="140779"/>
                  </a:lnTo>
                  <a:lnTo>
                    <a:pt x="156733" y="16868"/>
                  </a:lnTo>
                  <a:cubicBezTo>
                    <a:pt x="154893" y="9618"/>
                    <a:pt x="159281" y="2259"/>
                    <a:pt x="166527" y="420"/>
                  </a:cubicBezTo>
                  <a:cubicBezTo>
                    <a:pt x="173772" y="-1421"/>
                    <a:pt x="181136" y="2963"/>
                    <a:pt x="182976" y="10213"/>
                  </a:cubicBezTo>
                  <a:lnTo>
                    <a:pt x="217931" y="147326"/>
                  </a:lnTo>
                  <a:cubicBezTo>
                    <a:pt x="218802" y="150843"/>
                    <a:pt x="218261" y="154523"/>
                    <a:pt x="216415" y="157607"/>
                  </a:cubicBezTo>
                  <a:cubicBezTo>
                    <a:pt x="214576" y="160745"/>
                    <a:pt x="211551" y="162963"/>
                    <a:pt x="208029" y="163829"/>
                  </a:cubicBezTo>
                  <a:lnTo>
                    <a:pt x="146669" y="178763"/>
                  </a:lnTo>
                  <a:lnTo>
                    <a:pt x="125837" y="183363"/>
                  </a:lnTo>
                  <a:cubicBezTo>
                    <a:pt x="124836" y="183688"/>
                    <a:pt x="123802" y="183904"/>
                    <a:pt x="122752" y="18395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FFA4F946-6AF1-2F06-5912-B52641B03873}"/>
                </a:ext>
              </a:extLst>
            </p:cNvPr>
            <p:cNvSpPr/>
            <p:nvPr/>
          </p:nvSpPr>
          <p:spPr>
            <a:xfrm>
              <a:off x="1714252" y="4152648"/>
              <a:ext cx="211875" cy="180792"/>
            </a:xfrm>
            <a:custGeom>
              <a:avLst/>
              <a:gdLst>
                <a:gd name="connsiteX0" fmla="*/ 115369 w 211875"/>
                <a:gd name="connsiteY0" fmla="*/ 180702 h 180792"/>
                <a:gd name="connsiteX1" fmla="*/ 102004 w 211875"/>
                <a:gd name="connsiteY1" fmla="*/ 169339 h 180792"/>
                <a:gd name="connsiteX2" fmla="*/ 81605 w 211875"/>
                <a:gd name="connsiteY2" fmla="*/ 43102 h 180792"/>
                <a:gd name="connsiteX3" fmla="*/ 40048 w 211875"/>
                <a:gd name="connsiteY3" fmla="*/ 49108 h 180792"/>
                <a:gd name="connsiteX4" fmla="*/ 15483 w 211875"/>
                <a:gd name="connsiteY4" fmla="*/ 52571 h 180792"/>
                <a:gd name="connsiteX5" fmla="*/ 143 w 211875"/>
                <a:gd name="connsiteY5" fmla="*/ 41100 h 180792"/>
                <a:gd name="connsiteX6" fmla="*/ 11587 w 211875"/>
                <a:gd name="connsiteY6" fmla="*/ 25788 h 180792"/>
                <a:gd name="connsiteX7" fmla="*/ 36369 w 211875"/>
                <a:gd name="connsiteY7" fmla="*/ 22325 h 180792"/>
                <a:gd name="connsiteX8" fmla="*/ 90478 w 211875"/>
                <a:gd name="connsiteY8" fmla="*/ 14154 h 180792"/>
                <a:gd name="connsiteX9" fmla="*/ 106186 w 211875"/>
                <a:gd name="connsiteY9" fmla="*/ 25084 h 180792"/>
                <a:gd name="connsiteX10" fmla="*/ 106224 w 211875"/>
                <a:gd name="connsiteY10" fmla="*/ 25301 h 180792"/>
                <a:gd name="connsiteX11" fmla="*/ 126623 w 211875"/>
                <a:gd name="connsiteY11" fmla="*/ 151646 h 180792"/>
                <a:gd name="connsiteX12" fmla="*/ 154760 w 211875"/>
                <a:gd name="connsiteY12" fmla="*/ 146938 h 180792"/>
                <a:gd name="connsiteX13" fmla="*/ 181328 w 211875"/>
                <a:gd name="connsiteY13" fmla="*/ 142014 h 180792"/>
                <a:gd name="connsiteX14" fmla="*/ 182518 w 211875"/>
                <a:gd name="connsiteY14" fmla="*/ 142014 h 180792"/>
                <a:gd name="connsiteX15" fmla="*/ 158439 w 211875"/>
                <a:gd name="connsiteY15" fmla="*/ 16318 h 180792"/>
                <a:gd name="connsiteX16" fmla="*/ 168893 w 211875"/>
                <a:gd name="connsiteY16" fmla="*/ 302 h 180792"/>
                <a:gd name="connsiteX17" fmla="*/ 184915 w 211875"/>
                <a:gd name="connsiteY17" fmla="*/ 10745 h 180792"/>
                <a:gd name="connsiteX18" fmla="*/ 185007 w 211875"/>
                <a:gd name="connsiteY18" fmla="*/ 11232 h 180792"/>
                <a:gd name="connsiteX19" fmla="*/ 211629 w 211875"/>
                <a:gd name="connsiteY19" fmla="*/ 150185 h 180792"/>
                <a:gd name="connsiteX20" fmla="*/ 200899 w 211875"/>
                <a:gd name="connsiteY20" fmla="*/ 166038 h 180792"/>
                <a:gd name="connsiteX21" fmla="*/ 200807 w 211875"/>
                <a:gd name="connsiteY21" fmla="*/ 166038 h 180792"/>
                <a:gd name="connsiteX22" fmla="*/ 186468 w 211875"/>
                <a:gd name="connsiteY22" fmla="*/ 168798 h 180792"/>
                <a:gd name="connsiteX23" fmla="*/ 159414 w 211875"/>
                <a:gd name="connsiteY23" fmla="*/ 173830 h 180792"/>
                <a:gd name="connsiteX24" fmla="*/ 117804 w 211875"/>
                <a:gd name="connsiteY24" fmla="*/ 180756 h 180792"/>
                <a:gd name="connsiteX25" fmla="*/ 115369 w 211875"/>
                <a:gd name="connsiteY25" fmla="*/ 180702 h 180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1875" h="180792">
                  <a:moveTo>
                    <a:pt x="115369" y="180702"/>
                  </a:moveTo>
                  <a:cubicBezTo>
                    <a:pt x="108730" y="180702"/>
                    <a:pt x="103064" y="175887"/>
                    <a:pt x="102004" y="169339"/>
                  </a:cubicBezTo>
                  <a:lnTo>
                    <a:pt x="81605" y="43102"/>
                  </a:lnTo>
                  <a:cubicBezTo>
                    <a:pt x="67644" y="45321"/>
                    <a:pt x="53684" y="47269"/>
                    <a:pt x="40048" y="49108"/>
                  </a:cubicBezTo>
                  <a:lnTo>
                    <a:pt x="15483" y="52571"/>
                  </a:lnTo>
                  <a:cubicBezTo>
                    <a:pt x="8086" y="53654"/>
                    <a:pt x="1220" y="48513"/>
                    <a:pt x="143" y="41100"/>
                  </a:cubicBezTo>
                  <a:cubicBezTo>
                    <a:pt x="-934" y="33741"/>
                    <a:pt x="4191" y="26869"/>
                    <a:pt x="11587" y="25788"/>
                  </a:cubicBezTo>
                  <a:lnTo>
                    <a:pt x="36369" y="22325"/>
                  </a:lnTo>
                  <a:cubicBezTo>
                    <a:pt x="54171" y="19890"/>
                    <a:pt x="72568" y="17346"/>
                    <a:pt x="90478" y="14154"/>
                  </a:cubicBezTo>
                  <a:cubicBezTo>
                    <a:pt x="97832" y="12855"/>
                    <a:pt x="104866" y="17725"/>
                    <a:pt x="106186" y="25084"/>
                  </a:cubicBezTo>
                  <a:cubicBezTo>
                    <a:pt x="106197" y="25138"/>
                    <a:pt x="106213" y="25247"/>
                    <a:pt x="106224" y="25301"/>
                  </a:cubicBezTo>
                  <a:lnTo>
                    <a:pt x="126623" y="151646"/>
                  </a:lnTo>
                  <a:lnTo>
                    <a:pt x="154760" y="146938"/>
                  </a:lnTo>
                  <a:cubicBezTo>
                    <a:pt x="163580" y="145423"/>
                    <a:pt x="172454" y="143745"/>
                    <a:pt x="181328" y="142014"/>
                  </a:cubicBezTo>
                  <a:lnTo>
                    <a:pt x="182518" y="142014"/>
                  </a:lnTo>
                  <a:lnTo>
                    <a:pt x="158439" y="16318"/>
                  </a:lnTo>
                  <a:cubicBezTo>
                    <a:pt x="156903" y="9014"/>
                    <a:pt x="161583" y="1817"/>
                    <a:pt x="168893" y="302"/>
                  </a:cubicBezTo>
                  <a:cubicBezTo>
                    <a:pt x="176204" y="-1267"/>
                    <a:pt x="183378" y="3440"/>
                    <a:pt x="184915" y="10745"/>
                  </a:cubicBezTo>
                  <a:cubicBezTo>
                    <a:pt x="184948" y="10908"/>
                    <a:pt x="184980" y="11070"/>
                    <a:pt x="185007" y="11232"/>
                  </a:cubicBezTo>
                  <a:lnTo>
                    <a:pt x="211629" y="150185"/>
                  </a:lnTo>
                  <a:cubicBezTo>
                    <a:pt x="213041" y="157543"/>
                    <a:pt x="208236" y="164632"/>
                    <a:pt x="200899" y="166038"/>
                  </a:cubicBezTo>
                  <a:cubicBezTo>
                    <a:pt x="200866" y="166038"/>
                    <a:pt x="200839" y="166038"/>
                    <a:pt x="200807" y="166038"/>
                  </a:cubicBezTo>
                  <a:cubicBezTo>
                    <a:pt x="195991" y="166904"/>
                    <a:pt x="191230" y="167878"/>
                    <a:pt x="186468" y="168798"/>
                  </a:cubicBezTo>
                  <a:cubicBezTo>
                    <a:pt x="177378" y="170530"/>
                    <a:pt x="168287" y="172315"/>
                    <a:pt x="159414" y="173830"/>
                  </a:cubicBezTo>
                  <a:lnTo>
                    <a:pt x="117804" y="180756"/>
                  </a:lnTo>
                  <a:cubicBezTo>
                    <a:pt x="116992" y="180811"/>
                    <a:pt x="116175" y="180811"/>
                    <a:pt x="115369" y="18070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11EA3F7D-EFBC-CF09-631B-70A6348D1214}"/>
                </a:ext>
              </a:extLst>
            </p:cNvPr>
            <p:cNvSpPr/>
            <p:nvPr/>
          </p:nvSpPr>
          <p:spPr>
            <a:xfrm>
              <a:off x="1550882" y="4178861"/>
              <a:ext cx="204385" cy="177377"/>
            </a:xfrm>
            <a:custGeom>
              <a:avLst/>
              <a:gdLst>
                <a:gd name="connsiteX0" fmla="*/ 106725 w 204385"/>
                <a:gd name="connsiteY0" fmla="*/ 177215 h 177377"/>
                <a:gd name="connsiteX1" fmla="*/ 93252 w 204385"/>
                <a:gd name="connsiteY1" fmla="*/ 165040 h 177377"/>
                <a:gd name="connsiteX2" fmla="*/ 80428 w 204385"/>
                <a:gd name="connsiteY2" fmla="*/ 37505 h 177377"/>
                <a:gd name="connsiteX3" fmla="*/ 64845 w 204385"/>
                <a:gd name="connsiteY3" fmla="*/ 38912 h 177377"/>
                <a:gd name="connsiteX4" fmla="*/ 13658 w 204385"/>
                <a:gd name="connsiteY4" fmla="*/ 43186 h 177377"/>
                <a:gd name="connsiteX5" fmla="*/ 0 w 204385"/>
                <a:gd name="connsiteY5" fmla="*/ 29659 h 177377"/>
                <a:gd name="connsiteX6" fmla="*/ 11872 w 204385"/>
                <a:gd name="connsiteY6" fmla="*/ 16132 h 177377"/>
                <a:gd name="connsiteX7" fmla="*/ 62410 w 204385"/>
                <a:gd name="connsiteY7" fmla="*/ 11965 h 177377"/>
                <a:gd name="connsiteX8" fmla="*/ 91413 w 204385"/>
                <a:gd name="connsiteY8" fmla="*/ 9422 h 177377"/>
                <a:gd name="connsiteX9" fmla="*/ 106022 w 204385"/>
                <a:gd name="connsiteY9" fmla="*/ 21542 h 177377"/>
                <a:gd name="connsiteX10" fmla="*/ 118846 w 204385"/>
                <a:gd name="connsiteY10" fmla="*/ 148699 h 177377"/>
                <a:gd name="connsiteX11" fmla="*/ 125068 w 204385"/>
                <a:gd name="connsiteY11" fmla="*/ 147996 h 177377"/>
                <a:gd name="connsiteX12" fmla="*/ 175174 w 204385"/>
                <a:gd name="connsiteY12" fmla="*/ 142260 h 177377"/>
                <a:gd name="connsiteX13" fmla="*/ 158941 w 204385"/>
                <a:gd name="connsiteY13" fmla="*/ 15374 h 177377"/>
                <a:gd name="connsiteX14" fmla="*/ 170737 w 204385"/>
                <a:gd name="connsiteY14" fmla="*/ 115 h 177377"/>
                <a:gd name="connsiteX15" fmla="*/ 185995 w 204385"/>
                <a:gd name="connsiteY15" fmla="*/ 11912 h 177377"/>
                <a:gd name="connsiteX16" fmla="*/ 204284 w 204385"/>
                <a:gd name="connsiteY16" fmla="*/ 152216 h 177377"/>
                <a:gd name="connsiteX17" fmla="*/ 201579 w 204385"/>
                <a:gd name="connsiteY17" fmla="*/ 162226 h 177377"/>
                <a:gd name="connsiteX18" fmla="*/ 192597 w 204385"/>
                <a:gd name="connsiteY18" fmla="*/ 167637 h 177377"/>
                <a:gd name="connsiteX19" fmla="*/ 128531 w 204385"/>
                <a:gd name="connsiteY19" fmla="*/ 175159 h 177377"/>
                <a:gd name="connsiteX20" fmla="*/ 108727 w 204385"/>
                <a:gd name="connsiteY20" fmla="*/ 177377 h 177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4385" h="177377">
                  <a:moveTo>
                    <a:pt x="106725" y="177215"/>
                  </a:moveTo>
                  <a:cubicBezTo>
                    <a:pt x="99761" y="177269"/>
                    <a:pt x="93923" y="171966"/>
                    <a:pt x="93252" y="165040"/>
                  </a:cubicBezTo>
                  <a:lnTo>
                    <a:pt x="80428" y="37505"/>
                  </a:lnTo>
                  <a:lnTo>
                    <a:pt x="64845" y="38912"/>
                  </a:lnTo>
                  <a:cubicBezTo>
                    <a:pt x="48125" y="40427"/>
                    <a:pt x="30810" y="42050"/>
                    <a:pt x="13658" y="43186"/>
                  </a:cubicBezTo>
                  <a:cubicBezTo>
                    <a:pt x="6158" y="43240"/>
                    <a:pt x="43" y="37180"/>
                    <a:pt x="0" y="29659"/>
                  </a:cubicBezTo>
                  <a:cubicBezTo>
                    <a:pt x="-37" y="22787"/>
                    <a:pt x="5059" y="16997"/>
                    <a:pt x="11872" y="16132"/>
                  </a:cubicBezTo>
                  <a:cubicBezTo>
                    <a:pt x="28700" y="15050"/>
                    <a:pt x="45799" y="13480"/>
                    <a:pt x="62410" y="11965"/>
                  </a:cubicBezTo>
                  <a:lnTo>
                    <a:pt x="91413" y="9422"/>
                  </a:lnTo>
                  <a:cubicBezTo>
                    <a:pt x="98788" y="8773"/>
                    <a:pt x="105308" y="14184"/>
                    <a:pt x="106022" y="21542"/>
                  </a:cubicBezTo>
                  <a:lnTo>
                    <a:pt x="118846" y="148699"/>
                  </a:lnTo>
                  <a:lnTo>
                    <a:pt x="125068" y="147996"/>
                  </a:lnTo>
                  <a:cubicBezTo>
                    <a:pt x="141301" y="146156"/>
                    <a:pt x="158400" y="144317"/>
                    <a:pt x="175174" y="142260"/>
                  </a:cubicBezTo>
                  <a:lnTo>
                    <a:pt x="158941" y="15374"/>
                  </a:lnTo>
                  <a:cubicBezTo>
                    <a:pt x="157983" y="7907"/>
                    <a:pt x="163264" y="1090"/>
                    <a:pt x="170737" y="115"/>
                  </a:cubicBezTo>
                  <a:cubicBezTo>
                    <a:pt x="178209" y="-859"/>
                    <a:pt x="185038" y="4444"/>
                    <a:pt x="185995" y="11912"/>
                  </a:cubicBezTo>
                  <a:lnTo>
                    <a:pt x="204284" y="152216"/>
                  </a:lnTo>
                  <a:cubicBezTo>
                    <a:pt x="204717" y="155788"/>
                    <a:pt x="203749" y="159359"/>
                    <a:pt x="201579" y="162226"/>
                  </a:cubicBezTo>
                  <a:cubicBezTo>
                    <a:pt x="199436" y="165149"/>
                    <a:pt x="196200" y="167096"/>
                    <a:pt x="192597" y="167637"/>
                  </a:cubicBezTo>
                  <a:cubicBezTo>
                    <a:pt x="170953" y="170397"/>
                    <a:pt x="149309" y="173048"/>
                    <a:pt x="128531" y="175159"/>
                  </a:cubicBezTo>
                  <a:lnTo>
                    <a:pt x="108727" y="177377"/>
                  </a:ln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8B426082-51BE-9095-BF3A-8C0AEFB10FB6}"/>
                </a:ext>
              </a:extLst>
            </p:cNvPr>
            <p:cNvSpPr/>
            <p:nvPr/>
          </p:nvSpPr>
          <p:spPr>
            <a:xfrm>
              <a:off x="1385276" y="4195450"/>
              <a:ext cx="197423" cy="172908"/>
            </a:xfrm>
            <a:custGeom>
              <a:avLst/>
              <a:gdLst>
                <a:gd name="connsiteX0" fmla="*/ 99344 w 197423"/>
                <a:gd name="connsiteY0" fmla="*/ 172908 h 172908"/>
                <a:gd name="connsiteX1" fmla="*/ 85817 w 197423"/>
                <a:gd name="connsiteY1" fmla="*/ 159922 h 172908"/>
                <a:gd name="connsiteX2" fmla="*/ 80406 w 197423"/>
                <a:gd name="connsiteY2" fmla="*/ 32007 h 172908"/>
                <a:gd name="connsiteX3" fmla="*/ 53838 w 197423"/>
                <a:gd name="connsiteY3" fmla="*/ 33036 h 172908"/>
                <a:gd name="connsiteX4" fmla="*/ 27812 w 197423"/>
                <a:gd name="connsiteY4" fmla="*/ 33469 h 172908"/>
                <a:gd name="connsiteX5" fmla="*/ 13527 w 197423"/>
                <a:gd name="connsiteY5" fmla="*/ 33469 h 172908"/>
                <a:gd name="connsiteX6" fmla="*/ 13527 w 197423"/>
                <a:gd name="connsiteY6" fmla="*/ 33469 h 172908"/>
                <a:gd name="connsiteX7" fmla="*/ 0 w 197423"/>
                <a:gd name="connsiteY7" fmla="*/ 19941 h 172908"/>
                <a:gd name="connsiteX8" fmla="*/ 13527 w 197423"/>
                <a:gd name="connsiteY8" fmla="*/ 6414 h 172908"/>
                <a:gd name="connsiteX9" fmla="*/ 27974 w 197423"/>
                <a:gd name="connsiteY9" fmla="*/ 6414 h 172908"/>
                <a:gd name="connsiteX10" fmla="*/ 53460 w 197423"/>
                <a:gd name="connsiteY10" fmla="*/ 5981 h 172908"/>
                <a:gd name="connsiteX11" fmla="*/ 93338 w 197423"/>
                <a:gd name="connsiteY11" fmla="*/ 4466 h 172908"/>
                <a:gd name="connsiteX12" fmla="*/ 107353 w 197423"/>
                <a:gd name="connsiteY12" fmla="*/ 17452 h 172908"/>
                <a:gd name="connsiteX13" fmla="*/ 112763 w 197423"/>
                <a:gd name="connsiteY13" fmla="*/ 145421 h 172908"/>
                <a:gd name="connsiteX14" fmla="*/ 162328 w 197423"/>
                <a:gd name="connsiteY14" fmla="*/ 142553 h 172908"/>
                <a:gd name="connsiteX15" fmla="*/ 169416 w 197423"/>
                <a:gd name="connsiteY15" fmla="*/ 142120 h 172908"/>
                <a:gd name="connsiteX16" fmla="*/ 160488 w 197423"/>
                <a:gd name="connsiteY16" fmla="*/ 14530 h 172908"/>
                <a:gd name="connsiteX17" fmla="*/ 173068 w 197423"/>
                <a:gd name="connsiteY17" fmla="*/ 29 h 172908"/>
                <a:gd name="connsiteX18" fmla="*/ 187542 w 197423"/>
                <a:gd name="connsiteY18" fmla="*/ 12637 h 172908"/>
                <a:gd name="connsiteX19" fmla="*/ 197390 w 197423"/>
                <a:gd name="connsiteY19" fmla="*/ 153807 h 172908"/>
                <a:gd name="connsiteX20" fmla="*/ 184843 w 197423"/>
                <a:gd name="connsiteY20" fmla="*/ 168255 h 172908"/>
                <a:gd name="connsiteX21" fmla="*/ 184729 w 197423"/>
                <a:gd name="connsiteY21" fmla="*/ 168255 h 172908"/>
                <a:gd name="connsiteX22" fmla="*/ 164167 w 197423"/>
                <a:gd name="connsiteY22" fmla="*/ 169553 h 172908"/>
                <a:gd name="connsiteX23" fmla="*/ 100210 w 197423"/>
                <a:gd name="connsiteY23" fmla="*/ 172908 h 172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7423" h="172908">
                  <a:moveTo>
                    <a:pt x="99344" y="172908"/>
                  </a:moveTo>
                  <a:cubicBezTo>
                    <a:pt x="92077" y="172908"/>
                    <a:pt x="86109" y="167172"/>
                    <a:pt x="85817" y="159922"/>
                  </a:cubicBezTo>
                  <a:lnTo>
                    <a:pt x="80406" y="32007"/>
                  </a:lnTo>
                  <a:lnTo>
                    <a:pt x="53838" y="33036"/>
                  </a:lnTo>
                  <a:cubicBezTo>
                    <a:pt x="45073" y="33036"/>
                    <a:pt x="36415" y="33360"/>
                    <a:pt x="27812" y="33469"/>
                  </a:cubicBezTo>
                  <a:lnTo>
                    <a:pt x="13527" y="33469"/>
                  </a:lnTo>
                  <a:lnTo>
                    <a:pt x="13527" y="33469"/>
                  </a:lnTo>
                  <a:cubicBezTo>
                    <a:pt x="6055" y="33469"/>
                    <a:pt x="0" y="27408"/>
                    <a:pt x="0" y="19941"/>
                  </a:cubicBezTo>
                  <a:cubicBezTo>
                    <a:pt x="0" y="12474"/>
                    <a:pt x="6055" y="6414"/>
                    <a:pt x="13527" y="6414"/>
                  </a:cubicBezTo>
                  <a:lnTo>
                    <a:pt x="27974" y="6414"/>
                  </a:lnTo>
                  <a:cubicBezTo>
                    <a:pt x="36470" y="6414"/>
                    <a:pt x="44965" y="6414"/>
                    <a:pt x="53460" y="5981"/>
                  </a:cubicBezTo>
                  <a:lnTo>
                    <a:pt x="93338" y="4466"/>
                  </a:lnTo>
                  <a:cubicBezTo>
                    <a:pt x="100778" y="4195"/>
                    <a:pt x="107028" y="10039"/>
                    <a:pt x="107353" y="17452"/>
                  </a:cubicBezTo>
                  <a:lnTo>
                    <a:pt x="112763" y="145421"/>
                  </a:lnTo>
                  <a:cubicBezTo>
                    <a:pt x="129375" y="144717"/>
                    <a:pt x="146095" y="143635"/>
                    <a:pt x="162328" y="142553"/>
                  </a:cubicBezTo>
                  <a:lnTo>
                    <a:pt x="169416" y="142120"/>
                  </a:lnTo>
                  <a:lnTo>
                    <a:pt x="160488" y="14530"/>
                  </a:lnTo>
                  <a:cubicBezTo>
                    <a:pt x="159963" y="7063"/>
                    <a:pt x="165596" y="570"/>
                    <a:pt x="173068" y="29"/>
                  </a:cubicBezTo>
                  <a:cubicBezTo>
                    <a:pt x="180541" y="-458"/>
                    <a:pt x="187018" y="5170"/>
                    <a:pt x="187542" y="12637"/>
                  </a:cubicBezTo>
                  <a:lnTo>
                    <a:pt x="197390" y="153807"/>
                  </a:lnTo>
                  <a:cubicBezTo>
                    <a:pt x="197910" y="161275"/>
                    <a:pt x="192293" y="167714"/>
                    <a:pt x="184843" y="168255"/>
                  </a:cubicBezTo>
                  <a:cubicBezTo>
                    <a:pt x="184805" y="168255"/>
                    <a:pt x="184767" y="168255"/>
                    <a:pt x="184729" y="168255"/>
                  </a:cubicBezTo>
                  <a:lnTo>
                    <a:pt x="164167" y="169553"/>
                  </a:lnTo>
                  <a:cubicBezTo>
                    <a:pt x="143227" y="170906"/>
                    <a:pt x="121637" y="172313"/>
                    <a:pt x="100210" y="17290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E9D9BC05-C90A-E232-CA52-C832D83BB753}"/>
                </a:ext>
              </a:extLst>
            </p:cNvPr>
            <p:cNvSpPr/>
            <p:nvPr/>
          </p:nvSpPr>
          <p:spPr>
            <a:xfrm>
              <a:off x="1220152" y="4199312"/>
              <a:ext cx="188661" cy="171426"/>
            </a:xfrm>
            <a:custGeom>
              <a:avLst/>
              <a:gdLst>
                <a:gd name="connsiteX0" fmla="*/ 146835 w 188661"/>
                <a:gd name="connsiteY0" fmla="*/ 171427 h 171426"/>
                <a:gd name="connsiteX1" fmla="*/ 101708 w 188661"/>
                <a:gd name="connsiteY1" fmla="*/ 170994 h 171426"/>
                <a:gd name="connsiteX2" fmla="*/ 90886 w 188661"/>
                <a:gd name="connsiteY2" fmla="*/ 170994 h 171426"/>
                <a:gd name="connsiteX3" fmla="*/ 81363 w 188661"/>
                <a:gd name="connsiteY3" fmla="*/ 166882 h 171426"/>
                <a:gd name="connsiteX4" fmla="*/ 77575 w 188661"/>
                <a:gd name="connsiteY4" fmla="*/ 157197 h 171426"/>
                <a:gd name="connsiteX5" fmla="*/ 79794 w 188661"/>
                <a:gd name="connsiteY5" fmla="*/ 29337 h 171426"/>
                <a:gd name="connsiteX6" fmla="*/ 73409 w 188661"/>
                <a:gd name="connsiteY6" fmla="*/ 29337 h 171426"/>
                <a:gd name="connsiteX7" fmla="*/ 13023 w 188661"/>
                <a:gd name="connsiteY7" fmla="*/ 27064 h 171426"/>
                <a:gd name="connsiteX8" fmla="*/ 10 w 188661"/>
                <a:gd name="connsiteY8" fmla="*/ 13050 h 171426"/>
                <a:gd name="connsiteX9" fmla="*/ 14051 w 188661"/>
                <a:gd name="connsiteY9" fmla="*/ 9 h 171426"/>
                <a:gd name="connsiteX10" fmla="*/ 74058 w 188661"/>
                <a:gd name="connsiteY10" fmla="*/ 2228 h 171426"/>
                <a:gd name="connsiteX11" fmla="*/ 93754 w 188661"/>
                <a:gd name="connsiteY11" fmla="*/ 2228 h 171426"/>
                <a:gd name="connsiteX12" fmla="*/ 103277 w 188661"/>
                <a:gd name="connsiteY12" fmla="*/ 6340 h 171426"/>
                <a:gd name="connsiteX13" fmla="*/ 107119 w 188661"/>
                <a:gd name="connsiteY13" fmla="*/ 15971 h 171426"/>
                <a:gd name="connsiteX14" fmla="*/ 104846 w 188661"/>
                <a:gd name="connsiteY14" fmla="*/ 143885 h 171426"/>
                <a:gd name="connsiteX15" fmla="*/ 161553 w 188661"/>
                <a:gd name="connsiteY15" fmla="*/ 144210 h 171426"/>
                <a:gd name="connsiteX16" fmla="*/ 160146 w 188661"/>
                <a:gd name="connsiteY16" fmla="*/ 16134 h 171426"/>
                <a:gd name="connsiteX17" fmla="*/ 173565 w 188661"/>
                <a:gd name="connsiteY17" fmla="*/ 2444 h 171426"/>
                <a:gd name="connsiteX18" fmla="*/ 173565 w 188661"/>
                <a:gd name="connsiteY18" fmla="*/ 2444 h 171426"/>
                <a:gd name="connsiteX19" fmla="*/ 187092 w 188661"/>
                <a:gd name="connsiteY19" fmla="*/ 15863 h 171426"/>
                <a:gd name="connsiteX20" fmla="*/ 188662 w 188661"/>
                <a:gd name="connsiteY20" fmla="*/ 157359 h 171426"/>
                <a:gd name="connsiteX21" fmla="*/ 175405 w 188661"/>
                <a:gd name="connsiteY21" fmla="*/ 170994 h 171426"/>
                <a:gd name="connsiteX22" fmla="*/ 146835 w 188661"/>
                <a:gd name="connsiteY22" fmla="*/ 171427 h 171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8661" h="171426">
                  <a:moveTo>
                    <a:pt x="146835" y="171427"/>
                  </a:moveTo>
                  <a:cubicBezTo>
                    <a:pt x="131631" y="171427"/>
                    <a:pt x="116534" y="171427"/>
                    <a:pt x="101708" y="170994"/>
                  </a:cubicBezTo>
                  <a:lnTo>
                    <a:pt x="90886" y="170994"/>
                  </a:lnTo>
                  <a:cubicBezTo>
                    <a:pt x="87299" y="170940"/>
                    <a:pt x="83879" y="169425"/>
                    <a:pt x="81363" y="166882"/>
                  </a:cubicBezTo>
                  <a:cubicBezTo>
                    <a:pt x="78852" y="164285"/>
                    <a:pt x="77483" y="160822"/>
                    <a:pt x="77575" y="157197"/>
                  </a:cubicBezTo>
                  <a:lnTo>
                    <a:pt x="79794" y="29337"/>
                  </a:lnTo>
                  <a:lnTo>
                    <a:pt x="73409" y="29337"/>
                  </a:lnTo>
                  <a:lnTo>
                    <a:pt x="13023" y="27064"/>
                  </a:lnTo>
                  <a:cubicBezTo>
                    <a:pt x="5550" y="26793"/>
                    <a:pt x="-272" y="20517"/>
                    <a:pt x="10" y="13050"/>
                  </a:cubicBezTo>
                  <a:cubicBezTo>
                    <a:pt x="291" y="5528"/>
                    <a:pt x="6579" y="-262"/>
                    <a:pt x="14051" y="9"/>
                  </a:cubicBezTo>
                  <a:lnTo>
                    <a:pt x="74058" y="2228"/>
                  </a:lnTo>
                  <a:lnTo>
                    <a:pt x="93754" y="2228"/>
                  </a:lnTo>
                  <a:cubicBezTo>
                    <a:pt x="97352" y="2282"/>
                    <a:pt x="100777" y="3742"/>
                    <a:pt x="103277" y="6340"/>
                  </a:cubicBezTo>
                  <a:cubicBezTo>
                    <a:pt x="105804" y="8883"/>
                    <a:pt x="107189" y="12400"/>
                    <a:pt x="107119" y="15971"/>
                  </a:cubicBezTo>
                  <a:lnTo>
                    <a:pt x="104846" y="143885"/>
                  </a:lnTo>
                  <a:cubicBezTo>
                    <a:pt x="123514" y="144156"/>
                    <a:pt x="142723" y="144372"/>
                    <a:pt x="161553" y="144210"/>
                  </a:cubicBezTo>
                  <a:lnTo>
                    <a:pt x="160146" y="16134"/>
                  </a:lnTo>
                  <a:cubicBezTo>
                    <a:pt x="160114" y="8666"/>
                    <a:pt x="166098" y="2552"/>
                    <a:pt x="173565" y="2444"/>
                  </a:cubicBezTo>
                  <a:lnTo>
                    <a:pt x="173565" y="2444"/>
                  </a:lnTo>
                  <a:cubicBezTo>
                    <a:pt x="180994" y="2444"/>
                    <a:pt x="187033" y="8450"/>
                    <a:pt x="187092" y="15863"/>
                  </a:cubicBezTo>
                  <a:lnTo>
                    <a:pt x="188662" y="157359"/>
                  </a:lnTo>
                  <a:cubicBezTo>
                    <a:pt x="188721" y="164771"/>
                    <a:pt x="182812" y="170832"/>
                    <a:pt x="175405" y="170994"/>
                  </a:cubicBezTo>
                  <a:cubicBezTo>
                    <a:pt x="165990" y="171319"/>
                    <a:pt x="156358" y="171427"/>
                    <a:pt x="146835" y="17142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1903C700-F826-30EA-EB6C-336641D3CA85}"/>
                </a:ext>
              </a:extLst>
            </p:cNvPr>
            <p:cNvSpPr/>
            <p:nvPr/>
          </p:nvSpPr>
          <p:spPr>
            <a:xfrm>
              <a:off x="1055935" y="4186525"/>
              <a:ext cx="186399" cy="180859"/>
            </a:xfrm>
            <a:custGeom>
              <a:avLst/>
              <a:gdLst>
                <a:gd name="connsiteX0" fmla="*/ 166093 w 186399"/>
                <a:gd name="connsiteY0" fmla="*/ 180860 h 180859"/>
                <a:gd name="connsiteX1" fmla="*/ 165552 w 186399"/>
                <a:gd name="connsiteY1" fmla="*/ 180860 h 180859"/>
                <a:gd name="connsiteX2" fmla="*/ 97861 w 186399"/>
                <a:gd name="connsiteY2" fmla="*/ 176748 h 180859"/>
                <a:gd name="connsiteX3" fmla="*/ 81629 w 186399"/>
                <a:gd name="connsiteY3" fmla="*/ 175665 h 180859"/>
                <a:gd name="connsiteX4" fmla="*/ 69010 w 186399"/>
                <a:gd name="connsiteY4" fmla="*/ 161272 h 180859"/>
                <a:gd name="connsiteX5" fmla="*/ 69021 w 186399"/>
                <a:gd name="connsiteY5" fmla="*/ 161110 h 180859"/>
                <a:gd name="connsiteX6" fmla="*/ 78869 w 186399"/>
                <a:gd name="connsiteY6" fmla="*/ 33304 h 180859"/>
                <a:gd name="connsiteX7" fmla="*/ 63340 w 186399"/>
                <a:gd name="connsiteY7" fmla="*/ 31952 h 180859"/>
                <a:gd name="connsiteX8" fmla="*/ 12098 w 186399"/>
                <a:gd name="connsiteY8" fmla="*/ 27136 h 180859"/>
                <a:gd name="connsiteX9" fmla="*/ 86 w 186399"/>
                <a:gd name="connsiteY9" fmla="*/ 12093 h 180859"/>
                <a:gd name="connsiteX10" fmla="*/ 15129 w 186399"/>
                <a:gd name="connsiteY10" fmla="*/ 81 h 180859"/>
                <a:gd name="connsiteX11" fmla="*/ 65612 w 186399"/>
                <a:gd name="connsiteY11" fmla="*/ 4843 h 180859"/>
                <a:gd name="connsiteX12" fmla="*/ 94615 w 186399"/>
                <a:gd name="connsiteY12" fmla="*/ 7440 h 180859"/>
                <a:gd name="connsiteX13" fmla="*/ 106844 w 186399"/>
                <a:gd name="connsiteY13" fmla="*/ 21941 h 180859"/>
                <a:gd name="connsiteX14" fmla="*/ 96617 w 186399"/>
                <a:gd name="connsiteY14" fmla="*/ 149368 h 180859"/>
                <a:gd name="connsiteX15" fmla="*/ 99485 w 186399"/>
                <a:gd name="connsiteY15" fmla="*/ 149368 h 180859"/>
                <a:gd name="connsiteX16" fmla="*/ 153215 w 186399"/>
                <a:gd name="connsiteY16" fmla="*/ 152723 h 180859"/>
                <a:gd name="connsiteX17" fmla="*/ 159330 w 186399"/>
                <a:gd name="connsiteY17" fmla="*/ 24971 h 180859"/>
                <a:gd name="connsiteX18" fmla="*/ 173506 w 186399"/>
                <a:gd name="connsiteY18" fmla="*/ 12093 h 180859"/>
                <a:gd name="connsiteX19" fmla="*/ 186384 w 186399"/>
                <a:gd name="connsiteY19" fmla="*/ 26270 h 180859"/>
                <a:gd name="connsiteX20" fmla="*/ 179567 w 186399"/>
                <a:gd name="connsiteY20" fmla="*/ 167657 h 180859"/>
                <a:gd name="connsiteX21" fmla="*/ 166093 w 186399"/>
                <a:gd name="connsiteY21" fmla="*/ 180535 h 180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6399" h="180859">
                  <a:moveTo>
                    <a:pt x="166093" y="180860"/>
                  </a:moveTo>
                  <a:lnTo>
                    <a:pt x="165552" y="180860"/>
                  </a:lnTo>
                  <a:cubicBezTo>
                    <a:pt x="142934" y="179724"/>
                    <a:pt x="120046" y="178208"/>
                    <a:pt x="97861" y="176748"/>
                  </a:cubicBezTo>
                  <a:lnTo>
                    <a:pt x="81629" y="175665"/>
                  </a:lnTo>
                  <a:cubicBezTo>
                    <a:pt x="74172" y="175179"/>
                    <a:pt x="68523" y="168739"/>
                    <a:pt x="69010" y="161272"/>
                  </a:cubicBezTo>
                  <a:cubicBezTo>
                    <a:pt x="69010" y="161218"/>
                    <a:pt x="69016" y="161165"/>
                    <a:pt x="69021" y="161110"/>
                  </a:cubicBezTo>
                  <a:lnTo>
                    <a:pt x="78869" y="33304"/>
                  </a:lnTo>
                  <a:lnTo>
                    <a:pt x="63340" y="31952"/>
                  </a:lnTo>
                  <a:cubicBezTo>
                    <a:pt x="46566" y="30545"/>
                    <a:pt x="29197" y="29030"/>
                    <a:pt x="12098" y="27136"/>
                  </a:cubicBezTo>
                  <a:cubicBezTo>
                    <a:pt x="4626" y="26324"/>
                    <a:pt x="-753" y="19561"/>
                    <a:pt x="86" y="12093"/>
                  </a:cubicBezTo>
                  <a:cubicBezTo>
                    <a:pt x="925" y="4626"/>
                    <a:pt x="7656" y="-730"/>
                    <a:pt x="15129" y="81"/>
                  </a:cubicBezTo>
                  <a:cubicBezTo>
                    <a:pt x="31902" y="1975"/>
                    <a:pt x="49055" y="3436"/>
                    <a:pt x="65612" y="4843"/>
                  </a:cubicBezTo>
                  <a:cubicBezTo>
                    <a:pt x="75298" y="5708"/>
                    <a:pt x="84983" y="6520"/>
                    <a:pt x="94615" y="7440"/>
                  </a:cubicBezTo>
                  <a:cubicBezTo>
                    <a:pt x="101963" y="8144"/>
                    <a:pt x="107406" y="14582"/>
                    <a:pt x="106844" y="21941"/>
                  </a:cubicBezTo>
                  <a:lnTo>
                    <a:pt x="96617" y="149368"/>
                  </a:lnTo>
                  <a:lnTo>
                    <a:pt x="99485" y="149368"/>
                  </a:lnTo>
                  <a:cubicBezTo>
                    <a:pt x="117124" y="150559"/>
                    <a:pt x="135197" y="151749"/>
                    <a:pt x="153215" y="152723"/>
                  </a:cubicBezTo>
                  <a:lnTo>
                    <a:pt x="159330" y="24971"/>
                  </a:lnTo>
                  <a:cubicBezTo>
                    <a:pt x="159687" y="17504"/>
                    <a:pt x="166034" y="11715"/>
                    <a:pt x="173506" y="12093"/>
                  </a:cubicBezTo>
                  <a:cubicBezTo>
                    <a:pt x="180979" y="12472"/>
                    <a:pt x="186741" y="18803"/>
                    <a:pt x="186384" y="26270"/>
                  </a:cubicBezTo>
                  <a:lnTo>
                    <a:pt x="179567" y="167657"/>
                  </a:lnTo>
                  <a:cubicBezTo>
                    <a:pt x="179193" y="174854"/>
                    <a:pt x="173284" y="180481"/>
                    <a:pt x="166093" y="180535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AA929CFE-F5AB-8731-058A-9E7765E34212}"/>
                </a:ext>
              </a:extLst>
            </p:cNvPr>
            <p:cNvSpPr/>
            <p:nvPr/>
          </p:nvSpPr>
          <p:spPr>
            <a:xfrm>
              <a:off x="891720" y="4164291"/>
              <a:ext cx="186241" cy="189552"/>
            </a:xfrm>
            <a:custGeom>
              <a:avLst/>
              <a:gdLst>
                <a:gd name="connsiteX0" fmla="*/ 157376 w 186241"/>
                <a:gd name="connsiteY0" fmla="*/ 189512 h 189552"/>
                <a:gd name="connsiteX1" fmla="*/ 155807 w 186241"/>
                <a:gd name="connsiteY1" fmla="*/ 189512 h 189552"/>
                <a:gd name="connsiteX2" fmla="*/ 137734 w 186241"/>
                <a:gd name="connsiteY2" fmla="*/ 187456 h 189552"/>
                <a:gd name="connsiteX3" fmla="*/ 71829 w 186241"/>
                <a:gd name="connsiteY3" fmla="*/ 179177 h 189552"/>
                <a:gd name="connsiteX4" fmla="*/ 60412 w 186241"/>
                <a:gd name="connsiteY4" fmla="*/ 163972 h 189552"/>
                <a:gd name="connsiteX5" fmla="*/ 77835 w 186241"/>
                <a:gd name="connsiteY5" fmla="*/ 37140 h 189552"/>
                <a:gd name="connsiteX6" fmla="*/ 51538 w 186241"/>
                <a:gd name="connsiteY6" fmla="*/ 33461 h 189552"/>
                <a:gd name="connsiteX7" fmla="*/ 11714 w 186241"/>
                <a:gd name="connsiteY7" fmla="*/ 26914 h 189552"/>
                <a:gd name="connsiteX8" fmla="*/ 124 w 186241"/>
                <a:gd name="connsiteY8" fmla="*/ 11709 h 189552"/>
                <a:gd name="connsiteX9" fmla="*/ 15344 w 186241"/>
                <a:gd name="connsiteY9" fmla="*/ 130 h 189552"/>
                <a:gd name="connsiteX10" fmla="*/ 16151 w 186241"/>
                <a:gd name="connsiteY10" fmla="*/ 237 h 189552"/>
                <a:gd name="connsiteX11" fmla="*/ 55650 w 186241"/>
                <a:gd name="connsiteY11" fmla="*/ 6731 h 189552"/>
                <a:gd name="connsiteX12" fmla="*/ 94934 w 186241"/>
                <a:gd name="connsiteY12" fmla="*/ 12142 h 189552"/>
                <a:gd name="connsiteX13" fmla="*/ 106459 w 186241"/>
                <a:gd name="connsiteY13" fmla="*/ 27400 h 189552"/>
                <a:gd name="connsiteX14" fmla="*/ 89036 w 186241"/>
                <a:gd name="connsiteY14" fmla="*/ 154287 h 189552"/>
                <a:gd name="connsiteX15" fmla="*/ 140764 w 186241"/>
                <a:gd name="connsiteY15" fmla="*/ 160563 h 189552"/>
                <a:gd name="connsiteX16" fmla="*/ 145364 w 186241"/>
                <a:gd name="connsiteY16" fmla="*/ 161051 h 189552"/>
                <a:gd name="connsiteX17" fmla="*/ 159107 w 186241"/>
                <a:gd name="connsiteY17" fmla="*/ 33894 h 189552"/>
                <a:gd name="connsiteX18" fmla="*/ 174096 w 186241"/>
                <a:gd name="connsiteY18" fmla="*/ 21827 h 189552"/>
                <a:gd name="connsiteX19" fmla="*/ 186162 w 186241"/>
                <a:gd name="connsiteY19" fmla="*/ 36815 h 189552"/>
                <a:gd name="connsiteX20" fmla="*/ 171011 w 186241"/>
                <a:gd name="connsiteY20" fmla="*/ 177499 h 189552"/>
                <a:gd name="connsiteX21" fmla="*/ 165979 w 186241"/>
                <a:gd name="connsiteY21" fmla="*/ 186590 h 189552"/>
                <a:gd name="connsiteX22" fmla="*/ 157376 w 186241"/>
                <a:gd name="connsiteY22" fmla="*/ 189512 h 18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6241" h="189552">
                  <a:moveTo>
                    <a:pt x="157376" y="189512"/>
                  </a:moveTo>
                  <a:cubicBezTo>
                    <a:pt x="156856" y="189566"/>
                    <a:pt x="156326" y="189566"/>
                    <a:pt x="155807" y="189512"/>
                  </a:cubicBezTo>
                  <a:lnTo>
                    <a:pt x="137734" y="187456"/>
                  </a:lnTo>
                  <a:cubicBezTo>
                    <a:pt x="116091" y="185021"/>
                    <a:pt x="93798" y="182532"/>
                    <a:pt x="71829" y="179177"/>
                  </a:cubicBezTo>
                  <a:cubicBezTo>
                    <a:pt x="64503" y="178094"/>
                    <a:pt x="59411" y="171331"/>
                    <a:pt x="60412" y="163972"/>
                  </a:cubicBezTo>
                  <a:lnTo>
                    <a:pt x="77835" y="37140"/>
                  </a:lnTo>
                  <a:lnTo>
                    <a:pt x="51538" y="33461"/>
                  </a:lnTo>
                  <a:lnTo>
                    <a:pt x="11714" y="26914"/>
                  </a:lnTo>
                  <a:cubicBezTo>
                    <a:pt x="4312" y="25885"/>
                    <a:pt x="-877" y="19122"/>
                    <a:pt x="124" y="11709"/>
                  </a:cubicBezTo>
                  <a:cubicBezTo>
                    <a:pt x="1130" y="4296"/>
                    <a:pt x="7942" y="-899"/>
                    <a:pt x="15344" y="130"/>
                  </a:cubicBezTo>
                  <a:cubicBezTo>
                    <a:pt x="15615" y="130"/>
                    <a:pt x="15886" y="183"/>
                    <a:pt x="16151" y="237"/>
                  </a:cubicBezTo>
                  <a:lnTo>
                    <a:pt x="55650" y="6731"/>
                  </a:lnTo>
                  <a:lnTo>
                    <a:pt x="94934" y="12142"/>
                  </a:lnTo>
                  <a:cubicBezTo>
                    <a:pt x="102331" y="13170"/>
                    <a:pt x="107487" y="19987"/>
                    <a:pt x="106459" y="27400"/>
                  </a:cubicBezTo>
                  <a:lnTo>
                    <a:pt x="89036" y="154287"/>
                  </a:lnTo>
                  <a:cubicBezTo>
                    <a:pt x="106297" y="156613"/>
                    <a:pt x="123774" y="158615"/>
                    <a:pt x="140764" y="160563"/>
                  </a:cubicBezTo>
                  <a:lnTo>
                    <a:pt x="145364" y="161051"/>
                  </a:lnTo>
                  <a:lnTo>
                    <a:pt x="159107" y="33894"/>
                  </a:lnTo>
                  <a:cubicBezTo>
                    <a:pt x="159914" y="26427"/>
                    <a:pt x="166623" y="21016"/>
                    <a:pt x="174096" y="21827"/>
                  </a:cubicBezTo>
                  <a:cubicBezTo>
                    <a:pt x="181568" y="22639"/>
                    <a:pt x="186968" y="29348"/>
                    <a:pt x="186162" y="36815"/>
                  </a:cubicBezTo>
                  <a:lnTo>
                    <a:pt x="171011" y="177499"/>
                  </a:lnTo>
                  <a:cubicBezTo>
                    <a:pt x="170600" y="181071"/>
                    <a:pt x="168793" y="184317"/>
                    <a:pt x="165979" y="186590"/>
                  </a:cubicBezTo>
                  <a:cubicBezTo>
                    <a:pt x="163539" y="188538"/>
                    <a:pt x="160498" y="189566"/>
                    <a:pt x="157376" y="18951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45831A13-7D71-533C-2BDF-5852D897F4F9}"/>
                </a:ext>
              </a:extLst>
            </p:cNvPr>
            <p:cNvSpPr/>
            <p:nvPr/>
          </p:nvSpPr>
          <p:spPr>
            <a:xfrm>
              <a:off x="729614" y="4132125"/>
              <a:ext cx="184705" cy="197870"/>
            </a:xfrm>
            <a:custGeom>
              <a:avLst/>
              <a:gdLst>
                <a:gd name="connsiteX0" fmla="*/ 147685 w 184705"/>
                <a:gd name="connsiteY0" fmla="*/ 197871 h 197870"/>
                <a:gd name="connsiteX1" fmla="*/ 145574 w 184705"/>
                <a:gd name="connsiteY1" fmla="*/ 197871 h 197870"/>
                <a:gd name="connsiteX2" fmla="*/ 83944 w 184705"/>
                <a:gd name="connsiteY2" fmla="*/ 186778 h 197870"/>
                <a:gd name="connsiteX3" fmla="*/ 62300 w 184705"/>
                <a:gd name="connsiteY3" fmla="*/ 182666 h 197870"/>
                <a:gd name="connsiteX4" fmla="*/ 51370 w 184705"/>
                <a:gd name="connsiteY4" fmla="*/ 166974 h 197870"/>
                <a:gd name="connsiteX5" fmla="*/ 51478 w 184705"/>
                <a:gd name="connsiteY5" fmla="*/ 166433 h 197870"/>
                <a:gd name="connsiteX6" fmla="*/ 76423 w 184705"/>
                <a:gd name="connsiteY6" fmla="*/ 40954 h 197870"/>
                <a:gd name="connsiteX7" fmla="*/ 57214 w 184705"/>
                <a:gd name="connsiteY7" fmla="*/ 36842 h 197870"/>
                <a:gd name="connsiteX8" fmla="*/ 11167 w 184705"/>
                <a:gd name="connsiteY8" fmla="*/ 26832 h 197870"/>
                <a:gd name="connsiteX9" fmla="*/ 210 w 184705"/>
                <a:gd name="connsiteY9" fmla="*/ 11140 h 197870"/>
                <a:gd name="connsiteX10" fmla="*/ 15891 w 184705"/>
                <a:gd name="connsiteY10" fmla="*/ 210 h 197870"/>
                <a:gd name="connsiteX11" fmla="*/ 16957 w 184705"/>
                <a:gd name="connsiteY11" fmla="*/ 426 h 197870"/>
                <a:gd name="connsiteX12" fmla="*/ 63004 w 184705"/>
                <a:gd name="connsiteY12" fmla="*/ 10436 h 197870"/>
                <a:gd name="connsiteX13" fmla="*/ 94766 w 184705"/>
                <a:gd name="connsiteY13" fmla="*/ 16983 h 197870"/>
                <a:gd name="connsiteX14" fmla="*/ 105696 w 184705"/>
                <a:gd name="connsiteY14" fmla="*/ 32675 h 197870"/>
                <a:gd name="connsiteX15" fmla="*/ 105587 w 184705"/>
                <a:gd name="connsiteY15" fmla="*/ 33216 h 197870"/>
                <a:gd name="connsiteX16" fmla="*/ 80643 w 184705"/>
                <a:gd name="connsiteY16" fmla="*/ 158479 h 197870"/>
                <a:gd name="connsiteX17" fmla="*/ 88976 w 184705"/>
                <a:gd name="connsiteY17" fmla="*/ 160048 h 197870"/>
                <a:gd name="connsiteX18" fmla="*/ 136430 w 184705"/>
                <a:gd name="connsiteY18" fmla="*/ 168868 h 197870"/>
                <a:gd name="connsiteX19" fmla="*/ 157803 w 184705"/>
                <a:gd name="connsiteY19" fmla="*/ 42577 h 197870"/>
                <a:gd name="connsiteX20" fmla="*/ 173213 w 184705"/>
                <a:gd name="connsiteY20" fmla="*/ 31214 h 197870"/>
                <a:gd name="connsiteX21" fmla="*/ 184549 w 184705"/>
                <a:gd name="connsiteY21" fmla="*/ 46635 h 197870"/>
                <a:gd name="connsiteX22" fmla="*/ 184479 w 184705"/>
                <a:gd name="connsiteY22" fmla="*/ 47068 h 197870"/>
                <a:gd name="connsiteX23" fmla="*/ 160887 w 184705"/>
                <a:gd name="connsiteY23" fmla="*/ 186616 h 197870"/>
                <a:gd name="connsiteX24" fmla="*/ 147685 w 184705"/>
                <a:gd name="connsiteY24" fmla="*/ 197871 h 197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4705" h="197870">
                  <a:moveTo>
                    <a:pt x="147685" y="197871"/>
                  </a:moveTo>
                  <a:lnTo>
                    <a:pt x="145574" y="197871"/>
                  </a:lnTo>
                  <a:cubicBezTo>
                    <a:pt x="124851" y="194678"/>
                    <a:pt x="104072" y="190674"/>
                    <a:pt x="83944" y="186778"/>
                  </a:cubicBezTo>
                  <a:lnTo>
                    <a:pt x="62300" y="182666"/>
                  </a:lnTo>
                  <a:cubicBezTo>
                    <a:pt x="54947" y="181367"/>
                    <a:pt x="50055" y="174333"/>
                    <a:pt x="51370" y="166974"/>
                  </a:cubicBezTo>
                  <a:cubicBezTo>
                    <a:pt x="51403" y="166812"/>
                    <a:pt x="51440" y="166595"/>
                    <a:pt x="51478" y="166433"/>
                  </a:cubicBezTo>
                  <a:lnTo>
                    <a:pt x="76423" y="40954"/>
                  </a:lnTo>
                  <a:cubicBezTo>
                    <a:pt x="69930" y="39655"/>
                    <a:pt x="63491" y="38248"/>
                    <a:pt x="57214" y="36842"/>
                  </a:cubicBezTo>
                  <a:lnTo>
                    <a:pt x="11167" y="26832"/>
                  </a:lnTo>
                  <a:cubicBezTo>
                    <a:pt x="3813" y="25533"/>
                    <a:pt x="-1094" y="18498"/>
                    <a:pt x="210" y="11140"/>
                  </a:cubicBezTo>
                  <a:cubicBezTo>
                    <a:pt x="1514" y="3781"/>
                    <a:pt x="8532" y="-1089"/>
                    <a:pt x="15891" y="210"/>
                  </a:cubicBezTo>
                  <a:cubicBezTo>
                    <a:pt x="16248" y="264"/>
                    <a:pt x="16605" y="318"/>
                    <a:pt x="16957" y="426"/>
                  </a:cubicBezTo>
                  <a:lnTo>
                    <a:pt x="63004" y="10436"/>
                  </a:lnTo>
                  <a:cubicBezTo>
                    <a:pt x="73393" y="12708"/>
                    <a:pt x="84214" y="15090"/>
                    <a:pt x="94766" y="16983"/>
                  </a:cubicBezTo>
                  <a:cubicBezTo>
                    <a:pt x="102119" y="18282"/>
                    <a:pt x="107011" y="25316"/>
                    <a:pt x="105696" y="32675"/>
                  </a:cubicBezTo>
                  <a:cubicBezTo>
                    <a:pt x="105663" y="32838"/>
                    <a:pt x="105625" y="33054"/>
                    <a:pt x="105587" y="33216"/>
                  </a:cubicBezTo>
                  <a:lnTo>
                    <a:pt x="80643" y="158479"/>
                  </a:lnTo>
                  <a:lnTo>
                    <a:pt x="88976" y="160048"/>
                  </a:lnTo>
                  <a:cubicBezTo>
                    <a:pt x="104560" y="163078"/>
                    <a:pt x="120522" y="166163"/>
                    <a:pt x="136430" y="168868"/>
                  </a:cubicBezTo>
                  <a:lnTo>
                    <a:pt x="157803" y="42577"/>
                  </a:lnTo>
                  <a:cubicBezTo>
                    <a:pt x="158928" y="35164"/>
                    <a:pt x="165827" y="30132"/>
                    <a:pt x="173213" y="31214"/>
                  </a:cubicBezTo>
                  <a:cubicBezTo>
                    <a:pt x="180599" y="32350"/>
                    <a:pt x="185675" y="39276"/>
                    <a:pt x="184549" y="46635"/>
                  </a:cubicBezTo>
                  <a:cubicBezTo>
                    <a:pt x="184528" y="46797"/>
                    <a:pt x="184506" y="46906"/>
                    <a:pt x="184479" y="47068"/>
                  </a:cubicBezTo>
                  <a:lnTo>
                    <a:pt x="160887" y="186616"/>
                  </a:lnTo>
                  <a:cubicBezTo>
                    <a:pt x="159789" y="193055"/>
                    <a:pt x="154226" y="197817"/>
                    <a:pt x="147685" y="19787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AC5FCD01-6E2B-F6DD-EF16-E782E1D1C21F}"/>
                </a:ext>
              </a:extLst>
            </p:cNvPr>
            <p:cNvSpPr/>
            <p:nvPr/>
          </p:nvSpPr>
          <p:spPr>
            <a:xfrm>
              <a:off x="570097" y="4090445"/>
              <a:ext cx="182450" cy="205731"/>
            </a:xfrm>
            <a:custGeom>
              <a:avLst/>
              <a:gdLst>
                <a:gd name="connsiteX0" fmla="*/ 137028 w 182450"/>
                <a:gd name="connsiteY0" fmla="*/ 205732 h 205731"/>
                <a:gd name="connsiteX1" fmla="*/ 133836 w 182450"/>
                <a:gd name="connsiteY1" fmla="*/ 205353 h 205731"/>
                <a:gd name="connsiteX2" fmla="*/ 83244 w 182450"/>
                <a:gd name="connsiteY2" fmla="*/ 192962 h 205731"/>
                <a:gd name="connsiteX3" fmla="*/ 51698 w 182450"/>
                <a:gd name="connsiteY3" fmla="*/ 184900 h 205731"/>
                <a:gd name="connsiteX4" fmla="*/ 42283 w 182450"/>
                <a:gd name="connsiteY4" fmla="*/ 168667 h 205731"/>
                <a:gd name="connsiteX5" fmla="*/ 74748 w 182450"/>
                <a:gd name="connsiteY5" fmla="*/ 44757 h 205731"/>
                <a:gd name="connsiteX6" fmla="*/ 65983 w 182450"/>
                <a:gd name="connsiteY6" fmla="*/ 42430 h 205731"/>
                <a:gd name="connsiteX7" fmla="*/ 10142 w 182450"/>
                <a:gd name="connsiteY7" fmla="*/ 26631 h 205731"/>
                <a:gd name="connsiteX8" fmla="*/ 435 w 182450"/>
                <a:gd name="connsiteY8" fmla="*/ 10127 h 205731"/>
                <a:gd name="connsiteX9" fmla="*/ 16922 w 182450"/>
                <a:gd name="connsiteY9" fmla="*/ 441 h 205731"/>
                <a:gd name="connsiteX10" fmla="*/ 18150 w 182450"/>
                <a:gd name="connsiteY10" fmla="*/ 820 h 205731"/>
                <a:gd name="connsiteX11" fmla="*/ 73017 w 182450"/>
                <a:gd name="connsiteY11" fmla="*/ 16295 h 205731"/>
                <a:gd name="connsiteX12" fmla="*/ 94661 w 182450"/>
                <a:gd name="connsiteY12" fmla="*/ 22193 h 205731"/>
                <a:gd name="connsiteX13" fmla="*/ 104184 w 182450"/>
                <a:gd name="connsiteY13" fmla="*/ 38426 h 205731"/>
                <a:gd name="connsiteX14" fmla="*/ 71718 w 182450"/>
                <a:gd name="connsiteY14" fmla="*/ 162282 h 205731"/>
                <a:gd name="connsiteX15" fmla="*/ 89466 w 182450"/>
                <a:gd name="connsiteY15" fmla="*/ 166665 h 205731"/>
                <a:gd name="connsiteX16" fmla="*/ 126801 w 182450"/>
                <a:gd name="connsiteY16" fmla="*/ 175755 h 205731"/>
                <a:gd name="connsiteX17" fmla="*/ 155642 w 182450"/>
                <a:gd name="connsiteY17" fmla="*/ 51304 h 205731"/>
                <a:gd name="connsiteX18" fmla="*/ 171501 w 182450"/>
                <a:gd name="connsiteY18" fmla="*/ 40590 h 205731"/>
                <a:gd name="connsiteX19" fmla="*/ 182199 w 182450"/>
                <a:gd name="connsiteY19" fmla="*/ 56444 h 205731"/>
                <a:gd name="connsiteX20" fmla="*/ 181993 w 182450"/>
                <a:gd name="connsiteY20" fmla="*/ 57364 h 205731"/>
                <a:gd name="connsiteX21" fmla="*/ 150069 w 182450"/>
                <a:gd name="connsiteY21" fmla="*/ 195234 h 205731"/>
                <a:gd name="connsiteX22" fmla="*/ 144008 w 182450"/>
                <a:gd name="connsiteY22" fmla="*/ 203730 h 205731"/>
                <a:gd name="connsiteX23" fmla="*/ 137028 w 182450"/>
                <a:gd name="connsiteY23" fmla="*/ 205732 h 20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2450" h="205731">
                  <a:moveTo>
                    <a:pt x="137028" y="205732"/>
                  </a:moveTo>
                  <a:cubicBezTo>
                    <a:pt x="135951" y="205732"/>
                    <a:pt x="134880" y="205624"/>
                    <a:pt x="133836" y="205353"/>
                  </a:cubicBezTo>
                  <a:lnTo>
                    <a:pt x="83244" y="192962"/>
                  </a:lnTo>
                  <a:cubicBezTo>
                    <a:pt x="72909" y="190473"/>
                    <a:pt x="62195" y="187876"/>
                    <a:pt x="51698" y="184900"/>
                  </a:cubicBezTo>
                  <a:cubicBezTo>
                    <a:pt x="44707" y="182897"/>
                    <a:pt x="40546" y="175755"/>
                    <a:pt x="42283" y="168667"/>
                  </a:cubicBezTo>
                  <a:lnTo>
                    <a:pt x="74748" y="44757"/>
                  </a:lnTo>
                  <a:lnTo>
                    <a:pt x="65983" y="42430"/>
                  </a:lnTo>
                  <a:cubicBezTo>
                    <a:pt x="47640" y="37506"/>
                    <a:pt x="28702" y="32366"/>
                    <a:pt x="10142" y="26631"/>
                  </a:cubicBezTo>
                  <a:cubicBezTo>
                    <a:pt x="2908" y="24736"/>
                    <a:pt x="-1437" y="17377"/>
                    <a:pt x="435" y="10127"/>
                  </a:cubicBezTo>
                  <a:cubicBezTo>
                    <a:pt x="2307" y="2931"/>
                    <a:pt x="9688" y="-1453"/>
                    <a:pt x="16922" y="441"/>
                  </a:cubicBezTo>
                  <a:cubicBezTo>
                    <a:pt x="17333" y="550"/>
                    <a:pt x="17744" y="658"/>
                    <a:pt x="18150" y="820"/>
                  </a:cubicBezTo>
                  <a:cubicBezTo>
                    <a:pt x="36223" y="6231"/>
                    <a:pt x="54890" y="11642"/>
                    <a:pt x="73017" y="16295"/>
                  </a:cubicBezTo>
                  <a:lnTo>
                    <a:pt x="94661" y="22193"/>
                  </a:lnTo>
                  <a:cubicBezTo>
                    <a:pt x="101679" y="24195"/>
                    <a:pt x="105883" y="31338"/>
                    <a:pt x="104184" y="38426"/>
                  </a:cubicBezTo>
                  <a:lnTo>
                    <a:pt x="71718" y="162282"/>
                  </a:lnTo>
                  <a:cubicBezTo>
                    <a:pt x="77616" y="163797"/>
                    <a:pt x="83622" y="165204"/>
                    <a:pt x="89466" y="166665"/>
                  </a:cubicBezTo>
                  <a:lnTo>
                    <a:pt x="126801" y="175755"/>
                  </a:lnTo>
                  <a:lnTo>
                    <a:pt x="155642" y="51304"/>
                  </a:lnTo>
                  <a:cubicBezTo>
                    <a:pt x="157070" y="43945"/>
                    <a:pt x="164169" y="39184"/>
                    <a:pt x="171501" y="40590"/>
                  </a:cubicBezTo>
                  <a:cubicBezTo>
                    <a:pt x="178838" y="42052"/>
                    <a:pt x="183627" y="49139"/>
                    <a:pt x="182199" y="56444"/>
                  </a:cubicBezTo>
                  <a:cubicBezTo>
                    <a:pt x="182139" y="56769"/>
                    <a:pt x="182074" y="57093"/>
                    <a:pt x="181993" y="57364"/>
                  </a:cubicBezTo>
                  <a:lnTo>
                    <a:pt x="150069" y="195234"/>
                  </a:lnTo>
                  <a:cubicBezTo>
                    <a:pt x="149268" y="198752"/>
                    <a:pt x="147082" y="201836"/>
                    <a:pt x="144008" y="203730"/>
                  </a:cubicBezTo>
                  <a:cubicBezTo>
                    <a:pt x="141903" y="205028"/>
                    <a:pt x="139490" y="205678"/>
                    <a:pt x="137028" y="20573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3F4A2169-6F9C-8D78-0039-8A8EB4520AD8}"/>
                </a:ext>
              </a:extLst>
            </p:cNvPr>
            <p:cNvSpPr/>
            <p:nvPr/>
          </p:nvSpPr>
          <p:spPr>
            <a:xfrm>
              <a:off x="413887" y="4039171"/>
              <a:ext cx="179415" cy="212635"/>
            </a:xfrm>
            <a:custGeom>
              <a:avLst/>
              <a:gdLst>
                <a:gd name="connsiteX0" fmla="*/ 125500 w 179415"/>
                <a:gd name="connsiteY0" fmla="*/ 212636 h 212635"/>
                <a:gd name="connsiteX1" fmla="*/ 121604 w 179415"/>
                <a:gd name="connsiteY1" fmla="*/ 212041 h 212635"/>
                <a:gd name="connsiteX2" fmla="*/ 81293 w 179415"/>
                <a:gd name="connsiteY2" fmla="*/ 199974 h 212635"/>
                <a:gd name="connsiteX3" fmla="*/ 40927 w 179415"/>
                <a:gd name="connsiteY3" fmla="*/ 186880 h 212635"/>
                <a:gd name="connsiteX4" fmla="*/ 33081 w 179415"/>
                <a:gd name="connsiteY4" fmla="*/ 180116 h 212635"/>
                <a:gd name="connsiteX5" fmla="*/ 32270 w 179415"/>
                <a:gd name="connsiteY5" fmla="*/ 169782 h 212635"/>
                <a:gd name="connsiteX6" fmla="*/ 72148 w 179415"/>
                <a:gd name="connsiteY6" fmla="*/ 48252 h 212635"/>
                <a:gd name="connsiteX7" fmla="*/ 30430 w 179415"/>
                <a:gd name="connsiteY7" fmla="*/ 33859 h 212635"/>
                <a:gd name="connsiteX8" fmla="*/ 9111 w 179415"/>
                <a:gd name="connsiteY8" fmla="*/ 26338 h 212635"/>
                <a:gd name="connsiteX9" fmla="*/ 751 w 179415"/>
                <a:gd name="connsiteY9" fmla="*/ 9131 h 212635"/>
                <a:gd name="connsiteX10" fmla="*/ 17985 w 179415"/>
                <a:gd name="connsiteY10" fmla="*/ 744 h 212635"/>
                <a:gd name="connsiteX11" fmla="*/ 39629 w 179415"/>
                <a:gd name="connsiteY11" fmla="*/ 8320 h 212635"/>
                <a:gd name="connsiteX12" fmla="*/ 93413 w 179415"/>
                <a:gd name="connsiteY12" fmla="*/ 26609 h 212635"/>
                <a:gd name="connsiteX13" fmla="*/ 101421 w 179415"/>
                <a:gd name="connsiteY13" fmla="*/ 33372 h 212635"/>
                <a:gd name="connsiteX14" fmla="*/ 102287 w 179415"/>
                <a:gd name="connsiteY14" fmla="*/ 43761 h 212635"/>
                <a:gd name="connsiteX15" fmla="*/ 62354 w 179415"/>
                <a:gd name="connsiteY15" fmla="*/ 165344 h 212635"/>
                <a:gd name="connsiteX16" fmla="*/ 89409 w 179415"/>
                <a:gd name="connsiteY16" fmla="*/ 174164 h 212635"/>
                <a:gd name="connsiteX17" fmla="*/ 116464 w 179415"/>
                <a:gd name="connsiteY17" fmla="*/ 182226 h 212635"/>
                <a:gd name="connsiteX18" fmla="*/ 152771 w 179415"/>
                <a:gd name="connsiteY18" fmla="*/ 59561 h 212635"/>
                <a:gd name="connsiteX19" fmla="*/ 169209 w 179415"/>
                <a:gd name="connsiteY19" fmla="*/ 49767 h 212635"/>
                <a:gd name="connsiteX20" fmla="*/ 178998 w 179415"/>
                <a:gd name="connsiteY20" fmla="*/ 66216 h 212635"/>
                <a:gd name="connsiteX21" fmla="*/ 178689 w 179415"/>
                <a:gd name="connsiteY21" fmla="*/ 67244 h 212635"/>
                <a:gd name="connsiteX22" fmla="*/ 138540 w 179415"/>
                <a:gd name="connsiteY22" fmla="*/ 202951 h 212635"/>
                <a:gd name="connsiteX23" fmla="*/ 131993 w 179415"/>
                <a:gd name="connsiteY23" fmla="*/ 210959 h 212635"/>
                <a:gd name="connsiteX24" fmla="*/ 125500 w 179415"/>
                <a:gd name="connsiteY24" fmla="*/ 212636 h 212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9415" h="212635">
                  <a:moveTo>
                    <a:pt x="125500" y="212636"/>
                  </a:moveTo>
                  <a:cubicBezTo>
                    <a:pt x="124180" y="212636"/>
                    <a:pt x="122870" y="212420"/>
                    <a:pt x="121604" y="212041"/>
                  </a:cubicBezTo>
                  <a:lnTo>
                    <a:pt x="81293" y="199974"/>
                  </a:lnTo>
                  <a:lnTo>
                    <a:pt x="40927" y="186880"/>
                  </a:lnTo>
                  <a:cubicBezTo>
                    <a:pt x="37502" y="185798"/>
                    <a:pt x="34672" y="183363"/>
                    <a:pt x="33081" y="180116"/>
                  </a:cubicBezTo>
                  <a:cubicBezTo>
                    <a:pt x="31442" y="176924"/>
                    <a:pt x="31150" y="173191"/>
                    <a:pt x="32270" y="169782"/>
                  </a:cubicBezTo>
                  <a:lnTo>
                    <a:pt x="72148" y="48252"/>
                  </a:lnTo>
                  <a:cubicBezTo>
                    <a:pt x="58080" y="43653"/>
                    <a:pt x="44066" y="38675"/>
                    <a:pt x="30430" y="33859"/>
                  </a:cubicBezTo>
                  <a:lnTo>
                    <a:pt x="9111" y="26338"/>
                  </a:lnTo>
                  <a:cubicBezTo>
                    <a:pt x="2044" y="23903"/>
                    <a:pt x="-1700" y="16165"/>
                    <a:pt x="751" y="9131"/>
                  </a:cubicBezTo>
                  <a:cubicBezTo>
                    <a:pt x="3202" y="2043"/>
                    <a:pt x="10918" y="-1691"/>
                    <a:pt x="17985" y="744"/>
                  </a:cubicBezTo>
                  <a:lnTo>
                    <a:pt x="39629" y="8320"/>
                  </a:lnTo>
                  <a:cubicBezTo>
                    <a:pt x="57214" y="14596"/>
                    <a:pt x="75449" y="21035"/>
                    <a:pt x="93413" y="26609"/>
                  </a:cubicBezTo>
                  <a:cubicBezTo>
                    <a:pt x="96887" y="27691"/>
                    <a:pt x="99782" y="30125"/>
                    <a:pt x="101421" y="33372"/>
                  </a:cubicBezTo>
                  <a:cubicBezTo>
                    <a:pt x="103083" y="36564"/>
                    <a:pt x="103391" y="40298"/>
                    <a:pt x="102287" y="43761"/>
                  </a:cubicBezTo>
                  <a:lnTo>
                    <a:pt x="62354" y="165344"/>
                  </a:lnTo>
                  <a:lnTo>
                    <a:pt x="89409" y="174164"/>
                  </a:lnTo>
                  <a:lnTo>
                    <a:pt x="116464" y="182226"/>
                  </a:lnTo>
                  <a:lnTo>
                    <a:pt x="152771" y="59561"/>
                  </a:lnTo>
                  <a:cubicBezTo>
                    <a:pt x="154611" y="52310"/>
                    <a:pt x="161970" y="47928"/>
                    <a:pt x="169209" y="49767"/>
                  </a:cubicBezTo>
                  <a:cubicBezTo>
                    <a:pt x="176449" y="51607"/>
                    <a:pt x="180832" y="58966"/>
                    <a:pt x="178998" y="66216"/>
                  </a:cubicBezTo>
                  <a:cubicBezTo>
                    <a:pt x="178906" y="66541"/>
                    <a:pt x="178803" y="66920"/>
                    <a:pt x="178689" y="67244"/>
                  </a:cubicBezTo>
                  <a:lnTo>
                    <a:pt x="138540" y="202951"/>
                  </a:lnTo>
                  <a:cubicBezTo>
                    <a:pt x="137523" y="206414"/>
                    <a:pt x="135164" y="209281"/>
                    <a:pt x="131993" y="210959"/>
                  </a:cubicBezTo>
                  <a:cubicBezTo>
                    <a:pt x="130002" y="212041"/>
                    <a:pt x="127773" y="212636"/>
                    <a:pt x="125500" y="212636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68302EDF-5882-3C75-022E-695EA56A64BC}"/>
                </a:ext>
              </a:extLst>
            </p:cNvPr>
            <p:cNvSpPr/>
            <p:nvPr/>
          </p:nvSpPr>
          <p:spPr>
            <a:xfrm>
              <a:off x="260847" y="3978678"/>
              <a:ext cx="175739" cy="219002"/>
            </a:xfrm>
            <a:custGeom>
              <a:avLst/>
              <a:gdLst>
                <a:gd name="connsiteX0" fmla="*/ 113724 w 175739"/>
                <a:gd name="connsiteY0" fmla="*/ 218965 h 219002"/>
                <a:gd name="connsiteX1" fmla="*/ 109070 w 175739"/>
                <a:gd name="connsiteY1" fmla="*/ 218154 h 219002"/>
                <a:gd name="connsiteX2" fmla="*/ 30071 w 175739"/>
                <a:gd name="connsiteY2" fmla="*/ 188232 h 219002"/>
                <a:gd name="connsiteX3" fmla="*/ 22604 w 175739"/>
                <a:gd name="connsiteY3" fmla="*/ 181035 h 219002"/>
                <a:gd name="connsiteX4" fmla="*/ 22604 w 175739"/>
                <a:gd name="connsiteY4" fmla="*/ 170646 h 219002"/>
                <a:gd name="connsiteX5" fmla="*/ 69841 w 175739"/>
                <a:gd name="connsiteY5" fmla="*/ 51606 h 219002"/>
                <a:gd name="connsiteX6" fmla="*/ 45167 w 175739"/>
                <a:gd name="connsiteY6" fmla="*/ 41541 h 219002"/>
                <a:gd name="connsiteX7" fmla="*/ 7832 w 175739"/>
                <a:gd name="connsiteY7" fmla="*/ 25796 h 219002"/>
                <a:gd name="connsiteX8" fmla="*/ 1263 w 175739"/>
                <a:gd name="connsiteY8" fmla="*/ 7831 h 219002"/>
                <a:gd name="connsiteX9" fmla="*/ 18924 w 175739"/>
                <a:gd name="connsiteY9" fmla="*/ 1122 h 219002"/>
                <a:gd name="connsiteX10" fmla="*/ 55340 w 175739"/>
                <a:gd name="connsiteY10" fmla="*/ 16489 h 219002"/>
                <a:gd name="connsiteX11" fmla="*/ 92459 w 175739"/>
                <a:gd name="connsiteY11" fmla="*/ 31640 h 219002"/>
                <a:gd name="connsiteX12" fmla="*/ 99926 w 175739"/>
                <a:gd name="connsiteY12" fmla="*/ 49117 h 219002"/>
                <a:gd name="connsiteX13" fmla="*/ 52797 w 175739"/>
                <a:gd name="connsiteY13" fmla="*/ 168157 h 219002"/>
                <a:gd name="connsiteX14" fmla="*/ 105823 w 175739"/>
                <a:gd name="connsiteY14" fmla="*/ 188340 h 219002"/>
                <a:gd name="connsiteX15" fmla="*/ 149490 w 175739"/>
                <a:gd name="connsiteY15" fmla="*/ 68055 h 219002"/>
                <a:gd name="connsiteX16" fmla="*/ 166832 w 175739"/>
                <a:gd name="connsiteY16" fmla="*/ 59993 h 219002"/>
                <a:gd name="connsiteX17" fmla="*/ 174921 w 175739"/>
                <a:gd name="connsiteY17" fmla="*/ 77308 h 219002"/>
                <a:gd name="connsiteX18" fmla="*/ 126656 w 175739"/>
                <a:gd name="connsiteY18" fmla="*/ 210362 h 219002"/>
                <a:gd name="connsiteX19" fmla="*/ 119621 w 175739"/>
                <a:gd name="connsiteY19" fmla="*/ 217992 h 219002"/>
                <a:gd name="connsiteX20" fmla="*/ 113724 w 175739"/>
                <a:gd name="connsiteY20" fmla="*/ 218965 h 219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5739" h="219002">
                  <a:moveTo>
                    <a:pt x="113724" y="218965"/>
                  </a:moveTo>
                  <a:cubicBezTo>
                    <a:pt x="112138" y="218965"/>
                    <a:pt x="110563" y="218695"/>
                    <a:pt x="109070" y="218154"/>
                  </a:cubicBezTo>
                  <a:cubicBezTo>
                    <a:pt x="82015" y="208360"/>
                    <a:pt x="55340" y="197971"/>
                    <a:pt x="30071" y="188232"/>
                  </a:cubicBezTo>
                  <a:cubicBezTo>
                    <a:pt x="26716" y="186933"/>
                    <a:pt x="24021" y="184336"/>
                    <a:pt x="22604" y="181035"/>
                  </a:cubicBezTo>
                  <a:cubicBezTo>
                    <a:pt x="21229" y="177734"/>
                    <a:pt x="21229" y="173947"/>
                    <a:pt x="22604" y="170646"/>
                  </a:cubicBezTo>
                  <a:lnTo>
                    <a:pt x="69841" y="51606"/>
                  </a:lnTo>
                  <a:lnTo>
                    <a:pt x="45167" y="41541"/>
                  </a:lnTo>
                  <a:cubicBezTo>
                    <a:pt x="34021" y="37051"/>
                    <a:pt x="20818" y="31640"/>
                    <a:pt x="7832" y="25796"/>
                  </a:cubicBezTo>
                  <a:cubicBezTo>
                    <a:pt x="1057" y="22657"/>
                    <a:pt x="-1886" y="14595"/>
                    <a:pt x="1263" y="7831"/>
                  </a:cubicBezTo>
                  <a:cubicBezTo>
                    <a:pt x="4358" y="1176"/>
                    <a:pt x="12193" y="-1800"/>
                    <a:pt x="18924" y="1122"/>
                  </a:cubicBezTo>
                  <a:cubicBezTo>
                    <a:pt x="31477" y="6533"/>
                    <a:pt x="44355" y="11944"/>
                    <a:pt x="55340" y="16489"/>
                  </a:cubicBezTo>
                  <a:lnTo>
                    <a:pt x="92459" y="31640"/>
                  </a:lnTo>
                  <a:cubicBezTo>
                    <a:pt x="99309" y="34453"/>
                    <a:pt x="102637" y="42245"/>
                    <a:pt x="99926" y="49117"/>
                  </a:cubicBezTo>
                  <a:lnTo>
                    <a:pt x="52797" y="168157"/>
                  </a:lnTo>
                  <a:cubicBezTo>
                    <a:pt x="70057" y="174813"/>
                    <a:pt x="87913" y="181685"/>
                    <a:pt x="105823" y="188340"/>
                  </a:cubicBezTo>
                  <a:lnTo>
                    <a:pt x="149490" y="68055"/>
                  </a:lnTo>
                  <a:cubicBezTo>
                    <a:pt x="152044" y="61021"/>
                    <a:pt x="159808" y="57396"/>
                    <a:pt x="166832" y="59993"/>
                  </a:cubicBezTo>
                  <a:cubicBezTo>
                    <a:pt x="173855" y="62536"/>
                    <a:pt x="177475" y="70273"/>
                    <a:pt x="174921" y="77308"/>
                  </a:cubicBezTo>
                  <a:lnTo>
                    <a:pt x="126656" y="210362"/>
                  </a:lnTo>
                  <a:cubicBezTo>
                    <a:pt x="125400" y="213717"/>
                    <a:pt x="122879" y="216477"/>
                    <a:pt x="119621" y="217992"/>
                  </a:cubicBezTo>
                  <a:cubicBezTo>
                    <a:pt x="117760" y="218749"/>
                    <a:pt x="115736" y="219128"/>
                    <a:pt x="113724" y="218965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E014931C-B5A5-C53E-82CA-B562E2550546}"/>
                </a:ext>
              </a:extLst>
            </p:cNvPr>
            <p:cNvSpPr/>
            <p:nvPr/>
          </p:nvSpPr>
          <p:spPr>
            <a:xfrm>
              <a:off x="110163" y="3908361"/>
              <a:ext cx="173010" cy="225109"/>
            </a:xfrm>
            <a:custGeom>
              <a:avLst/>
              <a:gdLst>
                <a:gd name="connsiteX0" fmla="*/ 103215 w 173010"/>
                <a:gd name="connsiteY0" fmla="*/ 225109 h 225109"/>
                <a:gd name="connsiteX1" fmla="*/ 97804 w 173010"/>
                <a:gd name="connsiteY1" fmla="*/ 223973 h 225109"/>
                <a:gd name="connsiteX2" fmla="*/ 59279 w 173010"/>
                <a:gd name="connsiteY2" fmla="*/ 207145 h 225109"/>
                <a:gd name="connsiteX3" fmla="*/ 34064 w 173010"/>
                <a:gd name="connsiteY3" fmla="*/ 195512 h 225109"/>
                <a:gd name="connsiteX4" fmla="*/ 20807 w 173010"/>
                <a:gd name="connsiteY4" fmla="*/ 189289 h 225109"/>
                <a:gd name="connsiteX5" fmla="*/ 14206 w 173010"/>
                <a:gd name="connsiteY5" fmla="*/ 171271 h 225109"/>
                <a:gd name="connsiteX6" fmla="*/ 68315 w 173010"/>
                <a:gd name="connsiteY6" fmla="*/ 55369 h 225109"/>
                <a:gd name="connsiteX7" fmla="*/ 67611 w 173010"/>
                <a:gd name="connsiteY7" fmla="*/ 55044 h 225109"/>
                <a:gd name="connsiteX8" fmla="*/ 44020 w 173010"/>
                <a:gd name="connsiteY8" fmla="*/ 43790 h 225109"/>
                <a:gd name="connsiteX9" fmla="*/ 8254 w 173010"/>
                <a:gd name="connsiteY9" fmla="*/ 25987 h 225109"/>
                <a:gd name="connsiteX10" fmla="*/ 1073 w 173010"/>
                <a:gd name="connsiteY10" fmla="*/ 8256 h 225109"/>
                <a:gd name="connsiteX11" fmla="*/ 18805 w 173010"/>
                <a:gd name="connsiteY11" fmla="*/ 1076 h 225109"/>
                <a:gd name="connsiteX12" fmla="*/ 20266 w 173010"/>
                <a:gd name="connsiteY12" fmla="*/ 1801 h 225109"/>
                <a:gd name="connsiteX13" fmla="*/ 56140 w 173010"/>
                <a:gd name="connsiteY13" fmla="*/ 19603 h 225109"/>
                <a:gd name="connsiteX14" fmla="*/ 78974 w 173010"/>
                <a:gd name="connsiteY14" fmla="*/ 30424 h 225109"/>
                <a:gd name="connsiteX15" fmla="*/ 92123 w 173010"/>
                <a:gd name="connsiteY15" fmla="*/ 36593 h 225109"/>
                <a:gd name="connsiteX16" fmla="*/ 98562 w 173010"/>
                <a:gd name="connsiteY16" fmla="*/ 54503 h 225109"/>
                <a:gd name="connsiteX17" fmla="*/ 44453 w 173010"/>
                <a:gd name="connsiteY17" fmla="*/ 170459 h 225109"/>
                <a:gd name="connsiteX18" fmla="*/ 45535 w 173010"/>
                <a:gd name="connsiteY18" fmla="*/ 170946 h 225109"/>
                <a:gd name="connsiteX19" fmla="*/ 70209 w 173010"/>
                <a:gd name="connsiteY19" fmla="*/ 182309 h 225109"/>
                <a:gd name="connsiteX20" fmla="*/ 96235 w 173010"/>
                <a:gd name="connsiteY20" fmla="*/ 193726 h 225109"/>
                <a:gd name="connsiteX21" fmla="*/ 147044 w 173010"/>
                <a:gd name="connsiteY21" fmla="*/ 76309 h 225109"/>
                <a:gd name="connsiteX22" fmla="*/ 164873 w 173010"/>
                <a:gd name="connsiteY22" fmla="*/ 69329 h 225109"/>
                <a:gd name="connsiteX23" fmla="*/ 171880 w 173010"/>
                <a:gd name="connsiteY23" fmla="*/ 87131 h 225109"/>
                <a:gd name="connsiteX24" fmla="*/ 115660 w 173010"/>
                <a:gd name="connsiteY24" fmla="*/ 216993 h 225109"/>
                <a:gd name="connsiteX25" fmla="*/ 108193 w 173010"/>
                <a:gd name="connsiteY25" fmla="*/ 224190 h 225109"/>
                <a:gd name="connsiteX26" fmla="*/ 103215 w 173010"/>
                <a:gd name="connsiteY26" fmla="*/ 225109 h 225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3010" h="225109">
                  <a:moveTo>
                    <a:pt x="103215" y="225109"/>
                  </a:moveTo>
                  <a:cubicBezTo>
                    <a:pt x="101354" y="225109"/>
                    <a:pt x="99509" y="224731"/>
                    <a:pt x="97804" y="223973"/>
                  </a:cubicBezTo>
                  <a:lnTo>
                    <a:pt x="59279" y="207145"/>
                  </a:lnTo>
                  <a:cubicBezTo>
                    <a:pt x="50729" y="203304"/>
                    <a:pt x="42397" y="199407"/>
                    <a:pt x="34064" y="195512"/>
                  </a:cubicBezTo>
                  <a:lnTo>
                    <a:pt x="20807" y="189289"/>
                  </a:lnTo>
                  <a:cubicBezTo>
                    <a:pt x="14016" y="186151"/>
                    <a:pt x="11062" y="178089"/>
                    <a:pt x="14206" y="171271"/>
                  </a:cubicBezTo>
                  <a:lnTo>
                    <a:pt x="68315" y="55369"/>
                  </a:lnTo>
                  <a:lnTo>
                    <a:pt x="67611" y="55044"/>
                  </a:lnTo>
                  <a:cubicBezTo>
                    <a:pt x="59874" y="51473"/>
                    <a:pt x="51866" y="47794"/>
                    <a:pt x="44020" y="43790"/>
                  </a:cubicBezTo>
                  <a:lnTo>
                    <a:pt x="8254" y="25987"/>
                  </a:lnTo>
                  <a:cubicBezTo>
                    <a:pt x="1376" y="23071"/>
                    <a:pt x="-1838" y="15133"/>
                    <a:pt x="1073" y="8256"/>
                  </a:cubicBezTo>
                  <a:cubicBezTo>
                    <a:pt x="3990" y="1379"/>
                    <a:pt x="11928" y="-1841"/>
                    <a:pt x="18805" y="1076"/>
                  </a:cubicBezTo>
                  <a:cubicBezTo>
                    <a:pt x="19308" y="1287"/>
                    <a:pt x="19795" y="1530"/>
                    <a:pt x="20266" y="1801"/>
                  </a:cubicBezTo>
                  <a:lnTo>
                    <a:pt x="56140" y="19603"/>
                  </a:lnTo>
                  <a:cubicBezTo>
                    <a:pt x="63662" y="23390"/>
                    <a:pt x="71453" y="27016"/>
                    <a:pt x="78974" y="30424"/>
                  </a:cubicBezTo>
                  <a:lnTo>
                    <a:pt x="92123" y="36593"/>
                  </a:lnTo>
                  <a:cubicBezTo>
                    <a:pt x="98816" y="39791"/>
                    <a:pt x="101689" y="47777"/>
                    <a:pt x="98562" y="54503"/>
                  </a:cubicBezTo>
                  <a:lnTo>
                    <a:pt x="44453" y="170459"/>
                  </a:lnTo>
                  <a:lnTo>
                    <a:pt x="45535" y="170946"/>
                  </a:lnTo>
                  <a:cubicBezTo>
                    <a:pt x="53759" y="174788"/>
                    <a:pt x="61768" y="178630"/>
                    <a:pt x="70209" y="182309"/>
                  </a:cubicBezTo>
                  <a:lnTo>
                    <a:pt x="96235" y="193726"/>
                  </a:lnTo>
                  <a:lnTo>
                    <a:pt x="147044" y="76309"/>
                  </a:lnTo>
                  <a:cubicBezTo>
                    <a:pt x="150031" y="69437"/>
                    <a:pt x="158017" y="66299"/>
                    <a:pt x="164873" y="69329"/>
                  </a:cubicBezTo>
                  <a:cubicBezTo>
                    <a:pt x="171734" y="72305"/>
                    <a:pt x="174867" y="80259"/>
                    <a:pt x="171880" y="87131"/>
                  </a:cubicBezTo>
                  <a:lnTo>
                    <a:pt x="115660" y="216993"/>
                  </a:lnTo>
                  <a:cubicBezTo>
                    <a:pt x="114243" y="220294"/>
                    <a:pt x="111548" y="222891"/>
                    <a:pt x="108193" y="224190"/>
                  </a:cubicBezTo>
                  <a:cubicBezTo>
                    <a:pt x="106613" y="224839"/>
                    <a:pt x="104920" y="225109"/>
                    <a:pt x="103215" y="225109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AA2EE52D-36AB-3D02-8437-C124A8D437D5}"/>
                </a:ext>
              </a:extLst>
            </p:cNvPr>
            <p:cNvSpPr/>
            <p:nvPr/>
          </p:nvSpPr>
          <p:spPr>
            <a:xfrm>
              <a:off x="1" y="3839980"/>
              <a:ext cx="133715" cy="219957"/>
            </a:xfrm>
            <a:custGeom>
              <a:avLst/>
              <a:gdLst>
                <a:gd name="connsiteX0" fmla="*/ 0 w 133715"/>
                <a:gd name="connsiteY0" fmla="*/ 0 h 219957"/>
                <a:gd name="connsiteX1" fmla="*/ 12094 w 133715"/>
                <a:gd name="connsiteY1" fmla="*/ 6929 h 219957"/>
                <a:gd name="connsiteX2" fmla="*/ 55814 w 133715"/>
                <a:gd name="connsiteY2" fmla="*/ 31386 h 219957"/>
                <a:gd name="connsiteX3" fmla="*/ 61225 w 133715"/>
                <a:gd name="connsiteY3" fmla="*/ 49675 h 219957"/>
                <a:gd name="connsiteX4" fmla="*/ 244 w 133715"/>
                <a:gd name="connsiteY4" fmla="*/ 162006 h 219957"/>
                <a:gd name="connsiteX5" fmla="*/ 34549 w 133715"/>
                <a:gd name="connsiteY5" fmla="*/ 180078 h 219957"/>
                <a:gd name="connsiteX6" fmla="*/ 50457 w 133715"/>
                <a:gd name="connsiteY6" fmla="*/ 188411 h 219957"/>
                <a:gd name="connsiteX7" fmla="*/ 108083 w 133715"/>
                <a:gd name="connsiteY7" fmla="*/ 73862 h 219957"/>
                <a:gd name="connsiteX8" fmla="*/ 126232 w 133715"/>
                <a:gd name="connsiteY8" fmla="*/ 67807 h 219957"/>
                <a:gd name="connsiteX9" fmla="*/ 132286 w 133715"/>
                <a:gd name="connsiteY9" fmla="*/ 85955 h 219957"/>
                <a:gd name="connsiteX10" fmla="*/ 132216 w 133715"/>
                <a:gd name="connsiteY10" fmla="*/ 86091 h 219957"/>
                <a:gd name="connsiteX11" fmla="*/ 68313 w 133715"/>
                <a:gd name="connsiteY11" fmla="*/ 212328 h 219957"/>
                <a:gd name="connsiteX12" fmla="*/ 56247 w 133715"/>
                <a:gd name="connsiteY12" fmla="*/ 219957 h 219957"/>
                <a:gd name="connsiteX13" fmla="*/ 50349 w 133715"/>
                <a:gd name="connsiteY13" fmla="*/ 218604 h 219957"/>
                <a:gd name="connsiteX14" fmla="*/ 21725 w 133715"/>
                <a:gd name="connsiteY14" fmla="*/ 203887 h 219957"/>
                <a:gd name="connsiteX15" fmla="*/ 0 w 133715"/>
                <a:gd name="connsiteY15" fmla="*/ 192442 h 219957"/>
                <a:gd name="connsiteX16" fmla="*/ 0 w 133715"/>
                <a:gd name="connsiteY16" fmla="*/ 105446 h 219957"/>
                <a:gd name="connsiteX17" fmla="*/ 31086 w 133715"/>
                <a:gd name="connsiteY17" fmla="*/ 48323 h 219957"/>
                <a:gd name="connsiteX18" fmla="*/ 0 w 133715"/>
                <a:gd name="connsiteY18" fmla="*/ 31187 h 219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3715" h="219957">
                  <a:moveTo>
                    <a:pt x="0" y="0"/>
                  </a:moveTo>
                  <a:lnTo>
                    <a:pt x="12094" y="6929"/>
                  </a:lnTo>
                  <a:lnTo>
                    <a:pt x="55814" y="31386"/>
                  </a:lnTo>
                  <a:cubicBezTo>
                    <a:pt x="62339" y="34957"/>
                    <a:pt x="64758" y="43128"/>
                    <a:pt x="61225" y="49675"/>
                  </a:cubicBezTo>
                  <a:lnTo>
                    <a:pt x="244" y="162006"/>
                  </a:lnTo>
                  <a:lnTo>
                    <a:pt x="34549" y="180078"/>
                  </a:lnTo>
                  <a:lnTo>
                    <a:pt x="50457" y="188411"/>
                  </a:lnTo>
                  <a:lnTo>
                    <a:pt x="108083" y="73862"/>
                  </a:lnTo>
                  <a:cubicBezTo>
                    <a:pt x="111422" y="67180"/>
                    <a:pt x="119549" y="64468"/>
                    <a:pt x="126232" y="67807"/>
                  </a:cubicBezTo>
                  <a:cubicBezTo>
                    <a:pt x="132914" y="71146"/>
                    <a:pt x="135625" y="79273"/>
                    <a:pt x="132286" y="85955"/>
                  </a:cubicBezTo>
                  <a:cubicBezTo>
                    <a:pt x="132265" y="85999"/>
                    <a:pt x="132238" y="86047"/>
                    <a:pt x="132216" y="86091"/>
                  </a:cubicBezTo>
                  <a:lnTo>
                    <a:pt x="68313" y="212328"/>
                  </a:lnTo>
                  <a:cubicBezTo>
                    <a:pt x="66067" y="216981"/>
                    <a:pt x="61393" y="219903"/>
                    <a:pt x="56247" y="219957"/>
                  </a:cubicBezTo>
                  <a:cubicBezTo>
                    <a:pt x="54201" y="219957"/>
                    <a:pt x="52188" y="219470"/>
                    <a:pt x="50349" y="218604"/>
                  </a:cubicBezTo>
                  <a:cubicBezTo>
                    <a:pt x="40609" y="213897"/>
                    <a:pt x="31032" y="208810"/>
                    <a:pt x="21725" y="203887"/>
                  </a:cubicBezTo>
                  <a:lnTo>
                    <a:pt x="0" y="192442"/>
                  </a:lnTo>
                  <a:lnTo>
                    <a:pt x="0" y="105446"/>
                  </a:lnTo>
                  <a:lnTo>
                    <a:pt x="31086" y="48323"/>
                  </a:lnTo>
                  <a:lnTo>
                    <a:pt x="0" y="31187"/>
                  </a:ln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3B376DA8-8C18-5F76-379D-00445B4E1BDF}"/>
                </a:ext>
              </a:extLst>
            </p:cNvPr>
            <p:cNvSpPr/>
            <p:nvPr/>
          </p:nvSpPr>
          <p:spPr>
            <a:xfrm>
              <a:off x="3685814" y="-3665"/>
              <a:ext cx="61689" cy="66392"/>
            </a:xfrm>
            <a:custGeom>
              <a:avLst/>
              <a:gdLst>
                <a:gd name="connsiteX0" fmla="*/ 0 w 61689"/>
                <a:gd name="connsiteY0" fmla="*/ 0 h 66392"/>
                <a:gd name="connsiteX1" fmla="*/ 31893 w 61689"/>
                <a:gd name="connsiteY1" fmla="*/ 0 h 66392"/>
                <a:gd name="connsiteX2" fmla="*/ 59870 w 61689"/>
                <a:gd name="connsiteY2" fmla="*/ 45884 h 66392"/>
                <a:gd name="connsiteX3" fmla="*/ 54930 w 61689"/>
                <a:gd name="connsiteY3" fmla="*/ 64368 h 66392"/>
                <a:gd name="connsiteX4" fmla="*/ 54892 w 61689"/>
                <a:gd name="connsiteY4" fmla="*/ 64390 h 66392"/>
                <a:gd name="connsiteX5" fmla="*/ 48291 w 61689"/>
                <a:gd name="connsiteY5" fmla="*/ 66392 h 66392"/>
                <a:gd name="connsiteX6" fmla="*/ 36549 w 61689"/>
                <a:gd name="connsiteY6" fmla="*/ 59628 h 66392"/>
                <a:gd name="connsiteX7" fmla="*/ 7871 w 61689"/>
                <a:gd name="connsiteY7" fmla="*/ 12607 h 66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689" h="66392">
                  <a:moveTo>
                    <a:pt x="0" y="0"/>
                  </a:moveTo>
                  <a:lnTo>
                    <a:pt x="31893" y="0"/>
                  </a:lnTo>
                  <a:lnTo>
                    <a:pt x="59870" y="45884"/>
                  </a:lnTo>
                  <a:cubicBezTo>
                    <a:pt x="63609" y="52350"/>
                    <a:pt x="61401" y="60629"/>
                    <a:pt x="54930" y="64368"/>
                  </a:cubicBezTo>
                  <a:cubicBezTo>
                    <a:pt x="54919" y="64374"/>
                    <a:pt x="54903" y="64384"/>
                    <a:pt x="54892" y="64390"/>
                  </a:cubicBezTo>
                  <a:cubicBezTo>
                    <a:pt x="52901" y="65607"/>
                    <a:pt x="50628" y="66300"/>
                    <a:pt x="48291" y="66392"/>
                  </a:cubicBezTo>
                  <a:cubicBezTo>
                    <a:pt x="43448" y="66403"/>
                    <a:pt x="38968" y="63822"/>
                    <a:pt x="36549" y="59628"/>
                  </a:cubicBezTo>
                  <a:cubicBezTo>
                    <a:pt x="27404" y="43774"/>
                    <a:pt x="17502" y="27974"/>
                    <a:pt x="7871" y="1260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D95D5835-8B05-E388-FDFC-E6B3290E2C03}"/>
                </a:ext>
              </a:extLst>
            </p:cNvPr>
            <p:cNvSpPr/>
            <p:nvPr/>
          </p:nvSpPr>
          <p:spPr>
            <a:xfrm>
              <a:off x="3723050" y="-3686"/>
              <a:ext cx="190499" cy="210777"/>
            </a:xfrm>
            <a:custGeom>
              <a:avLst/>
              <a:gdLst>
                <a:gd name="connsiteX0" fmla="*/ 83065 w 190499"/>
                <a:gd name="connsiteY0" fmla="*/ 0 h 210777"/>
                <a:gd name="connsiteX1" fmla="*/ 159676 w 190499"/>
                <a:gd name="connsiteY1" fmla="*/ 0 h 210777"/>
                <a:gd name="connsiteX2" fmla="*/ 168078 w 190499"/>
                <a:gd name="connsiteY2" fmla="*/ 14252 h 210777"/>
                <a:gd name="connsiteX3" fmla="*/ 188747 w 190499"/>
                <a:gd name="connsiteY3" fmla="*/ 51263 h 210777"/>
                <a:gd name="connsiteX4" fmla="*/ 189992 w 190499"/>
                <a:gd name="connsiteY4" fmla="*/ 61598 h 210777"/>
                <a:gd name="connsiteX5" fmla="*/ 183499 w 190499"/>
                <a:gd name="connsiteY5" fmla="*/ 69714 h 210777"/>
                <a:gd name="connsiteX6" fmla="*/ 71655 w 190499"/>
                <a:gd name="connsiteY6" fmla="*/ 131723 h 210777"/>
                <a:gd name="connsiteX7" fmla="*/ 91730 w 190499"/>
                <a:gd name="connsiteY7" fmla="*/ 169275 h 210777"/>
                <a:gd name="connsiteX8" fmla="*/ 103038 w 190499"/>
                <a:gd name="connsiteY8" fmla="*/ 190919 h 210777"/>
                <a:gd name="connsiteX9" fmla="*/ 97557 w 190499"/>
                <a:gd name="connsiteY9" fmla="*/ 209170 h 210777"/>
                <a:gd name="connsiteX10" fmla="*/ 91080 w 190499"/>
                <a:gd name="connsiteY10" fmla="*/ 210777 h 210777"/>
                <a:gd name="connsiteX11" fmla="*/ 91243 w 190499"/>
                <a:gd name="connsiteY11" fmla="*/ 210560 h 210777"/>
                <a:gd name="connsiteX12" fmla="*/ 79338 w 190499"/>
                <a:gd name="connsiteY12" fmla="*/ 203418 h 210777"/>
                <a:gd name="connsiteX13" fmla="*/ 67922 w 190499"/>
                <a:gd name="connsiteY13" fmla="*/ 181774 h 210777"/>
                <a:gd name="connsiteX14" fmla="*/ 41625 w 190499"/>
                <a:gd name="connsiteY14" fmla="*/ 133076 h 210777"/>
                <a:gd name="connsiteX15" fmla="*/ 46786 w 190499"/>
                <a:gd name="connsiteY15" fmla="*/ 114652 h 210777"/>
                <a:gd name="connsiteX16" fmla="*/ 47035 w 190499"/>
                <a:gd name="connsiteY16" fmla="*/ 114516 h 210777"/>
                <a:gd name="connsiteX17" fmla="*/ 158933 w 190499"/>
                <a:gd name="connsiteY17" fmla="*/ 52453 h 210777"/>
                <a:gd name="connsiteX18" fmla="*/ 144973 w 190499"/>
                <a:gd name="connsiteY18" fmla="*/ 27563 h 210777"/>
                <a:gd name="connsiteX19" fmla="*/ 130634 w 190499"/>
                <a:gd name="connsiteY19" fmla="*/ 3268 h 210777"/>
                <a:gd name="connsiteX20" fmla="*/ 20630 w 190499"/>
                <a:gd name="connsiteY20" fmla="*/ 68524 h 210777"/>
                <a:gd name="connsiteX21" fmla="*/ 2017 w 190499"/>
                <a:gd name="connsiteY21" fmla="*/ 64108 h 210777"/>
                <a:gd name="connsiteX22" fmla="*/ 6426 w 190499"/>
                <a:gd name="connsiteY22" fmla="*/ 45495 h 210777"/>
                <a:gd name="connsiteX23" fmla="*/ 6832 w 190499"/>
                <a:gd name="connsiteY23" fmla="*/ 45257 h 21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0499" h="210777">
                  <a:moveTo>
                    <a:pt x="83065" y="0"/>
                  </a:moveTo>
                  <a:lnTo>
                    <a:pt x="159676" y="0"/>
                  </a:lnTo>
                  <a:lnTo>
                    <a:pt x="168078" y="14252"/>
                  </a:lnTo>
                  <a:lnTo>
                    <a:pt x="188747" y="51263"/>
                  </a:lnTo>
                  <a:cubicBezTo>
                    <a:pt x="190533" y="54407"/>
                    <a:pt x="190966" y="58124"/>
                    <a:pt x="189992" y="61598"/>
                  </a:cubicBezTo>
                  <a:cubicBezTo>
                    <a:pt x="188964" y="65050"/>
                    <a:pt x="186637" y="67966"/>
                    <a:pt x="183499" y="69714"/>
                  </a:cubicBezTo>
                  <a:lnTo>
                    <a:pt x="71655" y="131723"/>
                  </a:lnTo>
                  <a:cubicBezTo>
                    <a:pt x="78581" y="144277"/>
                    <a:pt x="85237" y="156938"/>
                    <a:pt x="91730" y="169275"/>
                  </a:cubicBezTo>
                  <a:cubicBezTo>
                    <a:pt x="95339" y="176488"/>
                    <a:pt x="99105" y="183706"/>
                    <a:pt x="103038" y="190919"/>
                  </a:cubicBezTo>
                  <a:cubicBezTo>
                    <a:pt x="106566" y="197471"/>
                    <a:pt x="104110" y="205642"/>
                    <a:pt x="97557" y="209170"/>
                  </a:cubicBezTo>
                  <a:cubicBezTo>
                    <a:pt x="95571" y="210241"/>
                    <a:pt x="93342" y="210793"/>
                    <a:pt x="91080" y="210777"/>
                  </a:cubicBezTo>
                  <a:lnTo>
                    <a:pt x="91243" y="210560"/>
                  </a:lnTo>
                  <a:cubicBezTo>
                    <a:pt x="86259" y="210566"/>
                    <a:pt x="81682" y="207817"/>
                    <a:pt x="79338" y="203418"/>
                  </a:cubicBezTo>
                  <a:cubicBezTo>
                    <a:pt x="75481" y="196205"/>
                    <a:pt x="71671" y="188987"/>
                    <a:pt x="67922" y="181774"/>
                  </a:cubicBezTo>
                  <a:cubicBezTo>
                    <a:pt x="59480" y="165541"/>
                    <a:pt x="50769" y="149038"/>
                    <a:pt x="41625" y="133076"/>
                  </a:cubicBezTo>
                  <a:cubicBezTo>
                    <a:pt x="37961" y="126567"/>
                    <a:pt x="40272" y="118315"/>
                    <a:pt x="46786" y="114652"/>
                  </a:cubicBezTo>
                  <a:cubicBezTo>
                    <a:pt x="46868" y="114608"/>
                    <a:pt x="46949" y="114560"/>
                    <a:pt x="47035" y="114516"/>
                  </a:cubicBezTo>
                  <a:lnTo>
                    <a:pt x="158933" y="52453"/>
                  </a:lnTo>
                  <a:lnTo>
                    <a:pt x="144973" y="27563"/>
                  </a:lnTo>
                  <a:lnTo>
                    <a:pt x="130634" y="3268"/>
                  </a:lnTo>
                  <a:lnTo>
                    <a:pt x="20630" y="68524"/>
                  </a:lnTo>
                  <a:cubicBezTo>
                    <a:pt x="14272" y="72447"/>
                    <a:pt x="5939" y="70472"/>
                    <a:pt x="2017" y="64108"/>
                  </a:cubicBezTo>
                  <a:cubicBezTo>
                    <a:pt x="-1906" y="57751"/>
                    <a:pt x="69" y="49418"/>
                    <a:pt x="6426" y="45495"/>
                  </a:cubicBezTo>
                  <a:cubicBezTo>
                    <a:pt x="6562" y="45414"/>
                    <a:pt x="6697" y="45332"/>
                    <a:pt x="6832" y="45257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594E3FE1-F680-2D91-C2FA-229B2FAC39F9}"/>
                </a:ext>
              </a:extLst>
            </p:cNvPr>
            <p:cNvSpPr/>
            <p:nvPr/>
          </p:nvSpPr>
          <p:spPr>
            <a:xfrm>
              <a:off x="3802677" y="119259"/>
              <a:ext cx="190798" cy="236413"/>
            </a:xfrm>
            <a:custGeom>
              <a:avLst/>
              <a:gdLst>
                <a:gd name="connsiteX0" fmla="*/ 82932 w 190798"/>
                <a:gd name="connsiteY0" fmla="*/ 236413 h 236413"/>
                <a:gd name="connsiteX1" fmla="*/ 70541 w 190798"/>
                <a:gd name="connsiteY1" fmla="*/ 228297 h 236413"/>
                <a:gd name="connsiteX2" fmla="*/ 62479 w 190798"/>
                <a:gd name="connsiteY2" fmla="*/ 209954 h 236413"/>
                <a:gd name="connsiteX3" fmla="*/ 37264 w 190798"/>
                <a:gd name="connsiteY3" fmla="*/ 155845 h 236413"/>
                <a:gd name="connsiteX4" fmla="*/ 43648 w 190798"/>
                <a:gd name="connsiteY4" fmla="*/ 137935 h 236413"/>
                <a:gd name="connsiteX5" fmla="*/ 159118 w 190798"/>
                <a:gd name="connsiteY5" fmla="*/ 82689 h 236413"/>
                <a:gd name="connsiteX6" fmla="*/ 153112 w 190798"/>
                <a:gd name="connsiteY6" fmla="*/ 70623 h 236413"/>
                <a:gd name="connsiteX7" fmla="*/ 146456 w 190798"/>
                <a:gd name="connsiteY7" fmla="*/ 57204 h 236413"/>
                <a:gd name="connsiteX8" fmla="*/ 139909 w 190798"/>
                <a:gd name="connsiteY8" fmla="*/ 44055 h 236413"/>
                <a:gd name="connsiteX9" fmla="*/ 133849 w 190798"/>
                <a:gd name="connsiteY9" fmla="*/ 31881 h 236413"/>
                <a:gd name="connsiteX10" fmla="*/ 20219 w 190798"/>
                <a:gd name="connsiteY10" fmla="*/ 90427 h 236413"/>
                <a:gd name="connsiteX11" fmla="*/ 1774 w 190798"/>
                <a:gd name="connsiteY11" fmla="*/ 85362 h 236413"/>
                <a:gd name="connsiteX12" fmla="*/ 6838 w 190798"/>
                <a:gd name="connsiteY12" fmla="*/ 66911 h 236413"/>
                <a:gd name="connsiteX13" fmla="*/ 7828 w 190798"/>
                <a:gd name="connsiteY13" fmla="*/ 66402 h 236413"/>
                <a:gd name="connsiteX14" fmla="*/ 133632 w 190798"/>
                <a:gd name="connsiteY14" fmla="*/ 1471 h 236413"/>
                <a:gd name="connsiteX15" fmla="*/ 151813 w 190798"/>
                <a:gd name="connsiteY15" fmla="*/ 7207 h 236413"/>
                <a:gd name="connsiteX16" fmla="*/ 164258 w 190798"/>
                <a:gd name="connsiteY16" fmla="*/ 31935 h 236413"/>
                <a:gd name="connsiteX17" fmla="*/ 170751 w 190798"/>
                <a:gd name="connsiteY17" fmla="*/ 45083 h 236413"/>
                <a:gd name="connsiteX18" fmla="*/ 177407 w 190798"/>
                <a:gd name="connsiteY18" fmla="*/ 58448 h 236413"/>
                <a:gd name="connsiteX19" fmla="*/ 189527 w 190798"/>
                <a:gd name="connsiteY19" fmla="*/ 83230 h 236413"/>
                <a:gd name="connsiteX20" fmla="*/ 183088 w 190798"/>
                <a:gd name="connsiteY20" fmla="*/ 101140 h 236413"/>
                <a:gd name="connsiteX21" fmla="*/ 67511 w 190798"/>
                <a:gd name="connsiteY21" fmla="*/ 156440 h 236413"/>
                <a:gd name="connsiteX22" fmla="*/ 87260 w 190798"/>
                <a:gd name="connsiteY22" fmla="*/ 198699 h 236413"/>
                <a:gd name="connsiteX23" fmla="*/ 95431 w 190798"/>
                <a:gd name="connsiteY23" fmla="*/ 217367 h 236413"/>
                <a:gd name="connsiteX24" fmla="*/ 88451 w 190798"/>
                <a:gd name="connsiteY24" fmla="*/ 235169 h 236413"/>
                <a:gd name="connsiteX25" fmla="*/ 82932 w 190798"/>
                <a:gd name="connsiteY25" fmla="*/ 236413 h 236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90798" h="236413">
                  <a:moveTo>
                    <a:pt x="82932" y="236413"/>
                  </a:moveTo>
                  <a:cubicBezTo>
                    <a:pt x="77575" y="236408"/>
                    <a:pt x="72705" y="233226"/>
                    <a:pt x="70541" y="228297"/>
                  </a:cubicBezTo>
                  <a:lnTo>
                    <a:pt x="62479" y="209954"/>
                  </a:lnTo>
                  <a:lnTo>
                    <a:pt x="37264" y="155845"/>
                  </a:lnTo>
                  <a:cubicBezTo>
                    <a:pt x="34098" y="149135"/>
                    <a:pt x="36950" y="141127"/>
                    <a:pt x="43648" y="137935"/>
                  </a:cubicBezTo>
                  <a:lnTo>
                    <a:pt x="159118" y="82689"/>
                  </a:lnTo>
                  <a:lnTo>
                    <a:pt x="153112" y="70623"/>
                  </a:lnTo>
                  <a:cubicBezTo>
                    <a:pt x="150893" y="66186"/>
                    <a:pt x="148620" y="61695"/>
                    <a:pt x="146456" y="57204"/>
                  </a:cubicBezTo>
                  <a:cubicBezTo>
                    <a:pt x="144292" y="52713"/>
                    <a:pt x="142073" y="48492"/>
                    <a:pt x="139909" y="44055"/>
                  </a:cubicBezTo>
                  <a:cubicBezTo>
                    <a:pt x="137744" y="39618"/>
                    <a:pt x="135905" y="35885"/>
                    <a:pt x="133849" y="31881"/>
                  </a:cubicBezTo>
                  <a:lnTo>
                    <a:pt x="20219" y="90427"/>
                  </a:lnTo>
                  <a:cubicBezTo>
                    <a:pt x="13726" y="94122"/>
                    <a:pt x="5469" y="91855"/>
                    <a:pt x="1774" y="85362"/>
                  </a:cubicBezTo>
                  <a:cubicBezTo>
                    <a:pt x="-1922" y="78864"/>
                    <a:pt x="345" y="70607"/>
                    <a:pt x="6838" y="66911"/>
                  </a:cubicBezTo>
                  <a:cubicBezTo>
                    <a:pt x="7163" y="66727"/>
                    <a:pt x="7493" y="66559"/>
                    <a:pt x="7828" y="66402"/>
                  </a:cubicBezTo>
                  <a:lnTo>
                    <a:pt x="133632" y="1471"/>
                  </a:lnTo>
                  <a:cubicBezTo>
                    <a:pt x="140234" y="-1873"/>
                    <a:pt x="148296" y="670"/>
                    <a:pt x="151813" y="7207"/>
                  </a:cubicBezTo>
                  <a:cubicBezTo>
                    <a:pt x="156088" y="15377"/>
                    <a:pt x="160146" y="23439"/>
                    <a:pt x="164258" y="31935"/>
                  </a:cubicBezTo>
                  <a:lnTo>
                    <a:pt x="170751" y="45083"/>
                  </a:lnTo>
                  <a:lnTo>
                    <a:pt x="177407" y="58448"/>
                  </a:lnTo>
                  <a:cubicBezTo>
                    <a:pt x="181465" y="66511"/>
                    <a:pt x="185631" y="74681"/>
                    <a:pt x="189527" y="83230"/>
                  </a:cubicBezTo>
                  <a:cubicBezTo>
                    <a:pt x="192665" y="89956"/>
                    <a:pt x="189798" y="97943"/>
                    <a:pt x="183088" y="101140"/>
                  </a:cubicBezTo>
                  <a:lnTo>
                    <a:pt x="67511" y="156440"/>
                  </a:lnTo>
                  <a:lnTo>
                    <a:pt x="87260" y="198699"/>
                  </a:lnTo>
                  <a:lnTo>
                    <a:pt x="95431" y="217367"/>
                  </a:lnTo>
                  <a:cubicBezTo>
                    <a:pt x="98407" y="224212"/>
                    <a:pt x="95269" y="232155"/>
                    <a:pt x="88451" y="235169"/>
                  </a:cubicBezTo>
                  <a:cubicBezTo>
                    <a:pt x="86720" y="235959"/>
                    <a:pt x="84826" y="236381"/>
                    <a:pt x="82932" y="236413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FA7CEFE2-6865-7199-BCD2-CC920DBBAC66}"/>
                </a:ext>
              </a:extLst>
            </p:cNvPr>
            <p:cNvSpPr/>
            <p:nvPr/>
          </p:nvSpPr>
          <p:spPr>
            <a:xfrm>
              <a:off x="3873241" y="275967"/>
              <a:ext cx="190417" cy="232564"/>
            </a:xfrm>
            <a:custGeom>
              <a:avLst/>
              <a:gdLst>
                <a:gd name="connsiteX0" fmla="*/ 74648 w 190417"/>
                <a:gd name="connsiteY0" fmla="*/ 232456 h 232564"/>
                <a:gd name="connsiteX1" fmla="*/ 61987 w 190417"/>
                <a:gd name="connsiteY1" fmla="*/ 223744 h 232564"/>
                <a:gd name="connsiteX2" fmla="*/ 56576 w 190417"/>
                <a:gd name="connsiteY2" fmla="*/ 209622 h 232564"/>
                <a:gd name="connsiteX3" fmla="*/ 33038 w 190417"/>
                <a:gd name="connsiteY3" fmla="*/ 149615 h 232564"/>
                <a:gd name="connsiteX4" fmla="*/ 40235 w 190417"/>
                <a:gd name="connsiteY4" fmla="*/ 131883 h 232564"/>
                <a:gd name="connsiteX5" fmla="*/ 40397 w 190417"/>
                <a:gd name="connsiteY5" fmla="*/ 131813 h 232564"/>
                <a:gd name="connsiteX6" fmla="*/ 158896 w 190417"/>
                <a:gd name="connsiteY6" fmla="*/ 83601 h 232564"/>
                <a:gd name="connsiteX7" fmla="*/ 148074 w 190417"/>
                <a:gd name="connsiteY7" fmla="*/ 57250 h 232564"/>
                <a:gd name="connsiteX8" fmla="*/ 136765 w 190417"/>
                <a:gd name="connsiteY8" fmla="*/ 31386 h 232564"/>
                <a:gd name="connsiteX9" fmla="*/ 19781 w 190417"/>
                <a:gd name="connsiteY9" fmla="*/ 82898 h 232564"/>
                <a:gd name="connsiteX10" fmla="*/ 1546 w 190417"/>
                <a:gd name="connsiteY10" fmla="*/ 77152 h 232564"/>
                <a:gd name="connsiteX11" fmla="*/ 7282 w 190417"/>
                <a:gd name="connsiteY11" fmla="*/ 58906 h 232564"/>
                <a:gd name="connsiteX12" fmla="*/ 8959 w 190417"/>
                <a:gd name="connsiteY12" fmla="*/ 58170 h 232564"/>
                <a:gd name="connsiteX13" fmla="*/ 138443 w 190417"/>
                <a:gd name="connsiteY13" fmla="*/ 1031 h 232564"/>
                <a:gd name="connsiteX14" fmla="*/ 148831 w 190417"/>
                <a:gd name="connsiteY14" fmla="*/ 1031 h 232564"/>
                <a:gd name="connsiteX15" fmla="*/ 156299 w 190417"/>
                <a:gd name="connsiteY15" fmla="*/ 8227 h 232564"/>
                <a:gd name="connsiteX16" fmla="*/ 173181 w 190417"/>
                <a:gd name="connsiteY16" fmla="*/ 46807 h 232564"/>
                <a:gd name="connsiteX17" fmla="*/ 189413 w 190417"/>
                <a:gd name="connsiteY17" fmla="*/ 86036 h 232564"/>
                <a:gd name="connsiteX18" fmla="*/ 182000 w 190417"/>
                <a:gd name="connsiteY18" fmla="*/ 103676 h 232564"/>
                <a:gd name="connsiteX19" fmla="*/ 182000 w 190417"/>
                <a:gd name="connsiteY19" fmla="*/ 103676 h 232564"/>
                <a:gd name="connsiteX20" fmla="*/ 63501 w 190417"/>
                <a:gd name="connsiteY20" fmla="*/ 151887 h 232564"/>
                <a:gd name="connsiteX21" fmla="*/ 82223 w 190417"/>
                <a:gd name="connsiteY21" fmla="*/ 200153 h 232564"/>
                <a:gd name="connsiteX22" fmla="*/ 87634 w 190417"/>
                <a:gd name="connsiteY22" fmla="*/ 214221 h 232564"/>
                <a:gd name="connsiteX23" fmla="*/ 79788 w 190417"/>
                <a:gd name="connsiteY23" fmla="*/ 231677 h 232564"/>
                <a:gd name="connsiteX24" fmla="*/ 74973 w 190417"/>
                <a:gd name="connsiteY24" fmla="*/ 232564 h 232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0417" h="232564">
                  <a:moveTo>
                    <a:pt x="74648" y="232456"/>
                  </a:moveTo>
                  <a:cubicBezTo>
                    <a:pt x="69021" y="232467"/>
                    <a:pt x="63989" y="228998"/>
                    <a:pt x="61987" y="223744"/>
                  </a:cubicBezTo>
                  <a:lnTo>
                    <a:pt x="56576" y="209622"/>
                  </a:lnTo>
                  <a:cubicBezTo>
                    <a:pt x="49109" y="189818"/>
                    <a:pt x="41317" y="169365"/>
                    <a:pt x="33038" y="149615"/>
                  </a:cubicBezTo>
                  <a:cubicBezTo>
                    <a:pt x="30116" y="142732"/>
                    <a:pt x="33363" y="134794"/>
                    <a:pt x="40235" y="131883"/>
                  </a:cubicBezTo>
                  <a:cubicBezTo>
                    <a:pt x="40289" y="131862"/>
                    <a:pt x="40343" y="131834"/>
                    <a:pt x="40397" y="131813"/>
                  </a:cubicBezTo>
                  <a:lnTo>
                    <a:pt x="158896" y="83601"/>
                  </a:lnTo>
                  <a:lnTo>
                    <a:pt x="148074" y="57250"/>
                  </a:lnTo>
                  <a:lnTo>
                    <a:pt x="136765" y="31386"/>
                  </a:lnTo>
                  <a:lnTo>
                    <a:pt x="19781" y="82898"/>
                  </a:lnTo>
                  <a:cubicBezTo>
                    <a:pt x="13180" y="86350"/>
                    <a:pt x="5009" y="83780"/>
                    <a:pt x="1546" y="77152"/>
                  </a:cubicBezTo>
                  <a:cubicBezTo>
                    <a:pt x="-1917" y="70529"/>
                    <a:pt x="627" y="62358"/>
                    <a:pt x="7282" y="58906"/>
                  </a:cubicBezTo>
                  <a:cubicBezTo>
                    <a:pt x="7823" y="58625"/>
                    <a:pt x="8364" y="58376"/>
                    <a:pt x="8959" y="58170"/>
                  </a:cubicBezTo>
                  <a:lnTo>
                    <a:pt x="138443" y="1031"/>
                  </a:lnTo>
                  <a:cubicBezTo>
                    <a:pt x="141743" y="-344"/>
                    <a:pt x="145531" y="-344"/>
                    <a:pt x="148831" y="1031"/>
                  </a:cubicBezTo>
                  <a:cubicBezTo>
                    <a:pt x="152186" y="2356"/>
                    <a:pt x="154837" y="4943"/>
                    <a:pt x="156299" y="8227"/>
                  </a:cubicBezTo>
                  <a:lnTo>
                    <a:pt x="173181" y="46807"/>
                  </a:lnTo>
                  <a:lnTo>
                    <a:pt x="189413" y="86036"/>
                  </a:lnTo>
                  <a:cubicBezTo>
                    <a:pt x="192227" y="92952"/>
                    <a:pt x="188927" y="100851"/>
                    <a:pt x="182000" y="103676"/>
                  </a:cubicBezTo>
                  <a:cubicBezTo>
                    <a:pt x="182000" y="103676"/>
                    <a:pt x="182000" y="103676"/>
                    <a:pt x="182000" y="103676"/>
                  </a:cubicBezTo>
                  <a:lnTo>
                    <a:pt x="63501" y="151887"/>
                  </a:lnTo>
                  <a:cubicBezTo>
                    <a:pt x="70049" y="168120"/>
                    <a:pt x="76217" y="184353"/>
                    <a:pt x="82223" y="200153"/>
                  </a:cubicBezTo>
                  <a:lnTo>
                    <a:pt x="87634" y="214221"/>
                  </a:lnTo>
                  <a:cubicBezTo>
                    <a:pt x="90286" y="221201"/>
                    <a:pt x="86768" y="229020"/>
                    <a:pt x="79788" y="231677"/>
                  </a:cubicBezTo>
                  <a:cubicBezTo>
                    <a:pt x="78273" y="232267"/>
                    <a:pt x="76650" y="232564"/>
                    <a:pt x="74973" y="232564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DF08A726-7A64-B9F9-C01E-7832DF3A84A0}"/>
                </a:ext>
              </a:extLst>
            </p:cNvPr>
            <p:cNvSpPr/>
            <p:nvPr/>
          </p:nvSpPr>
          <p:spPr>
            <a:xfrm>
              <a:off x="3936057" y="436696"/>
              <a:ext cx="188003" cy="227940"/>
            </a:xfrm>
            <a:custGeom>
              <a:avLst/>
              <a:gdLst>
                <a:gd name="connsiteX0" fmla="*/ 64805 w 188003"/>
                <a:gd name="connsiteY0" fmla="*/ 227941 h 227940"/>
                <a:gd name="connsiteX1" fmla="*/ 51818 w 188003"/>
                <a:gd name="connsiteY1" fmla="*/ 218147 h 227940"/>
                <a:gd name="connsiteX2" fmla="*/ 43053 w 188003"/>
                <a:gd name="connsiteY2" fmla="*/ 190118 h 227940"/>
                <a:gd name="connsiteX3" fmla="*/ 27523 w 188003"/>
                <a:gd name="connsiteY3" fmla="*/ 142340 h 227940"/>
                <a:gd name="connsiteX4" fmla="*/ 36072 w 188003"/>
                <a:gd name="connsiteY4" fmla="*/ 125349 h 227940"/>
                <a:gd name="connsiteX5" fmla="*/ 157169 w 188003"/>
                <a:gd name="connsiteY5" fmla="*/ 84443 h 227940"/>
                <a:gd name="connsiteX6" fmla="*/ 152894 w 188003"/>
                <a:gd name="connsiteY6" fmla="*/ 72214 h 227940"/>
                <a:gd name="connsiteX7" fmla="*/ 138285 w 188003"/>
                <a:gd name="connsiteY7" fmla="*/ 30929 h 227940"/>
                <a:gd name="connsiteX8" fmla="*/ 18270 w 188003"/>
                <a:gd name="connsiteY8" fmla="*/ 75461 h 227940"/>
                <a:gd name="connsiteX9" fmla="*/ 847 w 188003"/>
                <a:gd name="connsiteY9" fmla="*/ 67480 h 227940"/>
                <a:gd name="connsiteX10" fmla="*/ 8856 w 188003"/>
                <a:gd name="connsiteY10" fmla="*/ 50084 h 227940"/>
                <a:gd name="connsiteX11" fmla="*/ 141531 w 188003"/>
                <a:gd name="connsiteY11" fmla="*/ 844 h 227940"/>
                <a:gd name="connsiteX12" fmla="*/ 158901 w 188003"/>
                <a:gd name="connsiteY12" fmla="*/ 8798 h 227940"/>
                <a:gd name="connsiteX13" fmla="*/ 178434 w 188003"/>
                <a:gd name="connsiteY13" fmla="*/ 63286 h 227940"/>
                <a:gd name="connsiteX14" fmla="*/ 187200 w 188003"/>
                <a:gd name="connsiteY14" fmla="*/ 88339 h 227940"/>
                <a:gd name="connsiteX15" fmla="*/ 186659 w 188003"/>
                <a:gd name="connsiteY15" fmla="*/ 98782 h 227940"/>
                <a:gd name="connsiteX16" fmla="*/ 178812 w 188003"/>
                <a:gd name="connsiteY16" fmla="*/ 105708 h 227940"/>
                <a:gd name="connsiteX17" fmla="*/ 57392 w 188003"/>
                <a:gd name="connsiteY17" fmla="*/ 146723 h 227940"/>
                <a:gd name="connsiteX18" fmla="*/ 68754 w 188003"/>
                <a:gd name="connsiteY18" fmla="*/ 181677 h 227940"/>
                <a:gd name="connsiteX19" fmla="*/ 77844 w 188003"/>
                <a:gd name="connsiteY19" fmla="*/ 210734 h 227940"/>
                <a:gd name="connsiteX20" fmla="*/ 68538 w 188003"/>
                <a:gd name="connsiteY20" fmla="*/ 227454 h 227940"/>
                <a:gd name="connsiteX21" fmla="*/ 64805 w 188003"/>
                <a:gd name="connsiteY21" fmla="*/ 227941 h 2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8003" h="227940">
                  <a:moveTo>
                    <a:pt x="64805" y="227941"/>
                  </a:moveTo>
                  <a:cubicBezTo>
                    <a:pt x="58799" y="227951"/>
                    <a:pt x="53441" y="223953"/>
                    <a:pt x="51818" y="218147"/>
                  </a:cubicBezTo>
                  <a:cubicBezTo>
                    <a:pt x="49167" y="208786"/>
                    <a:pt x="46029" y="199263"/>
                    <a:pt x="43053" y="190118"/>
                  </a:cubicBezTo>
                  <a:lnTo>
                    <a:pt x="27523" y="142340"/>
                  </a:lnTo>
                  <a:cubicBezTo>
                    <a:pt x="25250" y="135289"/>
                    <a:pt x="29038" y="127714"/>
                    <a:pt x="36072" y="125349"/>
                  </a:cubicBezTo>
                  <a:lnTo>
                    <a:pt x="157169" y="84443"/>
                  </a:lnTo>
                  <a:cubicBezTo>
                    <a:pt x="155708" y="80385"/>
                    <a:pt x="154301" y="76272"/>
                    <a:pt x="152894" y="72214"/>
                  </a:cubicBezTo>
                  <a:cubicBezTo>
                    <a:pt x="148133" y="58633"/>
                    <a:pt x="143263" y="44727"/>
                    <a:pt x="138285" y="30929"/>
                  </a:cubicBezTo>
                  <a:lnTo>
                    <a:pt x="18270" y="75461"/>
                  </a:lnTo>
                  <a:cubicBezTo>
                    <a:pt x="11236" y="78058"/>
                    <a:pt x="3499" y="74487"/>
                    <a:pt x="847" y="67480"/>
                  </a:cubicBezTo>
                  <a:cubicBezTo>
                    <a:pt x="-1750" y="60473"/>
                    <a:pt x="1821" y="52681"/>
                    <a:pt x="8856" y="50084"/>
                  </a:cubicBezTo>
                  <a:lnTo>
                    <a:pt x="141531" y="844"/>
                  </a:lnTo>
                  <a:cubicBezTo>
                    <a:pt x="148511" y="-1742"/>
                    <a:pt x="156303" y="1813"/>
                    <a:pt x="158901" y="8798"/>
                  </a:cubicBezTo>
                  <a:cubicBezTo>
                    <a:pt x="165718" y="26871"/>
                    <a:pt x="172157" y="45376"/>
                    <a:pt x="178434" y="63286"/>
                  </a:cubicBezTo>
                  <a:lnTo>
                    <a:pt x="187200" y="88339"/>
                  </a:lnTo>
                  <a:cubicBezTo>
                    <a:pt x="188444" y="91753"/>
                    <a:pt x="188227" y="95514"/>
                    <a:pt x="186659" y="98782"/>
                  </a:cubicBezTo>
                  <a:cubicBezTo>
                    <a:pt x="185035" y="102034"/>
                    <a:pt x="182221" y="104523"/>
                    <a:pt x="178812" y="105708"/>
                  </a:cubicBezTo>
                  <a:lnTo>
                    <a:pt x="57392" y="146723"/>
                  </a:lnTo>
                  <a:lnTo>
                    <a:pt x="68754" y="181677"/>
                  </a:lnTo>
                  <a:cubicBezTo>
                    <a:pt x="71838" y="191146"/>
                    <a:pt x="75031" y="200886"/>
                    <a:pt x="77844" y="210734"/>
                  </a:cubicBezTo>
                  <a:cubicBezTo>
                    <a:pt x="79846" y="217919"/>
                    <a:pt x="75681" y="225381"/>
                    <a:pt x="68538" y="227454"/>
                  </a:cubicBezTo>
                  <a:cubicBezTo>
                    <a:pt x="67293" y="227773"/>
                    <a:pt x="66049" y="227941"/>
                    <a:pt x="64805" y="22794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2108A152-F16D-96EE-C453-5161B40C5D0E}"/>
                </a:ext>
              </a:extLst>
            </p:cNvPr>
            <p:cNvSpPr/>
            <p:nvPr/>
          </p:nvSpPr>
          <p:spPr>
            <a:xfrm>
              <a:off x="3988700" y="601124"/>
              <a:ext cx="185536" cy="222701"/>
            </a:xfrm>
            <a:custGeom>
              <a:avLst/>
              <a:gdLst>
                <a:gd name="connsiteX0" fmla="*/ 55558 w 185536"/>
                <a:gd name="connsiteY0" fmla="*/ 222702 h 222701"/>
                <a:gd name="connsiteX1" fmla="*/ 42409 w 185536"/>
                <a:gd name="connsiteY1" fmla="*/ 212367 h 222701"/>
                <a:gd name="connsiteX2" fmla="*/ 32940 w 185536"/>
                <a:gd name="connsiteY2" fmla="*/ 173462 h 222701"/>
                <a:gd name="connsiteX3" fmla="*/ 22605 w 185536"/>
                <a:gd name="connsiteY3" fmla="*/ 135153 h 222701"/>
                <a:gd name="connsiteX4" fmla="*/ 32128 w 185536"/>
                <a:gd name="connsiteY4" fmla="*/ 118547 h 222701"/>
                <a:gd name="connsiteX5" fmla="*/ 32128 w 185536"/>
                <a:gd name="connsiteY5" fmla="*/ 118541 h 222701"/>
                <a:gd name="connsiteX6" fmla="*/ 155660 w 185536"/>
                <a:gd name="connsiteY6" fmla="*/ 84939 h 222701"/>
                <a:gd name="connsiteX7" fmla="*/ 139914 w 185536"/>
                <a:gd name="connsiteY7" fmla="*/ 30451 h 222701"/>
                <a:gd name="connsiteX8" fmla="*/ 17464 w 185536"/>
                <a:gd name="connsiteY8" fmla="*/ 67624 h 222701"/>
                <a:gd name="connsiteX9" fmla="*/ 582 w 185536"/>
                <a:gd name="connsiteY9" fmla="*/ 58588 h 222701"/>
                <a:gd name="connsiteX10" fmla="*/ 9618 w 185536"/>
                <a:gd name="connsiteY10" fmla="*/ 41706 h 222701"/>
                <a:gd name="connsiteX11" fmla="*/ 144891 w 185536"/>
                <a:gd name="connsiteY11" fmla="*/ 583 h 222701"/>
                <a:gd name="connsiteX12" fmla="*/ 161774 w 185536"/>
                <a:gd name="connsiteY12" fmla="*/ 9614 h 222701"/>
                <a:gd name="connsiteX13" fmla="*/ 161774 w 185536"/>
                <a:gd name="connsiteY13" fmla="*/ 9674 h 222701"/>
                <a:gd name="connsiteX14" fmla="*/ 164695 w 185536"/>
                <a:gd name="connsiteY14" fmla="*/ 19413 h 222701"/>
                <a:gd name="connsiteX15" fmla="*/ 185149 w 185536"/>
                <a:gd name="connsiteY15" fmla="*/ 91054 h 222701"/>
                <a:gd name="connsiteX16" fmla="*/ 175626 w 185536"/>
                <a:gd name="connsiteY16" fmla="*/ 107287 h 222701"/>
                <a:gd name="connsiteX17" fmla="*/ 52040 w 185536"/>
                <a:gd name="connsiteY17" fmla="*/ 140888 h 222701"/>
                <a:gd name="connsiteX18" fmla="*/ 58966 w 185536"/>
                <a:gd name="connsiteY18" fmla="*/ 166536 h 222701"/>
                <a:gd name="connsiteX19" fmla="*/ 68543 w 185536"/>
                <a:gd name="connsiteY19" fmla="*/ 205711 h 222701"/>
                <a:gd name="connsiteX20" fmla="*/ 58587 w 185536"/>
                <a:gd name="connsiteY20" fmla="*/ 221944 h 222701"/>
                <a:gd name="connsiteX21" fmla="*/ 55558 w 185536"/>
                <a:gd name="connsiteY21" fmla="*/ 222702 h 22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5536" h="222701">
                  <a:moveTo>
                    <a:pt x="55558" y="222702"/>
                  </a:moveTo>
                  <a:cubicBezTo>
                    <a:pt x="49335" y="222685"/>
                    <a:pt x="43924" y="218422"/>
                    <a:pt x="42409" y="212367"/>
                  </a:cubicBezTo>
                  <a:lnTo>
                    <a:pt x="32940" y="173462"/>
                  </a:lnTo>
                  <a:lnTo>
                    <a:pt x="22605" y="135153"/>
                  </a:lnTo>
                  <a:cubicBezTo>
                    <a:pt x="20657" y="127945"/>
                    <a:pt x="24877" y="120511"/>
                    <a:pt x="32128" y="118547"/>
                  </a:cubicBezTo>
                  <a:cubicBezTo>
                    <a:pt x="32128" y="118547"/>
                    <a:pt x="32128" y="118541"/>
                    <a:pt x="32128" y="118541"/>
                  </a:cubicBezTo>
                  <a:lnTo>
                    <a:pt x="155660" y="84939"/>
                  </a:lnTo>
                  <a:cubicBezTo>
                    <a:pt x="150681" y="66651"/>
                    <a:pt x="145216" y="48308"/>
                    <a:pt x="139914" y="30451"/>
                  </a:cubicBezTo>
                  <a:lnTo>
                    <a:pt x="17464" y="67624"/>
                  </a:lnTo>
                  <a:cubicBezTo>
                    <a:pt x="10322" y="69789"/>
                    <a:pt x="2747" y="65747"/>
                    <a:pt x="582" y="58588"/>
                  </a:cubicBezTo>
                  <a:cubicBezTo>
                    <a:pt x="-1582" y="51430"/>
                    <a:pt x="2476" y="43871"/>
                    <a:pt x="9618" y="41706"/>
                  </a:cubicBezTo>
                  <a:lnTo>
                    <a:pt x="144891" y="583"/>
                  </a:lnTo>
                  <a:cubicBezTo>
                    <a:pt x="152034" y="-1581"/>
                    <a:pt x="159609" y="2466"/>
                    <a:pt x="161774" y="9614"/>
                  </a:cubicBezTo>
                  <a:cubicBezTo>
                    <a:pt x="161774" y="9636"/>
                    <a:pt x="161774" y="9652"/>
                    <a:pt x="161774" y="9674"/>
                  </a:cubicBezTo>
                  <a:lnTo>
                    <a:pt x="164695" y="19413"/>
                  </a:lnTo>
                  <a:cubicBezTo>
                    <a:pt x="171676" y="42788"/>
                    <a:pt x="178872" y="66975"/>
                    <a:pt x="185149" y="91054"/>
                  </a:cubicBezTo>
                  <a:cubicBezTo>
                    <a:pt x="186880" y="98148"/>
                    <a:pt x="182660" y="105333"/>
                    <a:pt x="175626" y="107287"/>
                  </a:cubicBezTo>
                  <a:lnTo>
                    <a:pt x="52040" y="140888"/>
                  </a:lnTo>
                  <a:lnTo>
                    <a:pt x="58966" y="166536"/>
                  </a:lnTo>
                  <a:lnTo>
                    <a:pt x="68543" y="205711"/>
                  </a:lnTo>
                  <a:cubicBezTo>
                    <a:pt x="70167" y="212929"/>
                    <a:pt x="65784" y="220131"/>
                    <a:pt x="58587" y="221944"/>
                  </a:cubicBezTo>
                  <a:cubicBezTo>
                    <a:pt x="57614" y="222290"/>
                    <a:pt x="56585" y="222545"/>
                    <a:pt x="55558" y="222702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0732765A-1315-4791-8FE4-D7E0620F5473}"/>
                </a:ext>
              </a:extLst>
            </p:cNvPr>
            <p:cNvSpPr/>
            <p:nvPr/>
          </p:nvSpPr>
          <p:spPr>
            <a:xfrm>
              <a:off x="4032624" y="768705"/>
              <a:ext cx="182601" cy="216540"/>
            </a:xfrm>
            <a:custGeom>
              <a:avLst/>
              <a:gdLst>
                <a:gd name="connsiteX0" fmla="*/ 45830 w 182601"/>
                <a:gd name="connsiteY0" fmla="*/ 216528 h 216540"/>
                <a:gd name="connsiteX1" fmla="*/ 32574 w 182601"/>
                <a:gd name="connsiteY1" fmla="*/ 205707 h 216540"/>
                <a:gd name="connsiteX2" fmla="*/ 28082 w 182601"/>
                <a:gd name="connsiteY2" fmla="*/ 182007 h 216540"/>
                <a:gd name="connsiteX3" fmla="*/ 17260 w 182601"/>
                <a:gd name="connsiteY3" fmla="*/ 127302 h 216540"/>
                <a:gd name="connsiteX4" fmla="*/ 19154 w 182601"/>
                <a:gd name="connsiteY4" fmla="*/ 117130 h 216540"/>
                <a:gd name="connsiteX5" fmla="*/ 27704 w 182601"/>
                <a:gd name="connsiteY5" fmla="*/ 111286 h 216540"/>
                <a:gd name="connsiteX6" fmla="*/ 152913 w 182601"/>
                <a:gd name="connsiteY6" fmla="*/ 85205 h 216540"/>
                <a:gd name="connsiteX7" fmla="*/ 140630 w 182601"/>
                <a:gd name="connsiteY7" fmla="*/ 29797 h 216540"/>
                <a:gd name="connsiteX8" fmla="*/ 16178 w 182601"/>
                <a:gd name="connsiteY8" fmla="*/ 59557 h 216540"/>
                <a:gd name="connsiteX9" fmla="*/ 270 w 182601"/>
                <a:gd name="connsiteY9" fmla="*/ 48941 h 216540"/>
                <a:gd name="connsiteX10" fmla="*/ 9902 w 182601"/>
                <a:gd name="connsiteY10" fmla="*/ 33260 h 216540"/>
                <a:gd name="connsiteX11" fmla="*/ 147556 w 182601"/>
                <a:gd name="connsiteY11" fmla="*/ 362 h 216540"/>
                <a:gd name="connsiteX12" fmla="*/ 163789 w 182601"/>
                <a:gd name="connsiteY12" fmla="*/ 10318 h 216540"/>
                <a:gd name="connsiteX13" fmla="*/ 168766 w 182601"/>
                <a:gd name="connsiteY13" fmla="*/ 30771 h 216540"/>
                <a:gd name="connsiteX14" fmla="*/ 182294 w 182601"/>
                <a:gd name="connsiteY14" fmla="*/ 92781 h 216540"/>
                <a:gd name="connsiteX15" fmla="*/ 180454 w 182601"/>
                <a:gd name="connsiteY15" fmla="*/ 103061 h 216540"/>
                <a:gd name="connsiteX16" fmla="*/ 171851 w 182601"/>
                <a:gd name="connsiteY16" fmla="*/ 108905 h 216540"/>
                <a:gd name="connsiteX17" fmla="*/ 46480 w 182601"/>
                <a:gd name="connsiteY17" fmla="*/ 135040 h 216540"/>
                <a:gd name="connsiteX18" fmla="*/ 54596 w 182601"/>
                <a:gd name="connsiteY18" fmla="*/ 176975 h 216540"/>
                <a:gd name="connsiteX19" fmla="*/ 59087 w 182601"/>
                <a:gd name="connsiteY19" fmla="*/ 200566 h 216540"/>
                <a:gd name="connsiteX20" fmla="*/ 48373 w 182601"/>
                <a:gd name="connsiteY20" fmla="*/ 216404 h 216540"/>
                <a:gd name="connsiteX21" fmla="*/ 48265 w 182601"/>
                <a:gd name="connsiteY21" fmla="*/ 216420 h 216540"/>
                <a:gd name="connsiteX22" fmla="*/ 45830 w 182601"/>
                <a:gd name="connsiteY22" fmla="*/ 216528 h 21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2601" h="216540">
                  <a:moveTo>
                    <a:pt x="45830" y="216528"/>
                  </a:moveTo>
                  <a:cubicBezTo>
                    <a:pt x="39392" y="216528"/>
                    <a:pt x="33872" y="212005"/>
                    <a:pt x="32574" y="205707"/>
                  </a:cubicBezTo>
                  <a:cubicBezTo>
                    <a:pt x="31059" y="197806"/>
                    <a:pt x="29543" y="189907"/>
                    <a:pt x="28082" y="182007"/>
                  </a:cubicBezTo>
                  <a:cubicBezTo>
                    <a:pt x="24673" y="164042"/>
                    <a:pt x="21156" y="145429"/>
                    <a:pt x="17260" y="127302"/>
                  </a:cubicBezTo>
                  <a:cubicBezTo>
                    <a:pt x="16503" y="123796"/>
                    <a:pt x="17206" y="120133"/>
                    <a:pt x="19154" y="117130"/>
                  </a:cubicBezTo>
                  <a:cubicBezTo>
                    <a:pt x="21156" y="114143"/>
                    <a:pt x="24187" y="112044"/>
                    <a:pt x="27704" y="111286"/>
                  </a:cubicBezTo>
                  <a:lnTo>
                    <a:pt x="152913" y="85205"/>
                  </a:lnTo>
                  <a:lnTo>
                    <a:pt x="140630" y="29797"/>
                  </a:lnTo>
                  <a:lnTo>
                    <a:pt x="16178" y="59557"/>
                  </a:lnTo>
                  <a:cubicBezTo>
                    <a:pt x="8874" y="61018"/>
                    <a:pt x="1731" y="56268"/>
                    <a:pt x="270" y="48941"/>
                  </a:cubicBezTo>
                  <a:cubicBezTo>
                    <a:pt x="-1137" y="41999"/>
                    <a:pt x="3084" y="35160"/>
                    <a:pt x="9902" y="33260"/>
                  </a:cubicBezTo>
                  <a:lnTo>
                    <a:pt x="147556" y="362"/>
                  </a:lnTo>
                  <a:cubicBezTo>
                    <a:pt x="154806" y="-1337"/>
                    <a:pt x="162003" y="3105"/>
                    <a:pt x="163789" y="10318"/>
                  </a:cubicBezTo>
                  <a:lnTo>
                    <a:pt x="168766" y="30771"/>
                  </a:lnTo>
                  <a:lnTo>
                    <a:pt x="182294" y="92781"/>
                  </a:lnTo>
                  <a:cubicBezTo>
                    <a:pt x="183051" y="96314"/>
                    <a:pt x="182402" y="100010"/>
                    <a:pt x="180454" y="103061"/>
                  </a:cubicBezTo>
                  <a:cubicBezTo>
                    <a:pt x="178506" y="106081"/>
                    <a:pt x="175367" y="108180"/>
                    <a:pt x="171851" y="108905"/>
                  </a:cubicBezTo>
                  <a:lnTo>
                    <a:pt x="46480" y="135040"/>
                  </a:lnTo>
                  <a:cubicBezTo>
                    <a:pt x="49347" y="149108"/>
                    <a:pt x="51890" y="163231"/>
                    <a:pt x="54596" y="176975"/>
                  </a:cubicBezTo>
                  <a:cubicBezTo>
                    <a:pt x="56057" y="184874"/>
                    <a:pt x="57572" y="192720"/>
                    <a:pt x="59087" y="200566"/>
                  </a:cubicBezTo>
                  <a:cubicBezTo>
                    <a:pt x="60494" y="207903"/>
                    <a:pt x="55678" y="214992"/>
                    <a:pt x="48373" y="216404"/>
                  </a:cubicBezTo>
                  <a:cubicBezTo>
                    <a:pt x="48319" y="216409"/>
                    <a:pt x="48319" y="216415"/>
                    <a:pt x="48265" y="216420"/>
                  </a:cubicBezTo>
                  <a:cubicBezTo>
                    <a:pt x="47454" y="216528"/>
                    <a:pt x="46642" y="216561"/>
                    <a:pt x="45830" y="21652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30B10C7B-6FE8-7870-061B-DB8E2E98B1ED}"/>
                </a:ext>
              </a:extLst>
            </p:cNvPr>
            <p:cNvSpPr/>
            <p:nvPr/>
          </p:nvSpPr>
          <p:spPr>
            <a:xfrm>
              <a:off x="4064999" y="938447"/>
              <a:ext cx="180219" cy="210088"/>
            </a:xfrm>
            <a:custGeom>
              <a:avLst/>
              <a:gdLst>
                <a:gd name="connsiteX0" fmla="*/ 37047 w 180219"/>
                <a:gd name="connsiteY0" fmla="*/ 210089 h 210088"/>
                <a:gd name="connsiteX1" fmla="*/ 23574 w 180219"/>
                <a:gd name="connsiteY1" fmla="*/ 197914 h 210088"/>
                <a:gd name="connsiteX2" fmla="*/ 15674 w 180219"/>
                <a:gd name="connsiteY2" fmla="*/ 136338 h 210088"/>
                <a:gd name="connsiteX3" fmla="*/ 13239 w 180219"/>
                <a:gd name="connsiteY3" fmla="*/ 118969 h 210088"/>
                <a:gd name="connsiteX4" fmla="*/ 24710 w 180219"/>
                <a:gd name="connsiteY4" fmla="*/ 103764 h 210088"/>
                <a:gd name="connsiteX5" fmla="*/ 151434 w 180219"/>
                <a:gd name="connsiteY5" fmla="*/ 85204 h 210088"/>
                <a:gd name="connsiteX6" fmla="*/ 146943 w 180219"/>
                <a:gd name="connsiteY6" fmla="*/ 57338 h 210088"/>
                <a:gd name="connsiteX7" fmla="*/ 142290 w 180219"/>
                <a:gd name="connsiteY7" fmla="*/ 29202 h 210088"/>
                <a:gd name="connsiteX8" fmla="*/ 16378 w 180219"/>
                <a:gd name="connsiteY8" fmla="*/ 51386 h 210088"/>
                <a:gd name="connsiteX9" fmla="*/ 307 w 180219"/>
                <a:gd name="connsiteY9" fmla="*/ 41030 h 210088"/>
                <a:gd name="connsiteX10" fmla="*/ 10642 w 180219"/>
                <a:gd name="connsiteY10" fmla="*/ 24943 h 210088"/>
                <a:gd name="connsiteX11" fmla="*/ 11670 w 180219"/>
                <a:gd name="connsiteY11" fmla="*/ 24765 h 210088"/>
                <a:gd name="connsiteX12" fmla="*/ 151056 w 180219"/>
                <a:gd name="connsiteY12" fmla="*/ 199 h 210088"/>
                <a:gd name="connsiteX13" fmla="*/ 166747 w 180219"/>
                <a:gd name="connsiteY13" fmla="*/ 11281 h 210088"/>
                <a:gd name="connsiteX14" fmla="*/ 166747 w 180219"/>
                <a:gd name="connsiteY14" fmla="*/ 11291 h 210088"/>
                <a:gd name="connsiteX15" fmla="*/ 173619 w 180219"/>
                <a:gd name="connsiteY15" fmla="*/ 52847 h 210088"/>
                <a:gd name="connsiteX16" fmla="*/ 180112 w 180219"/>
                <a:gd name="connsiteY16" fmla="*/ 94890 h 210088"/>
                <a:gd name="connsiteX17" fmla="*/ 168641 w 180219"/>
                <a:gd name="connsiteY17" fmla="*/ 110041 h 210088"/>
                <a:gd name="connsiteX18" fmla="*/ 41917 w 180219"/>
                <a:gd name="connsiteY18" fmla="*/ 128600 h 210088"/>
                <a:gd name="connsiteX19" fmla="*/ 42458 w 180219"/>
                <a:gd name="connsiteY19" fmla="*/ 132550 h 210088"/>
                <a:gd name="connsiteX20" fmla="*/ 50520 w 180219"/>
                <a:gd name="connsiteY20" fmla="*/ 195154 h 210088"/>
                <a:gd name="connsiteX21" fmla="*/ 38454 w 180219"/>
                <a:gd name="connsiteY21" fmla="*/ 209980 h 21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0219" h="210088">
                  <a:moveTo>
                    <a:pt x="37047" y="210089"/>
                  </a:moveTo>
                  <a:cubicBezTo>
                    <a:pt x="30121" y="210072"/>
                    <a:pt x="24277" y="204818"/>
                    <a:pt x="23574" y="197914"/>
                  </a:cubicBezTo>
                  <a:cubicBezTo>
                    <a:pt x="21464" y="177407"/>
                    <a:pt x="18542" y="156521"/>
                    <a:pt x="15674" y="136338"/>
                  </a:cubicBezTo>
                  <a:lnTo>
                    <a:pt x="13239" y="118969"/>
                  </a:lnTo>
                  <a:cubicBezTo>
                    <a:pt x="12265" y="111621"/>
                    <a:pt x="17351" y="104852"/>
                    <a:pt x="24710" y="103764"/>
                  </a:cubicBezTo>
                  <a:lnTo>
                    <a:pt x="151434" y="85204"/>
                  </a:lnTo>
                  <a:cubicBezTo>
                    <a:pt x="149973" y="75627"/>
                    <a:pt x="148458" y="66266"/>
                    <a:pt x="146943" y="57338"/>
                  </a:cubicBezTo>
                  <a:lnTo>
                    <a:pt x="142290" y="29202"/>
                  </a:lnTo>
                  <a:lnTo>
                    <a:pt x="16378" y="51386"/>
                  </a:lnTo>
                  <a:cubicBezTo>
                    <a:pt x="9072" y="52966"/>
                    <a:pt x="1876" y="48329"/>
                    <a:pt x="307" y="41030"/>
                  </a:cubicBezTo>
                  <a:cubicBezTo>
                    <a:pt x="-1262" y="33730"/>
                    <a:pt x="3337" y="26528"/>
                    <a:pt x="10642" y="24943"/>
                  </a:cubicBezTo>
                  <a:cubicBezTo>
                    <a:pt x="10967" y="24873"/>
                    <a:pt x="11345" y="24813"/>
                    <a:pt x="11670" y="24765"/>
                  </a:cubicBezTo>
                  <a:lnTo>
                    <a:pt x="151056" y="199"/>
                  </a:lnTo>
                  <a:cubicBezTo>
                    <a:pt x="158469" y="-1073"/>
                    <a:pt x="165448" y="3884"/>
                    <a:pt x="166747" y="11281"/>
                  </a:cubicBezTo>
                  <a:cubicBezTo>
                    <a:pt x="166747" y="11281"/>
                    <a:pt x="166747" y="11286"/>
                    <a:pt x="166747" y="11291"/>
                  </a:cubicBezTo>
                  <a:lnTo>
                    <a:pt x="173619" y="52847"/>
                  </a:lnTo>
                  <a:cubicBezTo>
                    <a:pt x="175837" y="66104"/>
                    <a:pt x="178218" y="80389"/>
                    <a:pt x="180112" y="94890"/>
                  </a:cubicBezTo>
                  <a:cubicBezTo>
                    <a:pt x="181032" y="102222"/>
                    <a:pt x="175946" y="108953"/>
                    <a:pt x="168641" y="110041"/>
                  </a:cubicBezTo>
                  <a:lnTo>
                    <a:pt x="41917" y="128600"/>
                  </a:lnTo>
                  <a:lnTo>
                    <a:pt x="42458" y="132550"/>
                  </a:lnTo>
                  <a:cubicBezTo>
                    <a:pt x="45380" y="153003"/>
                    <a:pt x="48356" y="174160"/>
                    <a:pt x="50520" y="195154"/>
                  </a:cubicBezTo>
                  <a:cubicBezTo>
                    <a:pt x="51278" y="202578"/>
                    <a:pt x="45867" y="209212"/>
                    <a:pt x="38454" y="209980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AFB8E1D8-2AB0-1F15-15BD-7196E8EE09C6}"/>
                </a:ext>
              </a:extLst>
            </p:cNvPr>
            <p:cNvSpPr/>
            <p:nvPr/>
          </p:nvSpPr>
          <p:spPr>
            <a:xfrm>
              <a:off x="4089087" y="1109980"/>
              <a:ext cx="176261" cy="202939"/>
            </a:xfrm>
            <a:custGeom>
              <a:avLst/>
              <a:gdLst>
                <a:gd name="connsiteX0" fmla="*/ 27244 w 176261"/>
                <a:gd name="connsiteY0" fmla="*/ 202939 h 202939"/>
                <a:gd name="connsiteX1" fmla="*/ 13771 w 176261"/>
                <a:gd name="connsiteY1" fmla="*/ 190332 h 202939"/>
                <a:gd name="connsiteX2" fmla="*/ 12473 w 176261"/>
                <a:gd name="connsiteY2" fmla="*/ 169716 h 202939"/>
                <a:gd name="connsiteX3" fmla="*/ 8035 w 176261"/>
                <a:gd name="connsiteY3" fmla="*/ 110899 h 202939"/>
                <a:gd name="connsiteX4" fmla="*/ 11120 w 176261"/>
                <a:gd name="connsiteY4" fmla="*/ 100889 h 202939"/>
                <a:gd name="connsiteX5" fmla="*/ 20372 w 176261"/>
                <a:gd name="connsiteY5" fmla="*/ 96019 h 202939"/>
                <a:gd name="connsiteX6" fmla="*/ 147854 w 176261"/>
                <a:gd name="connsiteY6" fmla="*/ 85197 h 202939"/>
                <a:gd name="connsiteX7" fmla="*/ 145310 w 176261"/>
                <a:gd name="connsiteY7" fmla="*/ 56790 h 202939"/>
                <a:gd name="connsiteX8" fmla="*/ 142335 w 176261"/>
                <a:gd name="connsiteY8" fmla="*/ 30060 h 202939"/>
                <a:gd name="connsiteX9" fmla="*/ 142335 w 176261"/>
                <a:gd name="connsiteY9" fmla="*/ 28761 h 202939"/>
                <a:gd name="connsiteX10" fmla="*/ 15178 w 176261"/>
                <a:gd name="connsiteY10" fmla="*/ 43371 h 202939"/>
                <a:gd name="connsiteX11" fmla="*/ 81 w 176261"/>
                <a:gd name="connsiteY11" fmla="*/ 31386 h 202939"/>
                <a:gd name="connsiteX12" fmla="*/ 12093 w 176261"/>
                <a:gd name="connsiteY12" fmla="*/ 16316 h 202939"/>
                <a:gd name="connsiteX13" fmla="*/ 152777 w 176261"/>
                <a:gd name="connsiteY13" fmla="*/ 83 h 202939"/>
                <a:gd name="connsiteX14" fmla="*/ 167766 w 176261"/>
                <a:gd name="connsiteY14" fmla="*/ 12042 h 202939"/>
                <a:gd name="connsiteX15" fmla="*/ 169443 w 176261"/>
                <a:gd name="connsiteY15" fmla="*/ 26705 h 202939"/>
                <a:gd name="connsiteX16" fmla="*/ 172473 w 176261"/>
                <a:gd name="connsiteY16" fmla="*/ 53760 h 202939"/>
                <a:gd name="connsiteX17" fmla="*/ 176207 w 176261"/>
                <a:gd name="connsiteY17" fmla="*/ 95857 h 202939"/>
                <a:gd name="connsiteX18" fmla="*/ 173123 w 176261"/>
                <a:gd name="connsiteY18" fmla="*/ 105759 h 202939"/>
                <a:gd name="connsiteX19" fmla="*/ 163870 w 176261"/>
                <a:gd name="connsiteY19" fmla="*/ 110520 h 202939"/>
                <a:gd name="connsiteX20" fmla="*/ 36443 w 176261"/>
                <a:gd name="connsiteY20" fmla="*/ 121342 h 202939"/>
                <a:gd name="connsiteX21" fmla="*/ 39690 w 176261"/>
                <a:gd name="connsiteY21" fmla="*/ 167606 h 202939"/>
                <a:gd name="connsiteX22" fmla="*/ 40988 w 176261"/>
                <a:gd name="connsiteY22" fmla="*/ 188005 h 202939"/>
                <a:gd name="connsiteX23" fmla="*/ 28380 w 176261"/>
                <a:gd name="connsiteY23" fmla="*/ 202398 h 202939"/>
                <a:gd name="connsiteX24" fmla="*/ 28380 w 176261"/>
                <a:gd name="connsiteY24" fmla="*/ 202398 h 20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6261" h="202939">
                  <a:moveTo>
                    <a:pt x="27244" y="202939"/>
                  </a:moveTo>
                  <a:cubicBezTo>
                    <a:pt x="20102" y="202955"/>
                    <a:pt x="14204" y="197431"/>
                    <a:pt x="13771" y="190332"/>
                  </a:cubicBezTo>
                  <a:cubicBezTo>
                    <a:pt x="13284" y="183460"/>
                    <a:pt x="12905" y="176588"/>
                    <a:pt x="12473" y="169716"/>
                  </a:cubicBezTo>
                  <a:cubicBezTo>
                    <a:pt x="11282" y="150399"/>
                    <a:pt x="10037" y="130379"/>
                    <a:pt x="8035" y="110899"/>
                  </a:cubicBezTo>
                  <a:cubicBezTo>
                    <a:pt x="7711" y="107285"/>
                    <a:pt x="8793" y="103681"/>
                    <a:pt x="11120" y="100889"/>
                  </a:cubicBezTo>
                  <a:cubicBezTo>
                    <a:pt x="13392" y="98081"/>
                    <a:pt x="16747" y="96322"/>
                    <a:pt x="20372" y="96019"/>
                  </a:cubicBezTo>
                  <a:lnTo>
                    <a:pt x="147854" y="85197"/>
                  </a:lnTo>
                  <a:lnTo>
                    <a:pt x="145310" y="56790"/>
                  </a:lnTo>
                  <a:cubicBezTo>
                    <a:pt x="144445" y="48024"/>
                    <a:pt x="143417" y="39042"/>
                    <a:pt x="142335" y="30060"/>
                  </a:cubicBezTo>
                  <a:cubicBezTo>
                    <a:pt x="142335" y="29627"/>
                    <a:pt x="142335" y="29194"/>
                    <a:pt x="142335" y="28761"/>
                  </a:cubicBezTo>
                  <a:lnTo>
                    <a:pt x="15178" y="43371"/>
                  </a:lnTo>
                  <a:cubicBezTo>
                    <a:pt x="7711" y="44220"/>
                    <a:pt x="947" y="38858"/>
                    <a:pt x="81" y="31386"/>
                  </a:cubicBezTo>
                  <a:cubicBezTo>
                    <a:pt x="-730" y="23913"/>
                    <a:pt x="4626" y="17166"/>
                    <a:pt x="12093" y="16316"/>
                  </a:cubicBezTo>
                  <a:lnTo>
                    <a:pt x="152777" y="83"/>
                  </a:lnTo>
                  <a:cubicBezTo>
                    <a:pt x="160190" y="-739"/>
                    <a:pt x="166900" y="4607"/>
                    <a:pt x="167766" y="12042"/>
                  </a:cubicBezTo>
                  <a:cubicBezTo>
                    <a:pt x="168307" y="16912"/>
                    <a:pt x="168902" y="21835"/>
                    <a:pt x="169443" y="26705"/>
                  </a:cubicBezTo>
                  <a:cubicBezTo>
                    <a:pt x="170471" y="35796"/>
                    <a:pt x="171554" y="44886"/>
                    <a:pt x="172473" y="53760"/>
                  </a:cubicBezTo>
                  <a:lnTo>
                    <a:pt x="176207" y="95857"/>
                  </a:lnTo>
                  <a:cubicBezTo>
                    <a:pt x="176531" y="99434"/>
                    <a:pt x="175395" y="102988"/>
                    <a:pt x="173123" y="105759"/>
                  </a:cubicBezTo>
                  <a:cubicBezTo>
                    <a:pt x="170796" y="108529"/>
                    <a:pt x="167496" y="110250"/>
                    <a:pt x="163870" y="110520"/>
                  </a:cubicBezTo>
                  <a:lnTo>
                    <a:pt x="36443" y="121342"/>
                  </a:lnTo>
                  <a:cubicBezTo>
                    <a:pt x="37795" y="136872"/>
                    <a:pt x="38715" y="152455"/>
                    <a:pt x="39690" y="167606"/>
                  </a:cubicBezTo>
                  <a:cubicBezTo>
                    <a:pt x="40122" y="174369"/>
                    <a:pt x="40501" y="181187"/>
                    <a:pt x="40988" y="188005"/>
                  </a:cubicBezTo>
                  <a:cubicBezTo>
                    <a:pt x="41475" y="195461"/>
                    <a:pt x="35847" y="201906"/>
                    <a:pt x="28380" y="202398"/>
                  </a:cubicBezTo>
                  <a:cubicBezTo>
                    <a:pt x="28380" y="202398"/>
                    <a:pt x="28380" y="202398"/>
                    <a:pt x="28380" y="202398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1721ABAB-A42A-98C0-1934-4377A3CB8098}"/>
                </a:ext>
              </a:extLst>
            </p:cNvPr>
            <p:cNvSpPr/>
            <p:nvPr/>
          </p:nvSpPr>
          <p:spPr>
            <a:xfrm>
              <a:off x="4103111" y="1282920"/>
              <a:ext cx="171881" cy="195140"/>
            </a:xfrm>
            <a:custGeom>
              <a:avLst/>
              <a:gdLst>
                <a:gd name="connsiteX0" fmla="*/ 17874 w 171881"/>
                <a:gd name="connsiteY0" fmla="*/ 195141 h 195140"/>
                <a:gd name="connsiteX1" fmla="*/ 4400 w 171881"/>
                <a:gd name="connsiteY1" fmla="*/ 181776 h 195140"/>
                <a:gd name="connsiteX2" fmla="*/ 3373 w 171881"/>
                <a:gd name="connsiteY2" fmla="*/ 101531 h 195140"/>
                <a:gd name="connsiteX3" fmla="*/ 16521 w 171881"/>
                <a:gd name="connsiteY3" fmla="*/ 87842 h 195140"/>
                <a:gd name="connsiteX4" fmla="*/ 144327 w 171881"/>
                <a:gd name="connsiteY4" fmla="*/ 84487 h 195140"/>
                <a:gd name="connsiteX5" fmla="*/ 143732 w 171881"/>
                <a:gd name="connsiteY5" fmla="*/ 68904 h 195140"/>
                <a:gd name="connsiteX6" fmla="*/ 142108 w 171881"/>
                <a:gd name="connsiteY6" fmla="*/ 27781 h 195140"/>
                <a:gd name="connsiteX7" fmla="*/ 14302 w 171881"/>
                <a:gd name="connsiteY7" fmla="*/ 34815 h 195140"/>
                <a:gd name="connsiteX8" fmla="*/ 18 w 171881"/>
                <a:gd name="connsiteY8" fmla="*/ 22310 h 195140"/>
                <a:gd name="connsiteX9" fmla="*/ 18 w 171881"/>
                <a:gd name="connsiteY9" fmla="*/ 22099 h 195140"/>
                <a:gd name="connsiteX10" fmla="*/ 12788 w 171881"/>
                <a:gd name="connsiteY10" fmla="*/ 7814 h 195140"/>
                <a:gd name="connsiteX11" fmla="*/ 154121 w 171881"/>
                <a:gd name="connsiteY11" fmla="*/ 23 h 195140"/>
                <a:gd name="connsiteX12" fmla="*/ 168352 w 171881"/>
                <a:gd name="connsiteY12" fmla="*/ 12695 h 195140"/>
                <a:gd name="connsiteX13" fmla="*/ 168352 w 171881"/>
                <a:gd name="connsiteY13" fmla="*/ 12738 h 195140"/>
                <a:gd name="connsiteX14" fmla="*/ 170786 w 171881"/>
                <a:gd name="connsiteY14" fmla="*/ 67984 h 195140"/>
                <a:gd name="connsiteX15" fmla="*/ 171868 w 171881"/>
                <a:gd name="connsiteY15" fmla="*/ 97041 h 195140"/>
                <a:gd name="connsiteX16" fmla="*/ 168243 w 171881"/>
                <a:gd name="connsiteY16" fmla="*/ 106889 h 195140"/>
                <a:gd name="connsiteX17" fmla="*/ 158720 w 171881"/>
                <a:gd name="connsiteY17" fmla="*/ 111163 h 195140"/>
                <a:gd name="connsiteX18" fmla="*/ 30589 w 171881"/>
                <a:gd name="connsiteY18" fmla="*/ 114518 h 195140"/>
                <a:gd name="connsiteX19" fmla="*/ 31455 w 171881"/>
                <a:gd name="connsiteY19" fmla="*/ 181451 h 195140"/>
                <a:gd name="connsiteX20" fmla="*/ 18090 w 171881"/>
                <a:gd name="connsiteY20" fmla="*/ 195141 h 195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1881" h="195140">
                  <a:moveTo>
                    <a:pt x="17874" y="195141"/>
                  </a:moveTo>
                  <a:cubicBezTo>
                    <a:pt x="10461" y="195141"/>
                    <a:pt x="4455" y="189172"/>
                    <a:pt x="4400" y="181776"/>
                  </a:cubicBezTo>
                  <a:lnTo>
                    <a:pt x="3373" y="101531"/>
                  </a:lnTo>
                  <a:cubicBezTo>
                    <a:pt x="3264" y="94140"/>
                    <a:pt x="9108" y="88047"/>
                    <a:pt x="16521" y="87842"/>
                  </a:cubicBezTo>
                  <a:lnTo>
                    <a:pt x="144327" y="84487"/>
                  </a:lnTo>
                  <a:cubicBezTo>
                    <a:pt x="144327" y="79076"/>
                    <a:pt x="143948" y="74098"/>
                    <a:pt x="143732" y="68904"/>
                  </a:cubicBezTo>
                  <a:cubicBezTo>
                    <a:pt x="143245" y="55431"/>
                    <a:pt x="142757" y="41849"/>
                    <a:pt x="142108" y="27781"/>
                  </a:cubicBezTo>
                  <a:lnTo>
                    <a:pt x="14302" y="34815"/>
                  </a:lnTo>
                  <a:cubicBezTo>
                    <a:pt x="6889" y="35302"/>
                    <a:pt x="505" y="29702"/>
                    <a:pt x="18" y="22310"/>
                  </a:cubicBezTo>
                  <a:cubicBezTo>
                    <a:pt x="18" y="22240"/>
                    <a:pt x="18" y="22170"/>
                    <a:pt x="18" y="22099"/>
                  </a:cubicBezTo>
                  <a:cubicBezTo>
                    <a:pt x="-361" y="14632"/>
                    <a:pt x="5321" y="8253"/>
                    <a:pt x="12788" y="7814"/>
                  </a:cubicBezTo>
                  <a:lnTo>
                    <a:pt x="154121" y="23"/>
                  </a:lnTo>
                  <a:cubicBezTo>
                    <a:pt x="161534" y="-405"/>
                    <a:pt x="167918" y="5266"/>
                    <a:pt x="168352" y="12695"/>
                  </a:cubicBezTo>
                  <a:cubicBezTo>
                    <a:pt x="168352" y="12711"/>
                    <a:pt x="168352" y="12722"/>
                    <a:pt x="168352" y="12738"/>
                  </a:cubicBezTo>
                  <a:cubicBezTo>
                    <a:pt x="169488" y="31190"/>
                    <a:pt x="170137" y="49911"/>
                    <a:pt x="170786" y="67984"/>
                  </a:cubicBezTo>
                  <a:cubicBezTo>
                    <a:pt x="171111" y="77669"/>
                    <a:pt x="171490" y="87355"/>
                    <a:pt x="171868" y="97041"/>
                  </a:cubicBezTo>
                  <a:cubicBezTo>
                    <a:pt x="172031" y="100677"/>
                    <a:pt x="170732" y="104226"/>
                    <a:pt x="168243" y="106889"/>
                  </a:cubicBezTo>
                  <a:cubicBezTo>
                    <a:pt x="165754" y="109507"/>
                    <a:pt x="162346" y="111039"/>
                    <a:pt x="158720" y="111163"/>
                  </a:cubicBezTo>
                  <a:lnTo>
                    <a:pt x="30589" y="114518"/>
                  </a:lnTo>
                  <a:lnTo>
                    <a:pt x="31455" y="181451"/>
                  </a:lnTo>
                  <a:cubicBezTo>
                    <a:pt x="31509" y="188913"/>
                    <a:pt x="25557" y="195021"/>
                    <a:pt x="18090" y="195141"/>
                  </a:cubicBezTo>
                  <a:close/>
                </a:path>
              </a:pathLst>
            </a:custGeom>
            <a:grpFill/>
            <a:ln w="54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98EB9072-6A25-6FC2-751F-51533339AE7A}"/>
              </a:ext>
            </a:extLst>
          </p:cNvPr>
          <p:cNvSpPr txBox="1"/>
          <p:nvPr userDrawn="1"/>
        </p:nvSpPr>
        <p:spPr>
          <a:xfrm>
            <a:off x="1" y="-217179"/>
            <a:ext cx="1408005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Secondary Divider Slide - Blue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E2453D-6A91-CBFB-28AE-7ED92E6DDB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119069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Solid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58400"/>
            <a:ext cx="10752000" cy="379656"/>
          </a:xfrm>
        </p:spPr>
        <p:txBody>
          <a:bodyPr wrap="square"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6138CA-D667-4510-C91E-D13FA6717D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5888C9-F6BA-6C99-4DFE-77A453784FE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5736" y="1670052"/>
            <a:ext cx="10752665" cy="4351867"/>
          </a:xfrm>
        </p:spPr>
        <p:txBody>
          <a:bodyPr>
            <a:noAutofit/>
          </a:bodyPr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E0EE53-4BEF-3668-A893-693B3CAEC28F}"/>
              </a:ext>
            </a:extLst>
          </p:cNvPr>
          <p:cNvSpPr txBox="1"/>
          <p:nvPr userDrawn="1"/>
        </p:nvSpPr>
        <p:spPr>
          <a:xfrm>
            <a:off x="0" y="-217178"/>
            <a:ext cx="1409608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squar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Title and Content - Solid White</a:t>
            </a:r>
          </a:p>
        </p:txBody>
      </p:sp>
    </p:spTree>
    <p:extLst>
      <p:ext uri="{BB962C8B-B14F-4D97-AF65-F5344CB8AC3E}">
        <p14:creationId xmlns:p14="http://schemas.microsoft.com/office/powerpoint/2010/main" val="1619238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06A94C0-6AE7-FB01-33F7-1EF4646EEA14}"/>
              </a:ext>
            </a:extLst>
          </p:cNvPr>
          <p:cNvGrpSpPr/>
          <p:nvPr userDrawn="1"/>
        </p:nvGrpSpPr>
        <p:grpSpPr>
          <a:xfrm>
            <a:off x="-1" y="1"/>
            <a:ext cx="12192001" cy="6864459"/>
            <a:chOff x="-1" y="0"/>
            <a:chExt cx="12192001" cy="6864459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F8CC285-41B6-F78C-C70D-A1A651B3F603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6601A8A-4F52-7E0C-B68F-51027EA4A037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F090FF-A6C4-2093-628E-9EC32B0CAEA9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58400"/>
            <a:ext cx="10752000" cy="379656"/>
          </a:xfrm>
        </p:spPr>
        <p:txBody>
          <a:bodyPr wrap="square"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6138CA-D667-4510-C91E-D13FA6717D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5888C9-F6BA-6C99-4DFE-77A453784FE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5736" y="1670052"/>
            <a:ext cx="10752665" cy="4351867"/>
          </a:xfrm>
        </p:spPr>
        <p:txBody>
          <a:bodyPr>
            <a:noAutofit/>
          </a:bodyPr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E0EE53-4BEF-3668-A893-693B3CAEC28F}"/>
              </a:ext>
            </a:extLst>
          </p:cNvPr>
          <p:cNvSpPr txBox="1"/>
          <p:nvPr userDrawn="1"/>
        </p:nvSpPr>
        <p:spPr>
          <a:xfrm>
            <a:off x="2" y="-217179"/>
            <a:ext cx="1167555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Title and Content - White</a:t>
            </a:r>
          </a:p>
        </p:txBody>
      </p:sp>
    </p:spTree>
    <p:extLst>
      <p:ext uri="{BB962C8B-B14F-4D97-AF65-F5344CB8AC3E}">
        <p14:creationId xmlns:p14="http://schemas.microsoft.com/office/powerpoint/2010/main" val="293304722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ue">
    <p:bg>
      <p:bgPr>
        <a:gradFill>
          <a:gsLst>
            <a:gs pos="26000">
              <a:schemeClr val="bg2"/>
            </a:gs>
            <a:gs pos="100000">
              <a:schemeClr val="accent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183F151D-F0F8-1E29-3EAE-785FFF427F82}"/>
              </a:ext>
            </a:extLst>
          </p:cNvPr>
          <p:cNvSpPr/>
          <p:nvPr userDrawn="1"/>
        </p:nvSpPr>
        <p:spPr bwMode="grayWhite">
          <a:xfrm>
            <a:off x="3084592" y="1"/>
            <a:ext cx="9107408" cy="6858001"/>
          </a:xfrm>
          <a:custGeom>
            <a:avLst/>
            <a:gdLst>
              <a:gd name="connsiteX0" fmla="*/ 0 w 9107408"/>
              <a:gd name="connsiteY0" fmla="*/ 0 h 6858001"/>
              <a:gd name="connsiteX1" fmla="*/ 2458165 w 9107408"/>
              <a:gd name="connsiteY1" fmla="*/ 0 h 6858001"/>
              <a:gd name="connsiteX2" fmla="*/ 4991935 w 9107408"/>
              <a:gd name="connsiteY2" fmla="*/ 5719051 h 6858001"/>
              <a:gd name="connsiteX3" fmla="*/ 5716240 w 9107408"/>
              <a:gd name="connsiteY3" fmla="*/ 5719051 h 6858001"/>
              <a:gd name="connsiteX4" fmla="*/ 8252101 w 9107408"/>
              <a:gd name="connsiteY4" fmla="*/ 0 h 6858001"/>
              <a:gd name="connsiteX5" fmla="*/ 9107408 w 9107408"/>
              <a:gd name="connsiteY5" fmla="*/ 0 h 6858001"/>
              <a:gd name="connsiteX6" fmla="*/ 9107408 w 9107408"/>
              <a:gd name="connsiteY6" fmla="*/ 3617432 h 6858001"/>
              <a:gd name="connsiteX7" fmla="*/ 7671401 w 9107408"/>
              <a:gd name="connsiteY7" fmla="*/ 6858001 h 6858001"/>
              <a:gd name="connsiteX8" fmla="*/ 3039671 w 9107408"/>
              <a:gd name="connsiteY8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7408" h="6858001">
                <a:moveTo>
                  <a:pt x="0" y="0"/>
                </a:moveTo>
                <a:lnTo>
                  <a:pt x="2458165" y="0"/>
                </a:lnTo>
                <a:lnTo>
                  <a:pt x="4991935" y="5719051"/>
                </a:lnTo>
                <a:cubicBezTo>
                  <a:pt x="5192084" y="6163125"/>
                  <a:pt x="5516089" y="6163125"/>
                  <a:pt x="5716240" y="5719051"/>
                </a:cubicBezTo>
                <a:lnTo>
                  <a:pt x="8252101" y="0"/>
                </a:lnTo>
                <a:lnTo>
                  <a:pt x="9107408" y="0"/>
                </a:lnTo>
                <a:lnTo>
                  <a:pt x="9107408" y="3617432"/>
                </a:lnTo>
                <a:lnTo>
                  <a:pt x="7671401" y="6858001"/>
                </a:lnTo>
                <a:lnTo>
                  <a:pt x="3039671" y="6858001"/>
                </a:lnTo>
                <a:close/>
              </a:path>
            </a:pathLst>
          </a:custGeom>
          <a:gradFill flip="none" rotWithShape="1">
            <a:gsLst>
              <a:gs pos="79000">
                <a:schemeClr val="accent2">
                  <a:alpha val="0"/>
                </a:schemeClr>
              </a:gs>
              <a:gs pos="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1359C2E5-3CDA-C55D-5F70-BA0FD7A701D7}"/>
              </a:ext>
            </a:extLst>
          </p:cNvPr>
          <p:cNvSpPr/>
          <p:nvPr userDrawn="1"/>
        </p:nvSpPr>
        <p:spPr>
          <a:xfrm flipH="1">
            <a:off x="11355544" y="4977023"/>
            <a:ext cx="836456" cy="1887436"/>
          </a:xfrm>
          <a:custGeom>
            <a:avLst/>
            <a:gdLst>
              <a:gd name="connsiteX0" fmla="*/ 0 w 627342"/>
              <a:gd name="connsiteY0" fmla="*/ 0 h 1415577"/>
              <a:gd name="connsiteX1" fmla="*/ 627342 w 627342"/>
              <a:gd name="connsiteY1" fmla="*/ 1415577 h 1415577"/>
              <a:gd name="connsiteX2" fmla="*/ 0 w 627342"/>
              <a:gd name="connsiteY2" fmla="*/ 1415577 h 1415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7342" h="1415577">
                <a:moveTo>
                  <a:pt x="0" y="0"/>
                </a:moveTo>
                <a:lnTo>
                  <a:pt x="627342" y="1415577"/>
                </a:lnTo>
                <a:lnTo>
                  <a:pt x="0" y="1415577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34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575731" y="1670049"/>
            <a:ext cx="10753200" cy="43513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60801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00A39D-6B71-B6E5-FE32-4D4AA8972C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21720"/>
            <a:ext cx="10753200" cy="48013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0A6E0D5F-3800-D10B-FC79-F0406FF7BCB4}"/>
              </a:ext>
            </a:extLst>
          </p:cNvPr>
          <p:cNvSpPr txBox="1"/>
          <p:nvPr userDrawn="1"/>
        </p:nvSpPr>
        <p:spPr>
          <a:xfrm>
            <a:off x="1" y="-217179"/>
            <a:ext cx="1113053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800">
                <a:solidFill>
                  <a:schemeClr val="tx2"/>
                </a:solidFill>
              </a:rPr>
              <a:t>Title and Content - Blue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DF11D2-45F9-5C12-19B7-86C13C53B9F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41772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F978071B-9EF3-40FD-F581-2E73987F89E0}"/>
              </a:ext>
            </a:extLst>
          </p:cNvPr>
          <p:cNvGrpSpPr/>
          <p:nvPr userDrawn="1"/>
        </p:nvGrpSpPr>
        <p:grpSpPr>
          <a:xfrm>
            <a:off x="-1" y="1"/>
            <a:ext cx="12192001" cy="6864459"/>
            <a:chOff x="-1" y="0"/>
            <a:chExt cx="12192001" cy="6864459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B488C1E-793F-584B-1E2D-231D97CE23CE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654A552-5524-24E2-90A2-D2F261C8700D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7DF23DEE-F7FA-417C-A20D-A27B957CEA48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1" y="1058400"/>
            <a:ext cx="10752000" cy="379656"/>
          </a:xfrm>
        </p:spPr>
        <p:txBody>
          <a:bodyPr wrap="square"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6138CA-D667-4510-C91E-D13FA6717D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5888C9-F6BA-6C99-4DFE-77A453784FE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5733" y="1670051"/>
            <a:ext cx="5232000" cy="4353600"/>
          </a:xfrm>
        </p:spPr>
        <p:txBody>
          <a:bodyPr>
            <a:noAutofit/>
          </a:bodyPr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1BD70432-9322-BB9E-D4B0-131A4172F91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731" y="1670052"/>
            <a:ext cx="5232000" cy="4351867"/>
          </a:xfrm>
        </p:spPr>
        <p:txBody>
          <a:bodyPr>
            <a:noAutofit/>
          </a:bodyPr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098587-D320-E2F9-F366-5D26F9E37450}"/>
              </a:ext>
            </a:extLst>
          </p:cNvPr>
          <p:cNvSpPr txBox="1"/>
          <p:nvPr userDrawn="1"/>
        </p:nvSpPr>
        <p:spPr>
          <a:xfrm>
            <a:off x="1" y="-217179"/>
            <a:ext cx="1252513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Title and 2 Content - White</a:t>
            </a:r>
          </a:p>
        </p:txBody>
      </p:sp>
    </p:spTree>
    <p:extLst>
      <p:ext uri="{BB962C8B-B14F-4D97-AF65-F5344CB8AC3E}">
        <p14:creationId xmlns:p14="http://schemas.microsoft.com/office/powerpoint/2010/main" val="166844998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nt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A70039C8-7FF4-2DAD-2789-C8D65EF732A4}"/>
              </a:ext>
            </a:extLst>
          </p:cNvPr>
          <p:cNvGrpSpPr/>
          <p:nvPr userDrawn="1"/>
        </p:nvGrpSpPr>
        <p:grpSpPr>
          <a:xfrm>
            <a:off x="-1" y="1"/>
            <a:ext cx="12192001" cy="6864459"/>
            <a:chOff x="-1" y="0"/>
            <a:chExt cx="12192001" cy="6864459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9448A11-659E-4545-7120-7DA503186DC4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1B18709-C89B-A74C-C2CA-5EC9C126E399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5139ECB-8969-6117-5B9B-52005CA1FE49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1" y="1059135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6138CA-D667-4510-C91E-D13FA6717D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5888C9-F6BA-6C99-4DFE-77A453784FE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5733" y="1670051"/>
            <a:ext cx="3403200" cy="4353600"/>
          </a:xfrm>
        </p:spPr>
        <p:txBody>
          <a:bodyPr>
            <a:noAutofit/>
          </a:bodyPr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1BD70432-9322-BB9E-D4B0-131A4172F91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50132" y="1670052"/>
            <a:ext cx="3403200" cy="4351867"/>
          </a:xfrm>
        </p:spPr>
        <p:txBody>
          <a:bodyPr>
            <a:noAutofit/>
          </a:bodyPr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50F39707-255A-BFB5-19E6-67B719C611B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924531" y="1670052"/>
            <a:ext cx="3403200" cy="4351867"/>
          </a:xfrm>
        </p:spPr>
        <p:txBody>
          <a:bodyPr>
            <a:noAutofit/>
          </a:bodyPr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827DDD-BFDF-F4C0-F934-33067EA09A3C}"/>
              </a:ext>
            </a:extLst>
          </p:cNvPr>
          <p:cNvSpPr txBox="1"/>
          <p:nvPr userDrawn="1"/>
        </p:nvSpPr>
        <p:spPr>
          <a:xfrm>
            <a:off x="1" y="-217179"/>
            <a:ext cx="1252513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Title and 3 Content - White</a:t>
            </a:r>
          </a:p>
        </p:txBody>
      </p:sp>
    </p:spTree>
    <p:extLst>
      <p:ext uri="{BB962C8B-B14F-4D97-AF65-F5344CB8AC3E}">
        <p14:creationId xmlns:p14="http://schemas.microsoft.com/office/powerpoint/2010/main" val="174755736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75F9788-C08E-55DD-3676-7BCACE7782B0}"/>
              </a:ext>
            </a:extLst>
          </p:cNvPr>
          <p:cNvGrpSpPr/>
          <p:nvPr userDrawn="1"/>
        </p:nvGrpSpPr>
        <p:grpSpPr>
          <a:xfrm>
            <a:off x="-1" y="1"/>
            <a:ext cx="12192001" cy="6864459"/>
            <a:chOff x="-1" y="0"/>
            <a:chExt cx="12192001" cy="6864459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FDCF5CF2-EA0E-73B1-07D0-BF061EC65047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319C3A-6A2B-9C84-B0DF-CA6A036718EB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ABA1134-76BE-7D29-0585-C98472F79E9E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59205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9F85F0-9239-D172-4B53-DF5F75E38C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4D56CE-1553-137A-EA00-9CF8CBF22BB0}"/>
              </a:ext>
            </a:extLst>
          </p:cNvPr>
          <p:cNvSpPr txBox="1"/>
          <p:nvPr userDrawn="1"/>
        </p:nvSpPr>
        <p:spPr>
          <a:xfrm>
            <a:off x="1" y="-217179"/>
            <a:ext cx="826115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Title Only - White</a:t>
            </a:r>
          </a:p>
        </p:txBody>
      </p:sp>
    </p:spTree>
    <p:extLst>
      <p:ext uri="{BB962C8B-B14F-4D97-AF65-F5344CB8AC3E}">
        <p14:creationId xmlns:p14="http://schemas.microsoft.com/office/powerpoint/2010/main" val="264542821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Blue">
    <p:bg>
      <p:bgPr>
        <a:gradFill>
          <a:gsLst>
            <a:gs pos="26000">
              <a:schemeClr val="bg2"/>
            </a:gs>
            <a:gs pos="100000">
              <a:schemeClr val="accent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4902062-2076-4C8D-FC2A-BFA1C11E6358}"/>
              </a:ext>
            </a:extLst>
          </p:cNvPr>
          <p:cNvSpPr/>
          <p:nvPr userDrawn="1"/>
        </p:nvSpPr>
        <p:spPr bwMode="grayWhite">
          <a:xfrm>
            <a:off x="3084592" y="1"/>
            <a:ext cx="9107408" cy="6858001"/>
          </a:xfrm>
          <a:custGeom>
            <a:avLst/>
            <a:gdLst>
              <a:gd name="connsiteX0" fmla="*/ 0 w 9107408"/>
              <a:gd name="connsiteY0" fmla="*/ 0 h 6858001"/>
              <a:gd name="connsiteX1" fmla="*/ 2458165 w 9107408"/>
              <a:gd name="connsiteY1" fmla="*/ 0 h 6858001"/>
              <a:gd name="connsiteX2" fmla="*/ 4991935 w 9107408"/>
              <a:gd name="connsiteY2" fmla="*/ 5719051 h 6858001"/>
              <a:gd name="connsiteX3" fmla="*/ 5716240 w 9107408"/>
              <a:gd name="connsiteY3" fmla="*/ 5719051 h 6858001"/>
              <a:gd name="connsiteX4" fmla="*/ 8252101 w 9107408"/>
              <a:gd name="connsiteY4" fmla="*/ 0 h 6858001"/>
              <a:gd name="connsiteX5" fmla="*/ 9107408 w 9107408"/>
              <a:gd name="connsiteY5" fmla="*/ 0 h 6858001"/>
              <a:gd name="connsiteX6" fmla="*/ 9107408 w 9107408"/>
              <a:gd name="connsiteY6" fmla="*/ 3617432 h 6858001"/>
              <a:gd name="connsiteX7" fmla="*/ 7671401 w 9107408"/>
              <a:gd name="connsiteY7" fmla="*/ 6858001 h 6858001"/>
              <a:gd name="connsiteX8" fmla="*/ 3039671 w 9107408"/>
              <a:gd name="connsiteY8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7408" h="6858001">
                <a:moveTo>
                  <a:pt x="0" y="0"/>
                </a:moveTo>
                <a:lnTo>
                  <a:pt x="2458165" y="0"/>
                </a:lnTo>
                <a:lnTo>
                  <a:pt x="4991935" y="5719051"/>
                </a:lnTo>
                <a:cubicBezTo>
                  <a:pt x="5192084" y="6163125"/>
                  <a:pt x="5516089" y="6163125"/>
                  <a:pt x="5716240" y="5719051"/>
                </a:cubicBezTo>
                <a:lnTo>
                  <a:pt x="8252101" y="0"/>
                </a:lnTo>
                <a:lnTo>
                  <a:pt x="9107408" y="0"/>
                </a:lnTo>
                <a:lnTo>
                  <a:pt x="9107408" y="3617432"/>
                </a:lnTo>
                <a:lnTo>
                  <a:pt x="7671401" y="6858001"/>
                </a:lnTo>
                <a:lnTo>
                  <a:pt x="3039671" y="6858001"/>
                </a:lnTo>
                <a:close/>
              </a:path>
            </a:pathLst>
          </a:custGeom>
          <a:gradFill flip="none" rotWithShape="1">
            <a:gsLst>
              <a:gs pos="79000">
                <a:schemeClr val="accent2">
                  <a:alpha val="0"/>
                </a:schemeClr>
              </a:gs>
              <a:gs pos="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51A95043-CC31-90AA-738F-4BA027420EB5}"/>
              </a:ext>
            </a:extLst>
          </p:cNvPr>
          <p:cNvSpPr/>
          <p:nvPr userDrawn="1"/>
        </p:nvSpPr>
        <p:spPr>
          <a:xfrm flipH="1">
            <a:off x="11355544" y="4977023"/>
            <a:ext cx="836456" cy="1887436"/>
          </a:xfrm>
          <a:custGeom>
            <a:avLst/>
            <a:gdLst>
              <a:gd name="connsiteX0" fmla="*/ 0 w 627342"/>
              <a:gd name="connsiteY0" fmla="*/ 0 h 1415577"/>
              <a:gd name="connsiteX1" fmla="*/ 627342 w 627342"/>
              <a:gd name="connsiteY1" fmla="*/ 1415577 h 1415577"/>
              <a:gd name="connsiteX2" fmla="*/ 0 w 627342"/>
              <a:gd name="connsiteY2" fmla="*/ 1415577 h 1415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7342" h="1415577">
                <a:moveTo>
                  <a:pt x="0" y="0"/>
                </a:moveTo>
                <a:lnTo>
                  <a:pt x="627342" y="1415577"/>
                </a:lnTo>
                <a:lnTo>
                  <a:pt x="0" y="1415577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34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000" y="1062000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9F85F0-9239-D172-4B53-DF5F75E38C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D2D37E8-559A-F5DB-2C41-C6A74E8542E5}"/>
              </a:ext>
            </a:extLst>
          </p:cNvPr>
          <p:cNvSpPr txBox="1"/>
          <p:nvPr userDrawn="1"/>
        </p:nvSpPr>
        <p:spPr>
          <a:xfrm>
            <a:off x="1" y="-217179"/>
            <a:ext cx="771612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marL="0" lvl="0" algn="l" defTabSz="457178" rtl="0" eaLnBrk="1" latinLnBrk="0" hangingPunct="1">
              <a:spcBef>
                <a:spcPts val="600"/>
              </a:spcBef>
            </a:pPr>
            <a:r>
              <a:rPr lang="en-US" sz="800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Title Only - Blue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CC333E5-1BBF-CAF0-2F52-62E16A03F4C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719011" y="6255477"/>
            <a:ext cx="384000" cy="384000"/>
          </a:xfrm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79292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tem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E300CC0-9341-7387-EA33-4EA36E137517}"/>
              </a:ext>
            </a:extLst>
          </p:cNvPr>
          <p:cNvGrpSpPr/>
          <p:nvPr userDrawn="1"/>
        </p:nvGrpSpPr>
        <p:grpSpPr>
          <a:xfrm>
            <a:off x="-1" y="1"/>
            <a:ext cx="12192001" cy="6864459"/>
            <a:chOff x="-1" y="0"/>
            <a:chExt cx="12192001" cy="6864459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AD5C3F1-DF14-225A-CD81-30D77076FDBB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D99EAF6-E1EC-281E-74E7-6F4A3EC5E9E9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78000">
                  <a:schemeClr val="bg1"/>
                </a:gs>
                <a:gs pos="91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804DB9A8-A9FF-6B73-97B9-3FC1119FFBF0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DD5A071-5673-83F9-F3E1-58598B73D326}"/>
              </a:ext>
            </a:extLst>
          </p:cNvPr>
          <p:cNvSpPr/>
          <p:nvPr userDrawn="1"/>
        </p:nvSpPr>
        <p:spPr>
          <a:xfrm>
            <a:off x="7924533" y="2495328"/>
            <a:ext cx="3405111" cy="3350241"/>
          </a:xfrm>
          <a:prstGeom prst="roundRect">
            <a:avLst>
              <a:gd name="adj" fmla="val 802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4903BC-F32E-E9CB-CA05-DFB581000C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58400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EB3BBC4-68CB-7601-2D75-3CF0EBB7067F}"/>
              </a:ext>
            </a:extLst>
          </p:cNvPr>
          <p:cNvSpPr/>
          <p:nvPr userDrawn="1"/>
        </p:nvSpPr>
        <p:spPr>
          <a:xfrm>
            <a:off x="612953" y="2495328"/>
            <a:ext cx="3398737" cy="3350241"/>
          </a:xfrm>
          <a:prstGeom prst="roundRect">
            <a:avLst>
              <a:gd name="adj" fmla="val 5748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ECDD22F-8E0B-3F46-CB39-8B28B7C9EDFF}"/>
              </a:ext>
            </a:extLst>
          </p:cNvPr>
          <p:cNvSpPr/>
          <p:nvPr userDrawn="1"/>
        </p:nvSpPr>
        <p:spPr>
          <a:xfrm>
            <a:off x="1792776" y="1989661"/>
            <a:ext cx="1039091" cy="103909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9B4E7739-AF50-DF7C-8F04-B40AD604B26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054599" y="2251486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A3B18C9-CF67-3E98-73D4-C6E053942D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2197" y="3235196"/>
            <a:ext cx="2920249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100000">
                      <a:schemeClr val="accent1"/>
                    </a:gs>
                    <a:gs pos="0">
                      <a:schemeClr val="tx2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0F062E6-E3DD-2A87-8526-9D16FF4BEFCB}"/>
              </a:ext>
            </a:extLst>
          </p:cNvPr>
          <p:cNvSpPr/>
          <p:nvPr userDrawn="1"/>
        </p:nvSpPr>
        <p:spPr>
          <a:xfrm>
            <a:off x="4248222" y="2495328"/>
            <a:ext cx="3405111" cy="3350241"/>
          </a:xfrm>
          <a:prstGeom prst="roundRect">
            <a:avLst>
              <a:gd name="adj" fmla="val 529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6B9067F-60D5-DD53-9298-8BA797250CC7}"/>
              </a:ext>
            </a:extLst>
          </p:cNvPr>
          <p:cNvSpPr/>
          <p:nvPr userDrawn="1"/>
        </p:nvSpPr>
        <p:spPr>
          <a:xfrm>
            <a:off x="5431231" y="1989661"/>
            <a:ext cx="1039091" cy="1039091"/>
          </a:xfrm>
          <a:prstGeom prst="ellipse">
            <a:avLst/>
          </a:prstGeom>
          <a:gradFill>
            <a:gsLst>
              <a:gs pos="0">
                <a:srgbClr val="715DA3"/>
              </a:gs>
              <a:gs pos="99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9BE81353-10F4-D669-47AB-C36C284F6E30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5693054" y="2251486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7D0EC5AA-0B54-D0A7-C397-2624205264C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02975" y="3235196"/>
            <a:ext cx="2895600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715DA3"/>
                    </a:gs>
                    <a:gs pos="100000">
                      <a:srgbClr val="9D8FC0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97897A0-59F4-B778-4AAE-27AD09794A33}"/>
              </a:ext>
            </a:extLst>
          </p:cNvPr>
          <p:cNvSpPr/>
          <p:nvPr userDrawn="1"/>
        </p:nvSpPr>
        <p:spPr>
          <a:xfrm>
            <a:off x="9107543" y="1989661"/>
            <a:ext cx="1039091" cy="1039091"/>
          </a:xfrm>
          <a:prstGeom prst="ellipse">
            <a:avLst/>
          </a:prstGeom>
          <a:gradFill>
            <a:gsLst>
              <a:gs pos="14000">
                <a:srgbClr val="D6186E"/>
              </a:gs>
              <a:gs pos="100000">
                <a:srgbClr val="ED1C2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22" name="Picture Placeholder 12">
            <a:extLst>
              <a:ext uri="{FF2B5EF4-FFF2-40B4-BE49-F238E27FC236}">
                <a16:creationId xmlns:a16="http://schemas.microsoft.com/office/drawing/2014/main" id="{CB6B450D-F726-6375-4A87-75262BD5562F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9369366" y="2251486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57108DDF-7258-1838-3677-CB82A1B3FB7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45617" y="3235196"/>
            <a:ext cx="2962943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D6186E"/>
                    </a:gs>
                    <a:gs pos="100000">
                      <a:srgbClr val="E3829D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E904DC-0591-E484-AD37-B2E78EEE008F}"/>
              </a:ext>
            </a:extLst>
          </p:cNvPr>
          <p:cNvSpPr txBox="1"/>
          <p:nvPr userDrawn="1"/>
        </p:nvSpPr>
        <p:spPr>
          <a:xfrm>
            <a:off x="0" y="-217179"/>
            <a:ext cx="563222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3 Item Icon</a:t>
            </a:r>
          </a:p>
        </p:txBody>
      </p:sp>
    </p:spTree>
    <p:extLst>
      <p:ext uri="{BB962C8B-B14F-4D97-AF65-F5344CB8AC3E}">
        <p14:creationId xmlns:p14="http://schemas.microsoft.com/office/powerpoint/2010/main" val="29781813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tem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3616F22B-A5BC-411D-5179-DC9B0CBF149A}"/>
              </a:ext>
            </a:extLst>
          </p:cNvPr>
          <p:cNvGrpSpPr/>
          <p:nvPr userDrawn="1"/>
        </p:nvGrpSpPr>
        <p:grpSpPr>
          <a:xfrm>
            <a:off x="-1" y="1"/>
            <a:ext cx="12192001" cy="6864459"/>
            <a:chOff x="-1" y="0"/>
            <a:chExt cx="12192001" cy="6864459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13CF619-52C0-2A5A-923C-752792037A9D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A19AC3C-76E9-377D-A466-58D8ECBE9708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78000">
                  <a:schemeClr val="bg1"/>
                </a:gs>
                <a:gs pos="91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254FAD6-FC94-7D41-E029-73C4D6D3B00E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D4903BC-F32E-E9CB-CA05-DFB581000C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58400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EB3BBC4-68CB-7601-2D75-3CF0EBB7067F}"/>
              </a:ext>
            </a:extLst>
          </p:cNvPr>
          <p:cNvSpPr/>
          <p:nvPr userDrawn="1"/>
        </p:nvSpPr>
        <p:spPr>
          <a:xfrm>
            <a:off x="612952" y="2495328"/>
            <a:ext cx="2496493" cy="3350241"/>
          </a:xfrm>
          <a:prstGeom prst="roundRect">
            <a:avLst>
              <a:gd name="adj" fmla="val 5748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ECDD22F-8E0B-3F46-CB39-8B28B7C9EDFF}"/>
              </a:ext>
            </a:extLst>
          </p:cNvPr>
          <p:cNvSpPr/>
          <p:nvPr userDrawn="1"/>
        </p:nvSpPr>
        <p:spPr>
          <a:xfrm>
            <a:off x="1341653" y="1989661"/>
            <a:ext cx="1039091" cy="103909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9B4E7739-AF50-DF7C-8F04-B40AD604B26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603479" y="2251486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A3B18C9-CF67-3E98-73D4-C6E053942D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3551" y="3235196"/>
            <a:ext cx="2095296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100000">
                      <a:schemeClr val="accent1"/>
                    </a:gs>
                    <a:gs pos="0">
                      <a:schemeClr val="tx2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0F062E6-E3DD-2A87-8526-9D16FF4BEFCB}"/>
              </a:ext>
            </a:extLst>
          </p:cNvPr>
          <p:cNvSpPr/>
          <p:nvPr userDrawn="1"/>
        </p:nvSpPr>
        <p:spPr>
          <a:xfrm>
            <a:off x="3353019" y="2495328"/>
            <a:ext cx="2496493" cy="3350241"/>
          </a:xfrm>
          <a:prstGeom prst="roundRect">
            <a:avLst>
              <a:gd name="adj" fmla="val 529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6B9067F-60D5-DD53-9298-8BA797250CC7}"/>
              </a:ext>
            </a:extLst>
          </p:cNvPr>
          <p:cNvSpPr/>
          <p:nvPr userDrawn="1"/>
        </p:nvSpPr>
        <p:spPr>
          <a:xfrm>
            <a:off x="4081720" y="1989661"/>
            <a:ext cx="1039091" cy="1039091"/>
          </a:xfrm>
          <a:prstGeom prst="ellipse">
            <a:avLst/>
          </a:prstGeom>
          <a:gradFill>
            <a:gsLst>
              <a:gs pos="0">
                <a:srgbClr val="715DA3"/>
              </a:gs>
              <a:gs pos="99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9BE81353-10F4-D669-47AB-C36C284F6E30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4343543" y="2251486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7D0EC5AA-0B54-D0A7-C397-2624205264C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53616" y="3235196"/>
            <a:ext cx="2095296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715DA3"/>
                    </a:gs>
                    <a:gs pos="100000">
                      <a:srgbClr val="9D8FC0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38A4958-075E-EBE0-DC43-6323ED84405F}"/>
              </a:ext>
            </a:extLst>
          </p:cNvPr>
          <p:cNvSpPr/>
          <p:nvPr userDrawn="1"/>
        </p:nvSpPr>
        <p:spPr>
          <a:xfrm>
            <a:off x="6093084" y="2495328"/>
            <a:ext cx="2496493" cy="3350241"/>
          </a:xfrm>
          <a:prstGeom prst="roundRect">
            <a:avLst>
              <a:gd name="adj" fmla="val 711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97897A0-59F4-B778-4AAE-27AD09794A33}"/>
              </a:ext>
            </a:extLst>
          </p:cNvPr>
          <p:cNvSpPr/>
          <p:nvPr userDrawn="1"/>
        </p:nvSpPr>
        <p:spPr>
          <a:xfrm>
            <a:off x="6821785" y="1989661"/>
            <a:ext cx="1039091" cy="1039091"/>
          </a:xfrm>
          <a:prstGeom prst="ellipse">
            <a:avLst/>
          </a:prstGeom>
          <a:gradFill>
            <a:gsLst>
              <a:gs pos="14000">
                <a:srgbClr val="D6186E"/>
              </a:gs>
              <a:gs pos="100000">
                <a:srgbClr val="ED1C2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22" name="Picture Placeholder 12">
            <a:extLst>
              <a:ext uri="{FF2B5EF4-FFF2-40B4-BE49-F238E27FC236}">
                <a16:creationId xmlns:a16="http://schemas.microsoft.com/office/drawing/2014/main" id="{CB6B450D-F726-6375-4A87-75262BD5562F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7083610" y="2251486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57108DDF-7258-1838-3677-CB82A1B3FB7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93681" y="3235196"/>
            <a:ext cx="2095296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D6186E"/>
                    </a:gs>
                    <a:gs pos="100000">
                      <a:srgbClr val="E3829D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DD5A071-5673-83F9-F3E1-58598B73D326}"/>
              </a:ext>
            </a:extLst>
          </p:cNvPr>
          <p:cNvSpPr/>
          <p:nvPr userDrawn="1"/>
        </p:nvSpPr>
        <p:spPr>
          <a:xfrm>
            <a:off x="8833148" y="2495328"/>
            <a:ext cx="2496493" cy="3350241"/>
          </a:xfrm>
          <a:prstGeom prst="roundRect">
            <a:avLst>
              <a:gd name="adj" fmla="val 802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47962DD-C9C6-99B2-6D3E-C6F956C331D4}"/>
              </a:ext>
            </a:extLst>
          </p:cNvPr>
          <p:cNvSpPr/>
          <p:nvPr userDrawn="1"/>
        </p:nvSpPr>
        <p:spPr>
          <a:xfrm>
            <a:off x="9561849" y="1989661"/>
            <a:ext cx="1039091" cy="1039091"/>
          </a:xfrm>
          <a:prstGeom prst="ellipse">
            <a:avLst/>
          </a:prstGeom>
          <a:gradFill>
            <a:gsLst>
              <a:gs pos="17000">
                <a:srgbClr val="FFC000"/>
              </a:gs>
              <a:gs pos="69000">
                <a:srgbClr val="F4793B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24" name="Picture Placeholder 12">
            <a:extLst>
              <a:ext uri="{FF2B5EF4-FFF2-40B4-BE49-F238E27FC236}">
                <a16:creationId xmlns:a16="http://schemas.microsoft.com/office/drawing/2014/main" id="{9C62A85A-6F9E-BD49-B9C9-B8B92307BA1F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9823675" y="2251486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C3F2C8D5-AAB8-B2E0-C0FB-663D666D467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33747" y="3235196"/>
            <a:ext cx="2095296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F4793B"/>
                    </a:gs>
                    <a:gs pos="100000">
                      <a:srgbClr val="F9AB7F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E904DC-0591-E484-AD37-B2E78EEE008F}"/>
              </a:ext>
            </a:extLst>
          </p:cNvPr>
          <p:cNvSpPr txBox="1"/>
          <p:nvPr userDrawn="1"/>
        </p:nvSpPr>
        <p:spPr>
          <a:xfrm>
            <a:off x="0" y="-217179"/>
            <a:ext cx="563222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4 Item Icon</a:t>
            </a:r>
          </a:p>
        </p:txBody>
      </p:sp>
    </p:spTree>
    <p:extLst>
      <p:ext uri="{BB962C8B-B14F-4D97-AF65-F5344CB8AC3E}">
        <p14:creationId xmlns:p14="http://schemas.microsoft.com/office/powerpoint/2010/main" val="265391908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tem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37CC900-328A-EF5F-51E9-81D364AFF22D}"/>
              </a:ext>
            </a:extLst>
          </p:cNvPr>
          <p:cNvGrpSpPr/>
          <p:nvPr userDrawn="1"/>
        </p:nvGrpSpPr>
        <p:grpSpPr>
          <a:xfrm>
            <a:off x="-1" y="1"/>
            <a:ext cx="12192001" cy="6864459"/>
            <a:chOff x="-1" y="0"/>
            <a:chExt cx="12192001" cy="6864459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9FD70A3-0B69-DE51-F7C1-85EC142A0098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7E65A1-3AA8-D874-88C4-FBCB890C62D5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78000">
                  <a:schemeClr val="bg1"/>
                </a:gs>
                <a:gs pos="91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CA4D3BCF-88CB-B880-797D-E5B391E67323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D4903BC-F32E-E9CB-CA05-DFB581000C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58400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EB3BBC4-68CB-7601-2D75-3CF0EBB7067F}"/>
              </a:ext>
            </a:extLst>
          </p:cNvPr>
          <p:cNvSpPr/>
          <p:nvPr userDrawn="1"/>
        </p:nvSpPr>
        <p:spPr>
          <a:xfrm>
            <a:off x="581777" y="2495328"/>
            <a:ext cx="2000555" cy="3350241"/>
          </a:xfrm>
          <a:prstGeom prst="roundRect">
            <a:avLst>
              <a:gd name="adj" fmla="val 5748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ECDD22F-8E0B-3F46-CB39-8B28B7C9EDFF}"/>
              </a:ext>
            </a:extLst>
          </p:cNvPr>
          <p:cNvSpPr/>
          <p:nvPr userDrawn="1"/>
        </p:nvSpPr>
        <p:spPr>
          <a:xfrm>
            <a:off x="1062509" y="1989661"/>
            <a:ext cx="1039091" cy="103909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9B4E7739-AF50-DF7C-8F04-B40AD604B26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324335" y="2251486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A3B18C9-CF67-3E98-73D4-C6E053942D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3673" y="3235196"/>
            <a:ext cx="1616763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100000">
                      <a:schemeClr val="accent1"/>
                    </a:gs>
                    <a:gs pos="0">
                      <a:schemeClr val="tx2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0F062E6-E3DD-2A87-8526-9D16FF4BEFCB}"/>
              </a:ext>
            </a:extLst>
          </p:cNvPr>
          <p:cNvSpPr/>
          <p:nvPr userDrawn="1"/>
        </p:nvSpPr>
        <p:spPr>
          <a:xfrm>
            <a:off x="2768128" y="2495328"/>
            <a:ext cx="2000555" cy="3350241"/>
          </a:xfrm>
          <a:prstGeom prst="roundRect">
            <a:avLst>
              <a:gd name="adj" fmla="val 529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6B9067F-60D5-DD53-9298-8BA797250CC7}"/>
              </a:ext>
            </a:extLst>
          </p:cNvPr>
          <p:cNvSpPr/>
          <p:nvPr userDrawn="1"/>
        </p:nvSpPr>
        <p:spPr>
          <a:xfrm>
            <a:off x="3248860" y="1989661"/>
            <a:ext cx="1039091" cy="1039091"/>
          </a:xfrm>
          <a:prstGeom prst="ellipse">
            <a:avLst/>
          </a:prstGeom>
          <a:gradFill>
            <a:gsLst>
              <a:gs pos="0">
                <a:srgbClr val="715DA3"/>
              </a:gs>
              <a:gs pos="99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9BE81353-10F4-D669-47AB-C36C284F6E30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3510683" y="2251486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7D0EC5AA-0B54-D0A7-C397-2624205264C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960024" y="3235196"/>
            <a:ext cx="1616763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715DA3"/>
                    </a:gs>
                    <a:gs pos="100000">
                      <a:srgbClr val="9D8FC0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38A4958-075E-EBE0-DC43-6323ED84405F}"/>
              </a:ext>
            </a:extLst>
          </p:cNvPr>
          <p:cNvSpPr/>
          <p:nvPr userDrawn="1"/>
        </p:nvSpPr>
        <p:spPr>
          <a:xfrm>
            <a:off x="4954477" y="2495328"/>
            <a:ext cx="2000555" cy="3350241"/>
          </a:xfrm>
          <a:prstGeom prst="roundRect">
            <a:avLst>
              <a:gd name="adj" fmla="val 711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97897A0-59F4-B778-4AAE-27AD09794A33}"/>
              </a:ext>
            </a:extLst>
          </p:cNvPr>
          <p:cNvSpPr/>
          <p:nvPr userDrawn="1"/>
        </p:nvSpPr>
        <p:spPr>
          <a:xfrm>
            <a:off x="5435209" y="1989661"/>
            <a:ext cx="1039091" cy="1039091"/>
          </a:xfrm>
          <a:prstGeom prst="ellipse">
            <a:avLst/>
          </a:prstGeom>
          <a:gradFill>
            <a:gsLst>
              <a:gs pos="14000">
                <a:srgbClr val="D6186E"/>
              </a:gs>
              <a:gs pos="100000">
                <a:srgbClr val="ED1C2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22" name="Picture Placeholder 12">
            <a:extLst>
              <a:ext uri="{FF2B5EF4-FFF2-40B4-BE49-F238E27FC236}">
                <a16:creationId xmlns:a16="http://schemas.microsoft.com/office/drawing/2014/main" id="{CB6B450D-F726-6375-4A87-75262BD5562F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697034" y="2251486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57108DDF-7258-1838-3677-CB82A1B3FB7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46373" y="3235196"/>
            <a:ext cx="1616763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ED1C24"/>
                    </a:gs>
                    <a:gs pos="100000">
                      <a:srgbClr val="F58465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DD5A071-5673-83F9-F3E1-58598B73D326}"/>
              </a:ext>
            </a:extLst>
          </p:cNvPr>
          <p:cNvSpPr/>
          <p:nvPr userDrawn="1"/>
        </p:nvSpPr>
        <p:spPr>
          <a:xfrm>
            <a:off x="7146541" y="2495328"/>
            <a:ext cx="2000555" cy="3350241"/>
          </a:xfrm>
          <a:prstGeom prst="roundRect">
            <a:avLst>
              <a:gd name="adj" fmla="val 802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47962DD-C9C6-99B2-6D3E-C6F956C331D4}"/>
              </a:ext>
            </a:extLst>
          </p:cNvPr>
          <p:cNvSpPr/>
          <p:nvPr userDrawn="1"/>
        </p:nvSpPr>
        <p:spPr>
          <a:xfrm>
            <a:off x="7627273" y="1989661"/>
            <a:ext cx="1039091" cy="1039091"/>
          </a:xfrm>
          <a:prstGeom prst="ellipse">
            <a:avLst/>
          </a:prstGeom>
          <a:gradFill>
            <a:gsLst>
              <a:gs pos="17000">
                <a:srgbClr val="FFC000"/>
              </a:gs>
              <a:gs pos="69000">
                <a:srgbClr val="F4793B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24" name="Picture Placeholder 12">
            <a:extLst>
              <a:ext uri="{FF2B5EF4-FFF2-40B4-BE49-F238E27FC236}">
                <a16:creationId xmlns:a16="http://schemas.microsoft.com/office/drawing/2014/main" id="{9C62A85A-6F9E-BD49-B9C9-B8B92307BA1F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889099" y="2251486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C3F2C8D5-AAB8-B2E0-C0FB-663D666D467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38437" y="3235196"/>
            <a:ext cx="1616763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F4793B"/>
                    </a:gs>
                    <a:gs pos="100000">
                      <a:srgbClr val="F9AB7F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88DFE14E-63AF-FCCF-F941-0E4DB37E0CE9}"/>
              </a:ext>
            </a:extLst>
          </p:cNvPr>
          <p:cNvSpPr/>
          <p:nvPr userDrawn="1"/>
        </p:nvSpPr>
        <p:spPr>
          <a:xfrm>
            <a:off x="9327177" y="2495328"/>
            <a:ext cx="2000555" cy="3350241"/>
          </a:xfrm>
          <a:prstGeom prst="roundRect">
            <a:avLst>
              <a:gd name="adj" fmla="val 802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7A9E7E5-DB6F-43A4-7CBD-FD4707B464D9}"/>
              </a:ext>
            </a:extLst>
          </p:cNvPr>
          <p:cNvSpPr/>
          <p:nvPr userDrawn="1"/>
        </p:nvSpPr>
        <p:spPr>
          <a:xfrm>
            <a:off x="9807909" y="1989661"/>
            <a:ext cx="1039091" cy="1039091"/>
          </a:xfrm>
          <a:prstGeom prst="ellipse">
            <a:avLst/>
          </a:prstGeom>
          <a:gradFill flip="none" rotWithShape="1">
            <a:gsLst>
              <a:gs pos="0">
                <a:srgbClr val="1FAA92"/>
              </a:gs>
              <a:gs pos="98000">
                <a:schemeClr val="accent5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30" name="Picture Placeholder 12">
            <a:extLst>
              <a:ext uri="{FF2B5EF4-FFF2-40B4-BE49-F238E27FC236}">
                <a16:creationId xmlns:a16="http://schemas.microsoft.com/office/drawing/2014/main" id="{978D6BE7-59E1-82F1-D59D-658ABFC6C5A9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10069735" y="2251486"/>
            <a:ext cx="515444" cy="51544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AC3E8981-0F9B-9AB0-ED48-75CD938E3D8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19073" y="3235196"/>
            <a:ext cx="1616763" cy="233292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1FAA92"/>
                    </a:gs>
                    <a:gs pos="100000">
                      <a:srgbClr val="86C6B7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B4127DF-596D-F291-2ECF-9B2C6E9CE363}"/>
              </a:ext>
            </a:extLst>
          </p:cNvPr>
          <p:cNvSpPr txBox="1"/>
          <p:nvPr userDrawn="1"/>
        </p:nvSpPr>
        <p:spPr>
          <a:xfrm>
            <a:off x="0" y="-217179"/>
            <a:ext cx="563222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5 Item Icon</a:t>
            </a:r>
          </a:p>
        </p:txBody>
      </p:sp>
    </p:spTree>
    <p:extLst>
      <p:ext uri="{BB962C8B-B14F-4D97-AF65-F5344CB8AC3E}">
        <p14:creationId xmlns:p14="http://schemas.microsoft.com/office/powerpoint/2010/main" val="333436201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te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E1209E4A-E0B5-3210-80DF-81C0F0A64DD5}"/>
              </a:ext>
            </a:extLst>
          </p:cNvPr>
          <p:cNvGrpSpPr/>
          <p:nvPr userDrawn="1"/>
        </p:nvGrpSpPr>
        <p:grpSpPr>
          <a:xfrm>
            <a:off x="-1" y="1"/>
            <a:ext cx="12192001" cy="6864459"/>
            <a:chOff x="-1" y="0"/>
            <a:chExt cx="12192001" cy="6864459"/>
          </a:xfrm>
        </p:grpSpPr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AEE63B76-8B22-33F2-6351-637B898A734D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153428A-CC54-7D2C-5CC8-7A57BC54F619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78000">
                  <a:schemeClr val="bg1"/>
                </a:gs>
                <a:gs pos="91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FA8BE123-4346-F2BF-B355-3E46B5F0B6C4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DD5A071-5673-83F9-F3E1-58598B73D326}"/>
              </a:ext>
            </a:extLst>
          </p:cNvPr>
          <p:cNvSpPr/>
          <p:nvPr userDrawn="1"/>
        </p:nvSpPr>
        <p:spPr>
          <a:xfrm>
            <a:off x="6132932" y="2681168"/>
            <a:ext cx="5194800" cy="3350241"/>
          </a:xfrm>
          <a:prstGeom prst="roundRect">
            <a:avLst>
              <a:gd name="adj" fmla="val 802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962A1E1-52E6-3659-F76A-27158DD75424}"/>
              </a:ext>
            </a:extLst>
          </p:cNvPr>
          <p:cNvSpPr/>
          <p:nvPr userDrawn="1"/>
        </p:nvSpPr>
        <p:spPr>
          <a:xfrm>
            <a:off x="7556435" y="1567772"/>
            <a:ext cx="2347797" cy="2347797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7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A3AE2190-C50D-6746-E856-A86845D920F3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7671771" y="1683108"/>
            <a:ext cx="2117125" cy="2117125"/>
          </a:xfrm>
          <a:prstGeom prst="ellipse">
            <a:avLst/>
          </a:prstGeom>
          <a:gradFill>
            <a:gsLst>
              <a:gs pos="0">
                <a:srgbClr val="715DA3"/>
              </a:gs>
              <a:gs pos="99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endParaRPr lang="en-CA" sz="240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EB3BBC4-68CB-7601-2D75-3CF0EBB7067F}"/>
              </a:ext>
            </a:extLst>
          </p:cNvPr>
          <p:cNvSpPr/>
          <p:nvPr userDrawn="1"/>
        </p:nvSpPr>
        <p:spPr>
          <a:xfrm>
            <a:off x="612952" y="2681168"/>
            <a:ext cx="5194781" cy="3350241"/>
          </a:xfrm>
          <a:prstGeom prst="roundRect">
            <a:avLst>
              <a:gd name="adj" fmla="val 5748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6316B43-FFB5-CF05-C203-499E4A737577}"/>
              </a:ext>
            </a:extLst>
          </p:cNvPr>
          <p:cNvSpPr/>
          <p:nvPr userDrawn="1"/>
        </p:nvSpPr>
        <p:spPr>
          <a:xfrm>
            <a:off x="2036444" y="1567772"/>
            <a:ext cx="2347797" cy="2347797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7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6274CBE1-E287-68BA-9E81-6221CD794392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2151780" y="1683108"/>
            <a:ext cx="2117125" cy="2117125"/>
          </a:xfrm>
          <a:prstGeom prst="ellipse">
            <a:avLst/>
          </a:prstGeom>
          <a:gradFill>
            <a:gsLst>
              <a:gs pos="0">
                <a:schemeClr val="accent1"/>
              </a:gs>
              <a:gs pos="97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CA" sz="135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4903BC-F32E-E9CB-CA05-DFB581000C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58400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9B4E7739-AF50-DF7C-8F04-B40AD604B26A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2300175" y="1831502"/>
            <a:ext cx="1820335" cy="1820335"/>
          </a:xfrm>
          <a:prstGeom prst="ellipse">
            <a:avLst/>
          </a:prstGeom>
          <a:solidFill>
            <a:schemeClr val="bg1"/>
          </a:solidFill>
          <a:ln w="127000">
            <a:noFill/>
          </a:ln>
        </p:spPr>
        <p:txBody>
          <a:bodyPr wrap="none" anchor="ctr">
            <a:normAutofit/>
          </a:bodyPr>
          <a:lstStyle>
            <a:lvl1pPr algn="ctr">
              <a:defRPr sz="933">
                <a:solidFill>
                  <a:schemeClr val="bg2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A3B18C9-CF67-3E98-73D4-C6E053942D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2198" y="4102443"/>
            <a:ext cx="4732175" cy="171534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100000">
                      <a:schemeClr val="accent1"/>
                    </a:gs>
                    <a:gs pos="0">
                      <a:schemeClr val="tx2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57108DDF-7258-1838-3677-CB82A1B3FB7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68145" y="4102443"/>
            <a:ext cx="4740415" cy="1715343"/>
          </a:xfrm>
          <a:noFill/>
        </p:spPr>
        <p:txBody>
          <a:bodyPr tIns="0">
            <a:noAutofit/>
          </a:bodyPr>
          <a:lstStyle>
            <a:lvl1pPr algn="ctr">
              <a:defRPr lang="en-US" sz="1600" b="1" i="0" kern="1200" dirty="0">
                <a:gradFill>
                  <a:gsLst>
                    <a:gs pos="0">
                      <a:srgbClr val="715DA3"/>
                    </a:gs>
                    <a:gs pos="100000">
                      <a:srgbClr val="9D8FC0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marL="0" lvl="0" indent="0" algn="ctr" defTabSz="685766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E904DC-0591-E484-AD37-B2E78EEE008F}"/>
              </a:ext>
            </a:extLst>
          </p:cNvPr>
          <p:cNvSpPr txBox="1"/>
          <p:nvPr userDrawn="1"/>
        </p:nvSpPr>
        <p:spPr>
          <a:xfrm>
            <a:off x="0" y="-217179"/>
            <a:ext cx="649784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2 Item Image</a:t>
            </a:r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C9769E93-990D-D540-9922-FE6214D8EFE5}"/>
              </a:ext>
            </a:extLst>
          </p:cNvPr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7819534" y="1830871"/>
            <a:ext cx="1821599" cy="1821599"/>
          </a:xfrm>
          <a:prstGeom prst="ellipse">
            <a:avLst/>
          </a:prstGeom>
          <a:solidFill>
            <a:schemeClr val="bg1"/>
          </a:solidFill>
          <a:ln w="127000">
            <a:noFill/>
          </a:ln>
        </p:spPr>
        <p:txBody>
          <a:bodyPr wrap="none" anchor="ctr">
            <a:normAutofit/>
          </a:bodyPr>
          <a:lstStyle>
            <a:lvl1pPr marL="0" indent="0" algn="ctr" defTabSz="685766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US" sz="933" b="0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val="199178170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te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A7EB3BAE-42D4-344E-B3B0-93672E3F1A08}"/>
              </a:ext>
            </a:extLst>
          </p:cNvPr>
          <p:cNvGrpSpPr/>
          <p:nvPr userDrawn="1"/>
        </p:nvGrpSpPr>
        <p:grpSpPr>
          <a:xfrm>
            <a:off x="-1" y="1"/>
            <a:ext cx="12192001" cy="6864459"/>
            <a:chOff x="-1" y="0"/>
            <a:chExt cx="12192001" cy="6864459"/>
          </a:xfrm>
        </p:grpSpPr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9B3BB9E-247E-7187-213B-4A3A24A975BE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468F353-02D6-8DF0-9854-B766F11CF0E5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78000">
                  <a:schemeClr val="bg1"/>
                </a:gs>
                <a:gs pos="91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45EA4E-B7A9-3F93-7B4B-3574F598D8C0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DD5A071-5673-83F9-F3E1-58598B73D326}"/>
              </a:ext>
            </a:extLst>
          </p:cNvPr>
          <p:cNvSpPr/>
          <p:nvPr userDrawn="1"/>
        </p:nvSpPr>
        <p:spPr>
          <a:xfrm>
            <a:off x="7924533" y="2681168"/>
            <a:ext cx="3405111" cy="3350241"/>
          </a:xfrm>
          <a:prstGeom prst="roundRect">
            <a:avLst>
              <a:gd name="adj" fmla="val 802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4903BC-F32E-E9CB-CA05-DFB581000C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58400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EB3BBC4-68CB-7601-2D75-3CF0EBB7067F}"/>
              </a:ext>
            </a:extLst>
          </p:cNvPr>
          <p:cNvSpPr/>
          <p:nvPr userDrawn="1"/>
        </p:nvSpPr>
        <p:spPr>
          <a:xfrm>
            <a:off x="612953" y="2681168"/>
            <a:ext cx="3398737" cy="3350241"/>
          </a:xfrm>
          <a:prstGeom prst="roundRect">
            <a:avLst>
              <a:gd name="adj" fmla="val 5748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A3B18C9-CF67-3E98-73D4-C6E053942D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2197" y="4102443"/>
            <a:ext cx="2920249" cy="171534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100000">
                      <a:schemeClr val="accent1"/>
                    </a:gs>
                    <a:gs pos="0">
                      <a:schemeClr val="tx2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0F062E6-E3DD-2A87-8526-9D16FF4BEFCB}"/>
              </a:ext>
            </a:extLst>
          </p:cNvPr>
          <p:cNvSpPr/>
          <p:nvPr userDrawn="1"/>
        </p:nvSpPr>
        <p:spPr>
          <a:xfrm>
            <a:off x="4248222" y="2681168"/>
            <a:ext cx="3405111" cy="3350241"/>
          </a:xfrm>
          <a:prstGeom prst="roundRect">
            <a:avLst>
              <a:gd name="adj" fmla="val 529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7D0EC5AA-0B54-D0A7-C397-2624205264C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02975" y="4102443"/>
            <a:ext cx="2895600" cy="171534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100000">
                      <a:srgbClr val="FFC000"/>
                    </a:gs>
                    <a:gs pos="35000">
                      <a:srgbClr val="F4793B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57108DDF-7258-1838-3677-CB82A1B3FB7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45617" y="4102443"/>
            <a:ext cx="2962943" cy="1715343"/>
          </a:xfrm>
          <a:noFill/>
        </p:spPr>
        <p:txBody>
          <a:bodyPr tIns="0">
            <a:noAutofit/>
          </a:bodyPr>
          <a:lstStyle>
            <a:lvl1pPr algn="ctr">
              <a:defRPr sz="1600" b="1">
                <a:gradFill>
                  <a:gsLst>
                    <a:gs pos="0">
                      <a:srgbClr val="1FAA92"/>
                    </a:gs>
                    <a:gs pos="100000">
                      <a:schemeClr val="accent5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467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E904DC-0591-E484-AD37-B2E78EEE008F}"/>
              </a:ext>
            </a:extLst>
          </p:cNvPr>
          <p:cNvSpPr txBox="1"/>
          <p:nvPr userDrawn="1"/>
        </p:nvSpPr>
        <p:spPr>
          <a:xfrm>
            <a:off x="0" y="-217179"/>
            <a:ext cx="649784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3 Item Image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6316B43-FFB5-CF05-C203-499E4A737577}"/>
              </a:ext>
            </a:extLst>
          </p:cNvPr>
          <p:cNvSpPr/>
          <p:nvPr userDrawn="1"/>
        </p:nvSpPr>
        <p:spPr>
          <a:xfrm>
            <a:off x="1138423" y="1567772"/>
            <a:ext cx="2347797" cy="2347797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7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39CD46D-9BA7-AC42-7B7D-E87BF95C68C4}"/>
              </a:ext>
            </a:extLst>
          </p:cNvPr>
          <p:cNvSpPr/>
          <p:nvPr userDrawn="1"/>
        </p:nvSpPr>
        <p:spPr>
          <a:xfrm>
            <a:off x="4776878" y="1567772"/>
            <a:ext cx="2347797" cy="2347797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7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962A1E1-52E6-3659-F76A-27158DD75424}"/>
              </a:ext>
            </a:extLst>
          </p:cNvPr>
          <p:cNvSpPr/>
          <p:nvPr userDrawn="1"/>
        </p:nvSpPr>
        <p:spPr>
          <a:xfrm>
            <a:off x="8453190" y="1567772"/>
            <a:ext cx="2347797" cy="2347797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7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64555425-83DD-E2A3-995D-22B414C37881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8568526" y="1683108"/>
            <a:ext cx="2117125" cy="2117125"/>
          </a:xfrm>
          <a:prstGeom prst="ellipse">
            <a:avLst/>
          </a:prstGeom>
          <a:gradFill flip="none" rotWithShape="1">
            <a:gsLst>
              <a:gs pos="0">
                <a:srgbClr val="1FAA92"/>
              </a:gs>
              <a:gs pos="98000">
                <a:schemeClr val="accent5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endParaRPr lang="en-CA" sz="240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D3B2C79F-F577-7AF2-26D6-5311811A48D9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1253759" y="1683108"/>
            <a:ext cx="2117125" cy="2117125"/>
          </a:xfrm>
          <a:prstGeom prst="ellipse">
            <a:avLst/>
          </a:prstGeom>
          <a:gradFill>
            <a:gsLst>
              <a:gs pos="0">
                <a:schemeClr val="accent1"/>
              </a:gs>
              <a:gs pos="97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CA" sz="1351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DE9B49F8-57A1-94E7-E7B9-B2AE056A6D49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4892214" y="1683108"/>
            <a:ext cx="2117125" cy="2117125"/>
          </a:xfrm>
          <a:prstGeom prst="ellipse">
            <a:avLst/>
          </a:prstGeom>
          <a:gradFill>
            <a:gsLst>
              <a:gs pos="17000">
                <a:srgbClr val="FFC000"/>
              </a:gs>
              <a:gs pos="69000">
                <a:srgbClr val="F4793B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endParaRPr lang="en-CA" sz="2400"/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9B4E7739-AF50-DF7C-8F04-B40AD604B26A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1401294" y="1830871"/>
            <a:ext cx="1822055" cy="1821599"/>
          </a:xfrm>
          <a:prstGeom prst="ellipse">
            <a:avLst/>
          </a:prstGeom>
          <a:solidFill>
            <a:schemeClr val="bg1"/>
          </a:solidFill>
          <a:ln w="127000">
            <a:noFill/>
          </a:ln>
        </p:spPr>
        <p:txBody>
          <a:bodyPr wrap="none" anchor="ctr">
            <a:normAutofit/>
          </a:bodyPr>
          <a:lstStyle>
            <a:lvl1pPr marL="0" indent="0" algn="ctr" defTabSz="685766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US" sz="933" b="0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EB38F7B4-A25E-45C5-A29E-2E79D4B7122B}"/>
              </a:ext>
            </a:extLst>
          </p:cNvPr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5039749" y="1830871"/>
            <a:ext cx="1822055" cy="1821599"/>
          </a:xfrm>
          <a:prstGeom prst="ellipse">
            <a:avLst/>
          </a:prstGeom>
          <a:solidFill>
            <a:schemeClr val="bg1"/>
          </a:solidFill>
          <a:ln w="127000">
            <a:noFill/>
          </a:ln>
        </p:spPr>
        <p:txBody>
          <a:bodyPr wrap="none" anchor="ctr">
            <a:normAutofit/>
          </a:bodyPr>
          <a:lstStyle>
            <a:lvl1pPr marL="0" indent="0" algn="ctr" defTabSz="685766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US" sz="933" b="0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C9769E93-990D-D540-9922-FE6214D8EFE5}"/>
              </a:ext>
            </a:extLst>
          </p:cNvPr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8716061" y="1830871"/>
            <a:ext cx="1822055" cy="1821599"/>
          </a:xfrm>
          <a:prstGeom prst="ellipse">
            <a:avLst/>
          </a:prstGeom>
          <a:solidFill>
            <a:schemeClr val="bg1"/>
          </a:solidFill>
          <a:ln w="127000">
            <a:noFill/>
          </a:ln>
        </p:spPr>
        <p:txBody>
          <a:bodyPr wrap="none" anchor="ctr">
            <a:normAutofit/>
          </a:bodyPr>
          <a:lstStyle>
            <a:lvl1pPr marL="0" indent="0" algn="ctr" defTabSz="685766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US" sz="933" b="0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val="6130289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 Image and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1A4774C-4306-B923-7F98-892A671DF83A}"/>
              </a:ext>
            </a:extLst>
          </p:cNvPr>
          <p:cNvGrpSpPr/>
          <p:nvPr userDrawn="1"/>
        </p:nvGrpSpPr>
        <p:grpSpPr>
          <a:xfrm>
            <a:off x="-1" y="1"/>
            <a:ext cx="12192001" cy="6864459"/>
            <a:chOff x="-1" y="0"/>
            <a:chExt cx="12192001" cy="6864459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ECA1EC8-571B-1FE3-285A-ABF0EC8B5CF2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92A98D1-5A04-D187-2E0D-B352BABD4B41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010B4C0-823D-2966-243E-BB342C9E57C2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90345644-F776-AD83-A936-510F284441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308" y="739260"/>
            <a:ext cx="5080395" cy="5080395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A12953A-72C2-3FA1-9B97-4E72C014D25F}"/>
              </a:ext>
            </a:extLst>
          </p:cNvPr>
          <p:cNvSpPr/>
          <p:nvPr userDrawn="1"/>
        </p:nvSpPr>
        <p:spPr>
          <a:xfrm>
            <a:off x="277326" y="300935"/>
            <a:ext cx="1671199" cy="1671199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8DC4E9F-D083-73B2-C750-C91F01A1E08B}"/>
              </a:ext>
            </a:extLst>
          </p:cNvPr>
          <p:cNvSpPr/>
          <p:nvPr userDrawn="1"/>
        </p:nvSpPr>
        <p:spPr>
          <a:xfrm>
            <a:off x="1925735" y="2776899"/>
            <a:ext cx="4775588" cy="4775588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7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5851269" y="1828800"/>
            <a:ext cx="5477131" cy="3970067"/>
          </a:xfrm>
        </p:spPr>
        <p:txBody>
          <a:bodyPr/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51269" y="1059205"/>
            <a:ext cx="5477131" cy="379656"/>
          </a:xfrm>
        </p:spPr>
        <p:txBody>
          <a:bodyPr wrap="square"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58F0A6-EEB1-A585-883F-BFD4DD5A8331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1304578" y="1704465"/>
            <a:ext cx="3162719" cy="3162720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EC3D70-EC37-4A65-188A-052019B93E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1269" y="521720"/>
            <a:ext cx="5477131" cy="480131"/>
          </a:xfrm>
        </p:spPr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9DF7E1C5-F1AB-5B3C-3BFE-43517AA9E03F}"/>
              </a:ext>
            </a:extLst>
          </p:cNvPr>
          <p:cNvSpPr/>
          <p:nvPr/>
        </p:nvSpPr>
        <p:spPr>
          <a:xfrm>
            <a:off x="826083" y="1225465"/>
            <a:ext cx="4119704" cy="4120723"/>
          </a:xfrm>
          <a:custGeom>
            <a:avLst/>
            <a:gdLst>
              <a:gd name="connsiteX0" fmla="*/ 1404444 w 2808889"/>
              <a:gd name="connsiteY0" fmla="*/ 229199 h 2809584"/>
              <a:gd name="connsiteX1" fmla="*/ 228850 w 2808889"/>
              <a:gd name="connsiteY1" fmla="*/ 1404793 h 2809584"/>
              <a:gd name="connsiteX2" fmla="*/ 1404444 w 2808889"/>
              <a:gd name="connsiteY2" fmla="*/ 2580387 h 2809584"/>
              <a:gd name="connsiteX3" fmla="*/ 2580038 w 2808889"/>
              <a:gd name="connsiteY3" fmla="*/ 1404793 h 2809584"/>
              <a:gd name="connsiteX4" fmla="*/ 1404444 w 2808889"/>
              <a:gd name="connsiteY4" fmla="*/ 229199 h 2809584"/>
              <a:gd name="connsiteX5" fmla="*/ 1331086 w 2808889"/>
              <a:gd name="connsiteY5" fmla="*/ 0 h 2809584"/>
              <a:gd name="connsiteX6" fmla="*/ 1477802 w 2808889"/>
              <a:gd name="connsiteY6" fmla="*/ 0 h 2809584"/>
              <a:gd name="connsiteX7" fmla="*/ 1477802 w 2808889"/>
              <a:gd name="connsiteY7" fmla="*/ 145123 h 2809584"/>
              <a:gd name="connsiteX8" fmla="*/ 1533618 w 2808889"/>
              <a:gd name="connsiteY8" fmla="*/ 147942 h 2809584"/>
              <a:gd name="connsiteX9" fmla="*/ 2661296 w 2808889"/>
              <a:gd name="connsiteY9" fmla="*/ 1275620 h 2809584"/>
              <a:gd name="connsiteX10" fmla="*/ 2664115 w 2808889"/>
              <a:gd name="connsiteY10" fmla="*/ 1331436 h 2809584"/>
              <a:gd name="connsiteX11" fmla="*/ 2808889 w 2808889"/>
              <a:gd name="connsiteY11" fmla="*/ 1331436 h 2809584"/>
              <a:gd name="connsiteX12" fmla="*/ 2808889 w 2808889"/>
              <a:gd name="connsiteY12" fmla="*/ 1478149 h 2809584"/>
              <a:gd name="connsiteX13" fmla="*/ 2664115 w 2808889"/>
              <a:gd name="connsiteY13" fmla="*/ 1478149 h 2809584"/>
              <a:gd name="connsiteX14" fmla="*/ 2661296 w 2808889"/>
              <a:gd name="connsiteY14" fmla="*/ 1533966 h 2809584"/>
              <a:gd name="connsiteX15" fmla="*/ 1533618 w 2808889"/>
              <a:gd name="connsiteY15" fmla="*/ 2661644 h 2809584"/>
              <a:gd name="connsiteX16" fmla="*/ 1477797 w 2808889"/>
              <a:gd name="connsiteY16" fmla="*/ 2664463 h 2809584"/>
              <a:gd name="connsiteX17" fmla="*/ 1477797 w 2808889"/>
              <a:gd name="connsiteY17" fmla="*/ 2809584 h 2809584"/>
              <a:gd name="connsiteX18" fmla="*/ 1331092 w 2808889"/>
              <a:gd name="connsiteY18" fmla="*/ 2809584 h 2809584"/>
              <a:gd name="connsiteX19" fmla="*/ 1331092 w 2808889"/>
              <a:gd name="connsiteY19" fmla="*/ 2664463 h 2809584"/>
              <a:gd name="connsiteX20" fmla="*/ 1275272 w 2808889"/>
              <a:gd name="connsiteY20" fmla="*/ 2661644 h 2809584"/>
              <a:gd name="connsiteX21" fmla="*/ 147594 w 2808889"/>
              <a:gd name="connsiteY21" fmla="*/ 1533966 h 2809584"/>
              <a:gd name="connsiteX22" fmla="*/ 144775 w 2808889"/>
              <a:gd name="connsiteY22" fmla="*/ 1478149 h 2809584"/>
              <a:gd name="connsiteX23" fmla="*/ 0 w 2808889"/>
              <a:gd name="connsiteY23" fmla="*/ 1478149 h 2809584"/>
              <a:gd name="connsiteX24" fmla="*/ 0 w 2808889"/>
              <a:gd name="connsiteY24" fmla="*/ 1331436 h 2809584"/>
              <a:gd name="connsiteX25" fmla="*/ 144775 w 2808889"/>
              <a:gd name="connsiteY25" fmla="*/ 1331436 h 2809584"/>
              <a:gd name="connsiteX26" fmla="*/ 147594 w 2808889"/>
              <a:gd name="connsiteY26" fmla="*/ 1275620 h 2809584"/>
              <a:gd name="connsiteX27" fmla="*/ 1275272 w 2808889"/>
              <a:gd name="connsiteY27" fmla="*/ 147942 h 2809584"/>
              <a:gd name="connsiteX28" fmla="*/ 1331086 w 2808889"/>
              <a:gd name="connsiteY28" fmla="*/ 145123 h 280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808889" h="2809584">
                <a:moveTo>
                  <a:pt x="1404444" y="229199"/>
                </a:moveTo>
                <a:cubicBezTo>
                  <a:pt x="755181" y="229199"/>
                  <a:pt x="228850" y="755530"/>
                  <a:pt x="228850" y="1404793"/>
                </a:cubicBezTo>
                <a:cubicBezTo>
                  <a:pt x="228850" y="2054056"/>
                  <a:pt x="755181" y="2580387"/>
                  <a:pt x="1404444" y="2580387"/>
                </a:cubicBezTo>
                <a:cubicBezTo>
                  <a:pt x="2053707" y="2580387"/>
                  <a:pt x="2580038" y="2054056"/>
                  <a:pt x="2580038" y="1404793"/>
                </a:cubicBezTo>
                <a:cubicBezTo>
                  <a:pt x="2580038" y="755530"/>
                  <a:pt x="2053707" y="229199"/>
                  <a:pt x="1404444" y="229199"/>
                </a:cubicBezTo>
                <a:close/>
                <a:moveTo>
                  <a:pt x="1331086" y="0"/>
                </a:moveTo>
                <a:lnTo>
                  <a:pt x="1477802" y="0"/>
                </a:lnTo>
                <a:lnTo>
                  <a:pt x="1477802" y="145123"/>
                </a:lnTo>
                <a:lnTo>
                  <a:pt x="1533618" y="147942"/>
                </a:lnTo>
                <a:cubicBezTo>
                  <a:pt x="2128211" y="208326"/>
                  <a:pt x="2600912" y="681028"/>
                  <a:pt x="2661296" y="1275620"/>
                </a:cubicBezTo>
                <a:lnTo>
                  <a:pt x="2664115" y="1331436"/>
                </a:lnTo>
                <a:lnTo>
                  <a:pt x="2808889" y="1331436"/>
                </a:lnTo>
                <a:lnTo>
                  <a:pt x="2808889" y="1478149"/>
                </a:lnTo>
                <a:lnTo>
                  <a:pt x="2664115" y="1478149"/>
                </a:lnTo>
                <a:lnTo>
                  <a:pt x="2661296" y="1533966"/>
                </a:lnTo>
                <a:cubicBezTo>
                  <a:pt x="2600912" y="2128559"/>
                  <a:pt x="2128211" y="2601260"/>
                  <a:pt x="1533618" y="2661644"/>
                </a:cubicBezTo>
                <a:lnTo>
                  <a:pt x="1477797" y="2664463"/>
                </a:lnTo>
                <a:lnTo>
                  <a:pt x="1477797" y="2809584"/>
                </a:lnTo>
                <a:lnTo>
                  <a:pt x="1331092" y="2809584"/>
                </a:lnTo>
                <a:lnTo>
                  <a:pt x="1331092" y="2664463"/>
                </a:lnTo>
                <a:lnTo>
                  <a:pt x="1275272" y="2661644"/>
                </a:lnTo>
                <a:cubicBezTo>
                  <a:pt x="680680" y="2601260"/>
                  <a:pt x="207978" y="2128559"/>
                  <a:pt x="147594" y="1533966"/>
                </a:cubicBezTo>
                <a:lnTo>
                  <a:pt x="144775" y="1478149"/>
                </a:lnTo>
                <a:lnTo>
                  <a:pt x="0" y="1478149"/>
                </a:lnTo>
                <a:lnTo>
                  <a:pt x="0" y="1331436"/>
                </a:lnTo>
                <a:lnTo>
                  <a:pt x="144775" y="1331436"/>
                </a:lnTo>
                <a:lnTo>
                  <a:pt x="147594" y="1275620"/>
                </a:lnTo>
                <a:cubicBezTo>
                  <a:pt x="207978" y="681028"/>
                  <a:pt x="680680" y="208326"/>
                  <a:pt x="1275272" y="147942"/>
                </a:cubicBezTo>
                <a:lnTo>
                  <a:pt x="1331086" y="145123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352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4CAAC5-44DF-C183-C46A-3F87A2CFA375}"/>
              </a:ext>
            </a:extLst>
          </p:cNvPr>
          <p:cNvSpPr txBox="1"/>
          <p:nvPr userDrawn="1"/>
        </p:nvSpPr>
        <p:spPr>
          <a:xfrm>
            <a:off x="1" y="-217179"/>
            <a:ext cx="1457698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Circle Image and Content Right</a:t>
            </a:r>
          </a:p>
        </p:txBody>
      </p:sp>
    </p:spTree>
    <p:extLst>
      <p:ext uri="{BB962C8B-B14F-4D97-AF65-F5344CB8AC3E}">
        <p14:creationId xmlns:p14="http://schemas.microsoft.com/office/powerpoint/2010/main" val="394493836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Circle Image and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A271FFAC-FA57-2582-BA85-7DD211C85E85}"/>
              </a:ext>
            </a:extLst>
          </p:cNvPr>
          <p:cNvGrpSpPr/>
          <p:nvPr userDrawn="1"/>
        </p:nvGrpSpPr>
        <p:grpSpPr>
          <a:xfrm>
            <a:off x="-1" y="1"/>
            <a:ext cx="12192001" cy="6864459"/>
            <a:chOff x="-1" y="0"/>
            <a:chExt cx="12192001" cy="6864459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D54A4F4-5A6D-39C4-C445-6F8A0B5340E6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98D2034-11B2-CE60-C691-91617FFC8465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D17DF10-E42E-0073-B059-E002DAE09301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90345644-F776-AD83-A936-510F284441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308" y="739260"/>
            <a:ext cx="5080395" cy="5080395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A12953A-72C2-3FA1-9B97-4E72C014D25F}"/>
              </a:ext>
            </a:extLst>
          </p:cNvPr>
          <p:cNvSpPr/>
          <p:nvPr userDrawn="1"/>
        </p:nvSpPr>
        <p:spPr>
          <a:xfrm>
            <a:off x="277326" y="300935"/>
            <a:ext cx="1671199" cy="1671199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8DC4E9F-D083-73B2-C750-C91F01A1E08B}"/>
              </a:ext>
            </a:extLst>
          </p:cNvPr>
          <p:cNvSpPr/>
          <p:nvPr userDrawn="1"/>
        </p:nvSpPr>
        <p:spPr>
          <a:xfrm>
            <a:off x="1925735" y="2776899"/>
            <a:ext cx="4775588" cy="4775588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7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5851269" y="1828800"/>
            <a:ext cx="5477131" cy="3970067"/>
          </a:xfrm>
        </p:spPr>
        <p:txBody>
          <a:bodyPr/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51269" y="1059205"/>
            <a:ext cx="5477131" cy="379656"/>
          </a:xfrm>
        </p:spPr>
        <p:txBody>
          <a:bodyPr wrap="square"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EC3D70-EC37-4A65-188A-052019B93E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1269" y="521720"/>
            <a:ext cx="5477131" cy="480131"/>
          </a:xfrm>
        </p:spPr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9DF7E1C5-F1AB-5B3C-3BFE-43517AA9E03F}"/>
              </a:ext>
            </a:extLst>
          </p:cNvPr>
          <p:cNvSpPr/>
          <p:nvPr/>
        </p:nvSpPr>
        <p:spPr>
          <a:xfrm>
            <a:off x="826083" y="1225465"/>
            <a:ext cx="4119704" cy="4120723"/>
          </a:xfrm>
          <a:custGeom>
            <a:avLst/>
            <a:gdLst>
              <a:gd name="connsiteX0" fmla="*/ 1404444 w 2808889"/>
              <a:gd name="connsiteY0" fmla="*/ 229199 h 2809584"/>
              <a:gd name="connsiteX1" fmla="*/ 228850 w 2808889"/>
              <a:gd name="connsiteY1" fmla="*/ 1404793 h 2809584"/>
              <a:gd name="connsiteX2" fmla="*/ 1404444 w 2808889"/>
              <a:gd name="connsiteY2" fmla="*/ 2580387 h 2809584"/>
              <a:gd name="connsiteX3" fmla="*/ 2580038 w 2808889"/>
              <a:gd name="connsiteY3" fmla="*/ 1404793 h 2809584"/>
              <a:gd name="connsiteX4" fmla="*/ 1404444 w 2808889"/>
              <a:gd name="connsiteY4" fmla="*/ 229199 h 2809584"/>
              <a:gd name="connsiteX5" fmla="*/ 1331086 w 2808889"/>
              <a:gd name="connsiteY5" fmla="*/ 0 h 2809584"/>
              <a:gd name="connsiteX6" fmla="*/ 1477802 w 2808889"/>
              <a:gd name="connsiteY6" fmla="*/ 0 h 2809584"/>
              <a:gd name="connsiteX7" fmla="*/ 1477802 w 2808889"/>
              <a:gd name="connsiteY7" fmla="*/ 145123 h 2809584"/>
              <a:gd name="connsiteX8" fmla="*/ 1533618 w 2808889"/>
              <a:gd name="connsiteY8" fmla="*/ 147942 h 2809584"/>
              <a:gd name="connsiteX9" fmla="*/ 2661296 w 2808889"/>
              <a:gd name="connsiteY9" fmla="*/ 1275620 h 2809584"/>
              <a:gd name="connsiteX10" fmla="*/ 2664115 w 2808889"/>
              <a:gd name="connsiteY10" fmla="*/ 1331436 h 2809584"/>
              <a:gd name="connsiteX11" fmla="*/ 2808889 w 2808889"/>
              <a:gd name="connsiteY11" fmla="*/ 1331436 h 2809584"/>
              <a:gd name="connsiteX12" fmla="*/ 2808889 w 2808889"/>
              <a:gd name="connsiteY12" fmla="*/ 1478149 h 2809584"/>
              <a:gd name="connsiteX13" fmla="*/ 2664115 w 2808889"/>
              <a:gd name="connsiteY13" fmla="*/ 1478149 h 2809584"/>
              <a:gd name="connsiteX14" fmla="*/ 2661296 w 2808889"/>
              <a:gd name="connsiteY14" fmla="*/ 1533966 h 2809584"/>
              <a:gd name="connsiteX15" fmla="*/ 1533618 w 2808889"/>
              <a:gd name="connsiteY15" fmla="*/ 2661644 h 2809584"/>
              <a:gd name="connsiteX16" fmla="*/ 1477797 w 2808889"/>
              <a:gd name="connsiteY16" fmla="*/ 2664463 h 2809584"/>
              <a:gd name="connsiteX17" fmla="*/ 1477797 w 2808889"/>
              <a:gd name="connsiteY17" fmla="*/ 2809584 h 2809584"/>
              <a:gd name="connsiteX18" fmla="*/ 1331092 w 2808889"/>
              <a:gd name="connsiteY18" fmla="*/ 2809584 h 2809584"/>
              <a:gd name="connsiteX19" fmla="*/ 1331092 w 2808889"/>
              <a:gd name="connsiteY19" fmla="*/ 2664463 h 2809584"/>
              <a:gd name="connsiteX20" fmla="*/ 1275272 w 2808889"/>
              <a:gd name="connsiteY20" fmla="*/ 2661644 h 2809584"/>
              <a:gd name="connsiteX21" fmla="*/ 147594 w 2808889"/>
              <a:gd name="connsiteY21" fmla="*/ 1533966 h 2809584"/>
              <a:gd name="connsiteX22" fmla="*/ 144775 w 2808889"/>
              <a:gd name="connsiteY22" fmla="*/ 1478149 h 2809584"/>
              <a:gd name="connsiteX23" fmla="*/ 0 w 2808889"/>
              <a:gd name="connsiteY23" fmla="*/ 1478149 h 2809584"/>
              <a:gd name="connsiteX24" fmla="*/ 0 w 2808889"/>
              <a:gd name="connsiteY24" fmla="*/ 1331436 h 2809584"/>
              <a:gd name="connsiteX25" fmla="*/ 144775 w 2808889"/>
              <a:gd name="connsiteY25" fmla="*/ 1331436 h 2809584"/>
              <a:gd name="connsiteX26" fmla="*/ 147594 w 2808889"/>
              <a:gd name="connsiteY26" fmla="*/ 1275620 h 2809584"/>
              <a:gd name="connsiteX27" fmla="*/ 1275272 w 2808889"/>
              <a:gd name="connsiteY27" fmla="*/ 147942 h 2809584"/>
              <a:gd name="connsiteX28" fmla="*/ 1331086 w 2808889"/>
              <a:gd name="connsiteY28" fmla="*/ 145123 h 280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808889" h="2809584">
                <a:moveTo>
                  <a:pt x="1404444" y="229199"/>
                </a:moveTo>
                <a:cubicBezTo>
                  <a:pt x="755181" y="229199"/>
                  <a:pt x="228850" y="755530"/>
                  <a:pt x="228850" y="1404793"/>
                </a:cubicBezTo>
                <a:cubicBezTo>
                  <a:pt x="228850" y="2054056"/>
                  <a:pt x="755181" y="2580387"/>
                  <a:pt x="1404444" y="2580387"/>
                </a:cubicBezTo>
                <a:cubicBezTo>
                  <a:pt x="2053707" y="2580387"/>
                  <a:pt x="2580038" y="2054056"/>
                  <a:pt x="2580038" y="1404793"/>
                </a:cubicBezTo>
                <a:cubicBezTo>
                  <a:pt x="2580038" y="755530"/>
                  <a:pt x="2053707" y="229199"/>
                  <a:pt x="1404444" y="229199"/>
                </a:cubicBezTo>
                <a:close/>
                <a:moveTo>
                  <a:pt x="1331086" y="0"/>
                </a:moveTo>
                <a:lnTo>
                  <a:pt x="1477802" y="0"/>
                </a:lnTo>
                <a:lnTo>
                  <a:pt x="1477802" y="145123"/>
                </a:lnTo>
                <a:lnTo>
                  <a:pt x="1533618" y="147942"/>
                </a:lnTo>
                <a:cubicBezTo>
                  <a:pt x="2128211" y="208326"/>
                  <a:pt x="2600912" y="681028"/>
                  <a:pt x="2661296" y="1275620"/>
                </a:cubicBezTo>
                <a:lnTo>
                  <a:pt x="2664115" y="1331436"/>
                </a:lnTo>
                <a:lnTo>
                  <a:pt x="2808889" y="1331436"/>
                </a:lnTo>
                <a:lnTo>
                  <a:pt x="2808889" y="1478149"/>
                </a:lnTo>
                <a:lnTo>
                  <a:pt x="2664115" y="1478149"/>
                </a:lnTo>
                <a:lnTo>
                  <a:pt x="2661296" y="1533966"/>
                </a:lnTo>
                <a:cubicBezTo>
                  <a:pt x="2600912" y="2128559"/>
                  <a:pt x="2128211" y="2601260"/>
                  <a:pt x="1533618" y="2661644"/>
                </a:cubicBezTo>
                <a:lnTo>
                  <a:pt x="1477797" y="2664463"/>
                </a:lnTo>
                <a:lnTo>
                  <a:pt x="1477797" y="2809584"/>
                </a:lnTo>
                <a:lnTo>
                  <a:pt x="1331092" y="2809584"/>
                </a:lnTo>
                <a:lnTo>
                  <a:pt x="1331092" y="2664463"/>
                </a:lnTo>
                <a:lnTo>
                  <a:pt x="1275272" y="2661644"/>
                </a:lnTo>
                <a:cubicBezTo>
                  <a:pt x="680680" y="2601260"/>
                  <a:pt x="207978" y="2128559"/>
                  <a:pt x="147594" y="1533966"/>
                </a:cubicBezTo>
                <a:lnTo>
                  <a:pt x="144775" y="1478149"/>
                </a:lnTo>
                <a:lnTo>
                  <a:pt x="0" y="1478149"/>
                </a:lnTo>
                <a:lnTo>
                  <a:pt x="0" y="1331436"/>
                </a:lnTo>
                <a:lnTo>
                  <a:pt x="144775" y="1331436"/>
                </a:lnTo>
                <a:lnTo>
                  <a:pt x="147594" y="1275620"/>
                </a:lnTo>
                <a:cubicBezTo>
                  <a:pt x="207978" y="681028"/>
                  <a:pt x="680680" y="208326"/>
                  <a:pt x="1275272" y="147942"/>
                </a:cubicBezTo>
                <a:lnTo>
                  <a:pt x="1331086" y="145123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352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4CAAC5-44DF-C183-C46A-3F87A2CFA375}"/>
              </a:ext>
            </a:extLst>
          </p:cNvPr>
          <p:cNvSpPr txBox="1"/>
          <p:nvPr userDrawn="1"/>
        </p:nvSpPr>
        <p:spPr>
          <a:xfrm>
            <a:off x="0" y="-217179"/>
            <a:ext cx="1876082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Multiple Circle Images and Content Right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D3F6466C-991C-820F-3746-E2ABEA6EE896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826084" y="4145983"/>
            <a:ext cx="1671199" cy="1671200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58F0A6-EEB1-A585-883F-BFD4DD5A8331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1304578" y="1704465"/>
            <a:ext cx="3162719" cy="3162720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0E2630F1-F1C4-663F-726A-6B222C48D7E4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585947" y="711133"/>
            <a:ext cx="2123175" cy="2123175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490FB516-79BF-605A-9F1B-CB26223C70D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3924733" y="3664275"/>
            <a:ext cx="1317307" cy="1317308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val="189048203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 Image and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005EC51-1977-87E0-155F-DB1F7B8F3269}"/>
              </a:ext>
            </a:extLst>
          </p:cNvPr>
          <p:cNvGrpSpPr/>
          <p:nvPr userDrawn="1"/>
        </p:nvGrpSpPr>
        <p:grpSpPr>
          <a:xfrm>
            <a:off x="-1" y="1"/>
            <a:ext cx="12192001" cy="6864459"/>
            <a:chOff x="-1" y="0"/>
            <a:chExt cx="12192001" cy="6864459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933713C-8F1C-DF62-DC8E-5A29BB9CF3A9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6A5991-74CC-F330-5AE3-1A42C3E648AD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8656E0E8-7C84-0D57-DFF0-398EBD2B5387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pic>
        <p:nvPicPr>
          <p:cNvPr id="14" name="Graphic 13">
            <a:extLst>
              <a:ext uri="{FF2B5EF4-FFF2-40B4-BE49-F238E27FC236}">
                <a16:creationId xmlns:a16="http://schemas.microsoft.com/office/drawing/2014/main" id="{BE46D964-BCC6-A2A9-65DD-280A740154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57301" y="739260"/>
            <a:ext cx="5080395" cy="5080395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A12953A-72C2-3FA1-9B97-4E72C014D25F}"/>
              </a:ext>
            </a:extLst>
          </p:cNvPr>
          <p:cNvSpPr/>
          <p:nvPr userDrawn="1"/>
        </p:nvSpPr>
        <p:spPr>
          <a:xfrm>
            <a:off x="6688889" y="300935"/>
            <a:ext cx="1671199" cy="1671199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8DC4E9F-D083-73B2-C750-C91F01A1E08B}"/>
              </a:ext>
            </a:extLst>
          </p:cNvPr>
          <p:cNvSpPr/>
          <p:nvPr userDrawn="1"/>
        </p:nvSpPr>
        <p:spPr>
          <a:xfrm>
            <a:off x="8337299" y="2776899"/>
            <a:ext cx="4775588" cy="4775588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7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577060" y="1828800"/>
            <a:ext cx="5788280" cy="3970067"/>
          </a:xfrm>
        </p:spPr>
        <p:txBody>
          <a:bodyPr/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060" y="1059205"/>
            <a:ext cx="578828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58F0A6-EEB1-A585-883F-BFD4DD5A8331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7716141" y="1704465"/>
            <a:ext cx="3162719" cy="3162720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EC3D70-EC37-4A65-188A-052019B93E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060" y="521720"/>
            <a:ext cx="5788280" cy="480131"/>
          </a:xfrm>
        </p:spPr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9DF7E1C5-F1AB-5B3C-3BFE-43517AA9E03F}"/>
              </a:ext>
            </a:extLst>
          </p:cNvPr>
          <p:cNvSpPr/>
          <p:nvPr/>
        </p:nvSpPr>
        <p:spPr>
          <a:xfrm>
            <a:off x="7237645" y="1225465"/>
            <a:ext cx="4119704" cy="4120723"/>
          </a:xfrm>
          <a:custGeom>
            <a:avLst/>
            <a:gdLst>
              <a:gd name="connsiteX0" fmla="*/ 1404444 w 2808889"/>
              <a:gd name="connsiteY0" fmla="*/ 229199 h 2809584"/>
              <a:gd name="connsiteX1" fmla="*/ 228850 w 2808889"/>
              <a:gd name="connsiteY1" fmla="*/ 1404793 h 2809584"/>
              <a:gd name="connsiteX2" fmla="*/ 1404444 w 2808889"/>
              <a:gd name="connsiteY2" fmla="*/ 2580387 h 2809584"/>
              <a:gd name="connsiteX3" fmla="*/ 2580038 w 2808889"/>
              <a:gd name="connsiteY3" fmla="*/ 1404793 h 2809584"/>
              <a:gd name="connsiteX4" fmla="*/ 1404444 w 2808889"/>
              <a:gd name="connsiteY4" fmla="*/ 229199 h 2809584"/>
              <a:gd name="connsiteX5" fmla="*/ 1331086 w 2808889"/>
              <a:gd name="connsiteY5" fmla="*/ 0 h 2809584"/>
              <a:gd name="connsiteX6" fmla="*/ 1477802 w 2808889"/>
              <a:gd name="connsiteY6" fmla="*/ 0 h 2809584"/>
              <a:gd name="connsiteX7" fmla="*/ 1477802 w 2808889"/>
              <a:gd name="connsiteY7" fmla="*/ 145123 h 2809584"/>
              <a:gd name="connsiteX8" fmla="*/ 1533618 w 2808889"/>
              <a:gd name="connsiteY8" fmla="*/ 147942 h 2809584"/>
              <a:gd name="connsiteX9" fmla="*/ 2661296 w 2808889"/>
              <a:gd name="connsiteY9" fmla="*/ 1275620 h 2809584"/>
              <a:gd name="connsiteX10" fmla="*/ 2664115 w 2808889"/>
              <a:gd name="connsiteY10" fmla="*/ 1331436 h 2809584"/>
              <a:gd name="connsiteX11" fmla="*/ 2808889 w 2808889"/>
              <a:gd name="connsiteY11" fmla="*/ 1331436 h 2809584"/>
              <a:gd name="connsiteX12" fmla="*/ 2808889 w 2808889"/>
              <a:gd name="connsiteY12" fmla="*/ 1478149 h 2809584"/>
              <a:gd name="connsiteX13" fmla="*/ 2664115 w 2808889"/>
              <a:gd name="connsiteY13" fmla="*/ 1478149 h 2809584"/>
              <a:gd name="connsiteX14" fmla="*/ 2661296 w 2808889"/>
              <a:gd name="connsiteY14" fmla="*/ 1533966 h 2809584"/>
              <a:gd name="connsiteX15" fmla="*/ 1533618 w 2808889"/>
              <a:gd name="connsiteY15" fmla="*/ 2661644 h 2809584"/>
              <a:gd name="connsiteX16" fmla="*/ 1477797 w 2808889"/>
              <a:gd name="connsiteY16" fmla="*/ 2664463 h 2809584"/>
              <a:gd name="connsiteX17" fmla="*/ 1477797 w 2808889"/>
              <a:gd name="connsiteY17" fmla="*/ 2809584 h 2809584"/>
              <a:gd name="connsiteX18" fmla="*/ 1331092 w 2808889"/>
              <a:gd name="connsiteY18" fmla="*/ 2809584 h 2809584"/>
              <a:gd name="connsiteX19" fmla="*/ 1331092 w 2808889"/>
              <a:gd name="connsiteY19" fmla="*/ 2664463 h 2809584"/>
              <a:gd name="connsiteX20" fmla="*/ 1275272 w 2808889"/>
              <a:gd name="connsiteY20" fmla="*/ 2661644 h 2809584"/>
              <a:gd name="connsiteX21" fmla="*/ 147594 w 2808889"/>
              <a:gd name="connsiteY21" fmla="*/ 1533966 h 2809584"/>
              <a:gd name="connsiteX22" fmla="*/ 144775 w 2808889"/>
              <a:gd name="connsiteY22" fmla="*/ 1478149 h 2809584"/>
              <a:gd name="connsiteX23" fmla="*/ 0 w 2808889"/>
              <a:gd name="connsiteY23" fmla="*/ 1478149 h 2809584"/>
              <a:gd name="connsiteX24" fmla="*/ 0 w 2808889"/>
              <a:gd name="connsiteY24" fmla="*/ 1331436 h 2809584"/>
              <a:gd name="connsiteX25" fmla="*/ 144775 w 2808889"/>
              <a:gd name="connsiteY25" fmla="*/ 1331436 h 2809584"/>
              <a:gd name="connsiteX26" fmla="*/ 147594 w 2808889"/>
              <a:gd name="connsiteY26" fmla="*/ 1275620 h 2809584"/>
              <a:gd name="connsiteX27" fmla="*/ 1275272 w 2808889"/>
              <a:gd name="connsiteY27" fmla="*/ 147942 h 2809584"/>
              <a:gd name="connsiteX28" fmla="*/ 1331086 w 2808889"/>
              <a:gd name="connsiteY28" fmla="*/ 145123 h 280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808889" h="2809584">
                <a:moveTo>
                  <a:pt x="1404444" y="229199"/>
                </a:moveTo>
                <a:cubicBezTo>
                  <a:pt x="755181" y="229199"/>
                  <a:pt x="228850" y="755530"/>
                  <a:pt x="228850" y="1404793"/>
                </a:cubicBezTo>
                <a:cubicBezTo>
                  <a:pt x="228850" y="2054056"/>
                  <a:pt x="755181" y="2580387"/>
                  <a:pt x="1404444" y="2580387"/>
                </a:cubicBezTo>
                <a:cubicBezTo>
                  <a:pt x="2053707" y="2580387"/>
                  <a:pt x="2580038" y="2054056"/>
                  <a:pt x="2580038" y="1404793"/>
                </a:cubicBezTo>
                <a:cubicBezTo>
                  <a:pt x="2580038" y="755530"/>
                  <a:pt x="2053707" y="229199"/>
                  <a:pt x="1404444" y="229199"/>
                </a:cubicBezTo>
                <a:close/>
                <a:moveTo>
                  <a:pt x="1331086" y="0"/>
                </a:moveTo>
                <a:lnTo>
                  <a:pt x="1477802" y="0"/>
                </a:lnTo>
                <a:lnTo>
                  <a:pt x="1477802" y="145123"/>
                </a:lnTo>
                <a:lnTo>
                  <a:pt x="1533618" y="147942"/>
                </a:lnTo>
                <a:cubicBezTo>
                  <a:pt x="2128211" y="208326"/>
                  <a:pt x="2600912" y="681028"/>
                  <a:pt x="2661296" y="1275620"/>
                </a:cubicBezTo>
                <a:lnTo>
                  <a:pt x="2664115" y="1331436"/>
                </a:lnTo>
                <a:lnTo>
                  <a:pt x="2808889" y="1331436"/>
                </a:lnTo>
                <a:lnTo>
                  <a:pt x="2808889" y="1478149"/>
                </a:lnTo>
                <a:lnTo>
                  <a:pt x="2664115" y="1478149"/>
                </a:lnTo>
                <a:lnTo>
                  <a:pt x="2661296" y="1533966"/>
                </a:lnTo>
                <a:cubicBezTo>
                  <a:pt x="2600912" y="2128559"/>
                  <a:pt x="2128211" y="2601260"/>
                  <a:pt x="1533618" y="2661644"/>
                </a:cubicBezTo>
                <a:lnTo>
                  <a:pt x="1477797" y="2664463"/>
                </a:lnTo>
                <a:lnTo>
                  <a:pt x="1477797" y="2809584"/>
                </a:lnTo>
                <a:lnTo>
                  <a:pt x="1331092" y="2809584"/>
                </a:lnTo>
                <a:lnTo>
                  <a:pt x="1331092" y="2664463"/>
                </a:lnTo>
                <a:lnTo>
                  <a:pt x="1275272" y="2661644"/>
                </a:lnTo>
                <a:cubicBezTo>
                  <a:pt x="680680" y="2601260"/>
                  <a:pt x="207978" y="2128559"/>
                  <a:pt x="147594" y="1533966"/>
                </a:cubicBezTo>
                <a:lnTo>
                  <a:pt x="144775" y="1478149"/>
                </a:lnTo>
                <a:lnTo>
                  <a:pt x="0" y="1478149"/>
                </a:lnTo>
                <a:lnTo>
                  <a:pt x="0" y="1331436"/>
                </a:lnTo>
                <a:lnTo>
                  <a:pt x="144775" y="1331436"/>
                </a:lnTo>
                <a:lnTo>
                  <a:pt x="147594" y="1275620"/>
                </a:lnTo>
                <a:cubicBezTo>
                  <a:pt x="207978" y="681028"/>
                  <a:pt x="680680" y="208326"/>
                  <a:pt x="1275272" y="147942"/>
                </a:cubicBezTo>
                <a:lnTo>
                  <a:pt x="1331086" y="145123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352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58B0A8-6E95-D41F-36EE-A41D4D218F51}"/>
              </a:ext>
            </a:extLst>
          </p:cNvPr>
          <p:cNvSpPr txBox="1"/>
          <p:nvPr userDrawn="1"/>
        </p:nvSpPr>
        <p:spPr>
          <a:xfrm>
            <a:off x="2" y="-217179"/>
            <a:ext cx="1395181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Circle Image and Content Left</a:t>
            </a:r>
          </a:p>
        </p:txBody>
      </p:sp>
    </p:spTree>
    <p:extLst>
      <p:ext uri="{BB962C8B-B14F-4D97-AF65-F5344CB8AC3E}">
        <p14:creationId xmlns:p14="http://schemas.microsoft.com/office/powerpoint/2010/main" val="166957844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Circle Image and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9DA5C3B5-F2D0-92DD-215D-E0DFA7D78C04}"/>
              </a:ext>
            </a:extLst>
          </p:cNvPr>
          <p:cNvGrpSpPr/>
          <p:nvPr userDrawn="1"/>
        </p:nvGrpSpPr>
        <p:grpSpPr>
          <a:xfrm>
            <a:off x="-1" y="1"/>
            <a:ext cx="12192001" cy="6864459"/>
            <a:chOff x="-1" y="0"/>
            <a:chExt cx="12192001" cy="6864459"/>
          </a:xfrm>
        </p:grpSpPr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87600A54-8858-41CE-059B-6B183BFB37A8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2EDBBCC-ADFE-1034-0BDF-BEA40C65F6A3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D8AB50DE-A92A-4C9F-380C-ECE3680AF374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pic>
        <p:nvPicPr>
          <p:cNvPr id="14" name="Graphic 13">
            <a:extLst>
              <a:ext uri="{FF2B5EF4-FFF2-40B4-BE49-F238E27FC236}">
                <a16:creationId xmlns:a16="http://schemas.microsoft.com/office/drawing/2014/main" id="{BE46D964-BCC6-A2A9-65DD-280A740154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57301" y="739260"/>
            <a:ext cx="5080395" cy="5080395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A12953A-72C2-3FA1-9B97-4E72C014D25F}"/>
              </a:ext>
            </a:extLst>
          </p:cNvPr>
          <p:cNvSpPr/>
          <p:nvPr userDrawn="1"/>
        </p:nvSpPr>
        <p:spPr>
          <a:xfrm>
            <a:off x="6688889" y="300935"/>
            <a:ext cx="1671199" cy="1671199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8DC4E9F-D083-73B2-C750-C91F01A1E08B}"/>
              </a:ext>
            </a:extLst>
          </p:cNvPr>
          <p:cNvSpPr/>
          <p:nvPr userDrawn="1"/>
        </p:nvSpPr>
        <p:spPr>
          <a:xfrm>
            <a:off x="8337299" y="2776899"/>
            <a:ext cx="4775588" cy="4775588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7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577060" y="1828800"/>
            <a:ext cx="5788280" cy="3970067"/>
          </a:xfrm>
        </p:spPr>
        <p:txBody>
          <a:bodyPr/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060" y="1059205"/>
            <a:ext cx="578828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58F0A6-EEB1-A585-883F-BFD4DD5A8331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7716141" y="1704465"/>
            <a:ext cx="3162719" cy="3162720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EC3D70-EC37-4A65-188A-052019B93E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060" y="521720"/>
            <a:ext cx="5788280" cy="480131"/>
          </a:xfrm>
        </p:spPr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9DF7E1C5-F1AB-5B3C-3BFE-43517AA9E03F}"/>
              </a:ext>
            </a:extLst>
          </p:cNvPr>
          <p:cNvSpPr/>
          <p:nvPr/>
        </p:nvSpPr>
        <p:spPr>
          <a:xfrm>
            <a:off x="7237645" y="1225465"/>
            <a:ext cx="4119704" cy="4120723"/>
          </a:xfrm>
          <a:custGeom>
            <a:avLst/>
            <a:gdLst>
              <a:gd name="connsiteX0" fmla="*/ 1404444 w 2808889"/>
              <a:gd name="connsiteY0" fmla="*/ 229199 h 2809584"/>
              <a:gd name="connsiteX1" fmla="*/ 228850 w 2808889"/>
              <a:gd name="connsiteY1" fmla="*/ 1404793 h 2809584"/>
              <a:gd name="connsiteX2" fmla="*/ 1404444 w 2808889"/>
              <a:gd name="connsiteY2" fmla="*/ 2580387 h 2809584"/>
              <a:gd name="connsiteX3" fmla="*/ 2580038 w 2808889"/>
              <a:gd name="connsiteY3" fmla="*/ 1404793 h 2809584"/>
              <a:gd name="connsiteX4" fmla="*/ 1404444 w 2808889"/>
              <a:gd name="connsiteY4" fmla="*/ 229199 h 2809584"/>
              <a:gd name="connsiteX5" fmla="*/ 1331086 w 2808889"/>
              <a:gd name="connsiteY5" fmla="*/ 0 h 2809584"/>
              <a:gd name="connsiteX6" fmla="*/ 1477802 w 2808889"/>
              <a:gd name="connsiteY6" fmla="*/ 0 h 2809584"/>
              <a:gd name="connsiteX7" fmla="*/ 1477802 w 2808889"/>
              <a:gd name="connsiteY7" fmla="*/ 145123 h 2809584"/>
              <a:gd name="connsiteX8" fmla="*/ 1533618 w 2808889"/>
              <a:gd name="connsiteY8" fmla="*/ 147942 h 2809584"/>
              <a:gd name="connsiteX9" fmla="*/ 2661296 w 2808889"/>
              <a:gd name="connsiteY9" fmla="*/ 1275620 h 2809584"/>
              <a:gd name="connsiteX10" fmla="*/ 2664115 w 2808889"/>
              <a:gd name="connsiteY10" fmla="*/ 1331436 h 2809584"/>
              <a:gd name="connsiteX11" fmla="*/ 2808889 w 2808889"/>
              <a:gd name="connsiteY11" fmla="*/ 1331436 h 2809584"/>
              <a:gd name="connsiteX12" fmla="*/ 2808889 w 2808889"/>
              <a:gd name="connsiteY12" fmla="*/ 1478149 h 2809584"/>
              <a:gd name="connsiteX13" fmla="*/ 2664115 w 2808889"/>
              <a:gd name="connsiteY13" fmla="*/ 1478149 h 2809584"/>
              <a:gd name="connsiteX14" fmla="*/ 2661296 w 2808889"/>
              <a:gd name="connsiteY14" fmla="*/ 1533966 h 2809584"/>
              <a:gd name="connsiteX15" fmla="*/ 1533618 w 2808889"/>
              <a:gd name="connsiteY15" fmla="*/ 2661644 h 2809584"/>
              <a:gd name="connsiteX16" fmla="*/ 1477797 w 2808889"/>
              <a:gd name="connsiteY16" fmla="*/ 2664463 h 2809584"/>
              <a:gd name="connsiteX17" fmla="*/ 1477797 w 2808889"/>
              <a:gd name="connsiteY17" fmla="*/ 2809584 h 2809584"/>
              <a:gd name="connsiteX18" fmla="*/ 1331092 w 2808889"/>
              <a:gd name="connsiteY18" fmla="*/ 2809584 h 2809584"/>
              <a:gd name="connsiteX19" fmla="*/ 1331092 w 2808889"/>
              <a:gd name="connsiteY19" fmla="*/ 2664463 h 2809584"/>
              <a:gd name="connsiteX20" fmla="*/ 1275272 w 2808889"/>
              <a:gd name="connsiteY20" fmla="*/ 2661644 h 2809584"/>
              <a:gd name="connsiteX21" fmla="*/ 147594 w 2808889"/>
              <a:gd name="connsiteY21" fmla="*/ 1533966 h 2809584"/>
              <a:gd name="connsiteX22" fmla="*/ 144775 w 2808889"/>
              <a:gd name="connsiteY22" fmla="*/ 1478149 h 2809584"/>
              <a:gd name="connsiteX23" fmla="*/ 0 w 2808889"/>
              <a:gd name="connsiteY23" fmla="*/ 1478149 h 2809584"/>
              <a:gd name="connsiteX24" fmla="*/ 0 w 2808889"/>
              <a:gd name="connsiteY24" fmla="*/ 1331436 h 2809584"/>
              <a:gd name="connsiteX25" fmla="*/ 144775 w 2808889"/>
              <a:gd name="connsiteY25" fmla="*/ 1331436 h 2809584"/>
              <a:gd name="connsiteX26" fmla="*/ 147594 w 2808889"/>
              <a:gd name="connsiteY26" fmla="*/ 1275620 h 2809584"/>
              <a:gd name="connsiteX27" fmla="*/ 1275272 w 2808889"/>
              <a:gd name="connsiteY27" fmla="*/ 147942 h 2809584"/>
              <a:gd name="connsiteX28" fmla="*/ 1331086 w 2808889"/>
              <a:gd name="connsiteY28" fmla="*/ 145123 h 280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808889" h="2809584">
                <a:moveTo>
                  <a:pt x="1404444" y="229199"/>
                </a:moveTo>
                <a:cubicBezTo>
                  <a:pt x="755181" y="229199"/>
                  <a:pt x="228850" y="755530"/>
                  <a:pt x="228850" y="1404793"/>
                </a:cubicBezTo>
                <a:cubicBezTo>
                  <a:pt x="228850" y="2054056"/>
                  <a:pt x="755181" y="2580387"/>
                  <a:pt x="1404444" y="2580387"/>
                </a:cubicBezTo>
                <a:cubicBezTo>
                  <a:pt x="2053707" y="2580387"/>
                  <a:pt x="2580038" y="2054056"/>
                  <a:pt x="2580038" y="1404793"/>
                </a:cubicBezTo>
                <a:cubicBezTo>
                  <a:pt x="2580038" y="755530"/>
                  <a:pt x="2053707" y="229199"/>
                  <a:pt x="1404444" y="229199"/>
                </a:cubicBezTo>
                <a:close/>
                <a:moveTo>
                  <a:pt x="1331086" y="0"/>
                </a:moveTo>
                <a:lnTo>
                  <a:pt x="1477802" y="0"/>
                </a:lnTo>
                <a:lnTo>
                  <a:pt x="1477802" y="145123"/>
                </a:lnTo>
                <a:lnTo>
                  <a:pt x="1533618" y="147942"/>
                </a:lnTo>
                <a:cubicBezTo>
                  <a:pt x="2128211" y="208326"/>
                  <a:pt x="2600912" y="681028"/>
                  <a:pt x="2661296" y="1275620"/>
                </a:cubicBezTo>
                <a:lnTo>
                  <a:pt x="2664115" y="1331436"/>
                </a:lnTo>
                <a:lnTo>
                  <a:pt x="2808889" y="1331436"/>
                </a:lnTo>
                <a:lnTo>
                  <a:pt x="2808889" y="1478149"/>
                </a:lnTo>
                <a:lnTo>
                  <a:pt x="2664115" y="1478149"/>
                </a:lnTo>
                <a:lnTo>
                  <a:pt x="2661296" y="1533966"/>
                </a:lnTo>
                <a:cubicBezTo>
                  <a:pt x="2600912" y="2128559"/>
                  <a:pt x="2128211" y="2601260"/>
                  <a:pt x="1533618" y="2661644"/>
                </a:cubicBezTo>
                <a:lnTo>
                  <a:pt x="1477797" y="2664463"/>
                </a:lnTo>
                <a:lnTo>
                  <a:pt x="1477797" y="2809584"/>
                </a:lnTo>
                <a:lnTo>
                  <a:pt x="1331092" y="2809584"/>
                </a:lnTo>
                <a:lnTo>
                  <a:pt x="1331092" y="2664463"/>
                </a:lnTo>
                <a:lnTo>
                  <a:pt x="1275272" y="2661644"/>
                </a:lnTo>
                <a:cubicBezTo>
                  <a:pt x="680680" y="2601260"/>
                  <a:pt x="207978" y="2128559"/>
                  <a:pt x="147594" y="1533966"/>
                </a:cubicBezTo>
                <a:lnTo>
                  <a:pt x="144775" y="1478149"/>
                </a:lnTo>
                <a:lnTo>
                  <a:pt x="0" y="1478149"/>
                </a:lnTo>
                <a:lnTo>
                  <a:pt x="0" y="1331436"/>
                </a:lnTo>
                <a:lnTo>
                  <a:pt x="144775" y="1331436"/>
                </a:lnTo>
                <a:lnTo>
                  <a:pt x="147594" y="1275620"/>
                </a:lnTo>
                <a:cubicBezTo>
                  <a:pt x="207978" y="681028"/>
                  <a:pt x="680680" y="208326"/>
                  <a:pt x="1275272" y="147942"/>
                </a:cubicBezTo>
                <a:lnTo>
                  <a:pt x="1331086" y="145123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352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58B0A8-6E95-D41F-36EE-A41D4D218F51}"/>
              </a:ext>
            </a:extLst>
          </p:cNvPr>
          <p:cNvSpPr txBox="1"/>
          <p:nvPr userDrawn="1"/>
        </p:nvSpPr>
        <p:spPr>
          <a:xfrm>
            <a:off x="1" y="-217179"/>
            <a:ext cx="1813564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Multiple Circle Images and Content Left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34C7011E-392F-89E8-6F79-DA52EA01C5C1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657202" y="4145983"/>
            <a:ext cx="1671199" cy="1671200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0588FBAB-A63C-CDF5-D1AD-3E27E65623E7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716141" y="1704465"/>
            <a:ext cx="3162719" cy="3162720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2589E3B4-DEA1-8854-0E6B-6768D97BABE0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9584639" y="711133"/>
            <a:ext cx="2123175" cy="2123175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1E7E3334-CD57-3F96-3D5D-0F0330C9AC8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7019992" y="3664275"/>
            <a:ext cx="1317307" cy="1317308"/>
          </a:xfrm>
          <a:prstGeom prst="ellipse">
            <a:avLst/>
          </a:pr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val="42257616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Left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C5D34-6EF7-69AC-D108-03091B15FCD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75732" y="1828800"/>
            <a:ext cx="2746440" cy="39700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11C5F46-56D0-FD14-277B-F605AA826EA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98789" y="13"/>
            <a:ext cx="8693215" cy="6857991"/>
          </a:xfrm>
          <a:custGeom>
            <a:avLst/>
            <a:gdLst>
              <a:gd name="connsiteX0" fmla="*/ 0 w 8693215"/>
              <a:gd name="connsiteY0" fmla="*/ 0 h 6857991"/>
              <a:gd name="connsiteX1" fmla="*/ 5791966 w 8693215"/>
              <a:gd name="connsiteY1" fmla="*/ 0 h 6857991"/>
              <a:gd name="connsiteX2" fmla="*/ 5827768 w 8693215"/>
              <a:gd name="connsiteY2" fmla="*/ 61197 h 6857991"/>
              <a:gd name="connsiteX3" fmla="*/ 6010471 w 8693215"/>
              <a:gd name="connsiteY3" fmla="*/ 184779 h 6857991"/>
              <a:gd name="connsiteX4" fmla="*/ 6699119 w 8693215"/>
              <a:gd name="connsiteY4" fmla="*/ 184779 h 6857991"/>
              <a:gd name="connsiteX5" fmla="*/ 8693213 w 8693215"/>
              <a:gd name="connsiteY5" fmla="*/ 184779 h 6857991"/>
              <a:gd name="connsiteX6" fmla="*/ 8693213 w 8693215"/>
              <a:gd name="connsiteY6" fmla="*/ 18032 h 6857991"/>
              <a:gd name="connsiteX7" fmla="*/ 8693215 w 8693215"/>
              <a:gd name="connsiteY7" fmla="*/ 18029 h 6857991"/>
              <a:gd name="connsiteX8" fmla="*/ 8693215 w 8693215"/>
              <a:gd name="connsiteY8" fmla="*/ 6233989 h 6857991"/>
              <a:gd name="connsiteX9" fmla="*/ 8693215 w 8693215"/>
              <a:gd name="connsiteY9" fmla="*/ 6857990 h 6857991"/>
              <a:gd name="connsiteX10" fmla="*/ 8693215 w 8693215"/>
              <a:gd name="connsiteY10" fmla="*/ 6857991 h 6857991"/>
              <a:gd name="connsiteX11" fmla="*/ 8430060 w 8693215"/>
              <a:gd name="connsiteY11" fmla="*/ 6857991 h 6857991"/>
              <a:gd name="connsiteX12" fmla="*/ 8430060 w 8693215"/>
              <a:gd name="connsiteY12" fmla="*/ 6857990 h 6857991"/>
              <a:gd name="connsiteX13" fmla="*/ 8420518 w 8693215"/>
              <a:gd name="connsiteY13" fmla="*/ 6857990 h 6857991"/>
              <a:gd name="connsiteX14" fmla="*/ 8420518 w 8693215"/>
              <a:gd name="connsiteY14" fmla="*/ 6857989 h 6857991"/>
              <a:gd name="connsiteX15" fmla="*/ 8403932 w 8693215"/>
              <a:gd name="connsiteY15" fmla="*/ 6857989 h 6857991"/>
              <a:gd name="connsiteX16" fmla="*/ 8403932 w 8693215"/>
              <a:gd name="connsiteY16" fmla="*/ 6857990 h 6857991"/>
              <a:gd name="connsiteX17" fmla="*/ 8022655 w 8693215"/>
              <a:gd name="connsiteY17" fmla="*/ 6857991 h 6857991"/>
              <a:gd name="connsiteX18" fmla="*/ 1984772 w 8693215"/>
              <a:gd name="connsiteY18" fmla="*/ 6857991 h 6857991"/>
              <a:gd name="connsiteX19" fmla="*/ 297987 w 8693215"/>
              <a:gd name="connsiteY19" fmla="*/ 367061 h 6857991"/>
              <a:gd name="connsiteX20" fmla="*/ 293111 w 8693215"/>
              <a:gd name="connsiteY20" fmla="*/ 355092 h 6857991"/>
              <a:gd name="connsiteX21" fmla="*/ 289636 w 8693215"/>
              <a:gd name="connsiteY21" fmla="*/ 341736 h 6857991"/>
              <a:gd name="connsiteX22" fmla="*/ 235619 w 8693215"/>
              <a:gd name="connsiteY22" fmla="*/ 214031 h 6857991"/>
              <a:gd name="connsiteX23" fmla="*/ 0 w 8693215"/>
              <a:gd name="connsiteY23" fmla="*/ 0 h 6857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693215" h="6857991">
                <a:moveTo>
                  <a:pt x="0" y="0"/>
                </a:moveTo>
                <a:lnTo>
                  <a:pt x="5791966" y="0"/>
                </a:lnTo>
                <a:lnTo>
                  <a:pt x="5827768" y="61197"/>
                </a:lnTo>
                <a:cubicBezTo>
                  <a:pt x="5883037" y="140396"/>
                  <a:pt x="5945011" y="184779"/>
                  <a:pt x="6010471" y="184779"/>
                </a:cubicBezTo>
                <a:lnTo>
                  <a:pt x="6699119" y="184779"/>
                </a:lnTo>
                <a:lnTo>
                  <a:pt x="8693213" y="184779"/>
                </a:lnTo>
                <a:lnTo>
                  <a:pt x="8693213" y="18032"/>
                </a:lnTo>
                <a:lnTo>
                  <a:pt x="8693215" y="18029"/>
                </a:lnTo>
                <a:lnTo>
                  <a:pt x="8693215" y="6233989"/>
                </a:lnTo>
                <a:lnTo>
                  <a:pt x="8693215" y="6857990"/>
                </a:lnTo>
                <a:lnTo>
                  <a:pt x="8693215" y="6857991"/>
                </a:lnTo>
                <a:lnTo>
                  <a:pt x="8430060" y="6857991"/>
                </a:lnTo>
                <a:lnTo>
                  <a:pt x="8430060" y="6857990"/>
                </a:lnTo>
                <a:lnTo>
                  <a:pt x="8420518" y="6857990"/>
                </a:lnTo>
                <a:lnTo>
                  <a:pt x="8420518" y="6857989"/>
                </a:lnTo>
                <a:lnTo>
                  <a:pt x="8403932" y="6857989"/>
                </a:lnTo>
                <a:lnTo>
                  <a:pt x="8403932" y="6857990"/>
                </a:lnTo>
                <a:lnTo>
                  <a:pt x="8022655" y="6857991"/>
                </a:lnTo>
                <a:lnTo>
                  <a:pt x="1984772" y="6857991"/>
                </a:lnTo>
                <a:lnTo>
                  <a:pt x="297987" y="367061"/>
                </a:lnTo>
                <a:lnTo>
                  <a:pt x="293111" y="355092"/>
                </a:lnTo>
                <a:lnTo>
                  <a:pt x="289636" y="341736"/>
                </a:lnTo>
                <a:lnTo>
                  <a:pt x="235619" y="214031"/>
                </a:lnTo>
                <a:cubicBezTo>
                  <a:pt x="168362" y="78901"/>
                  <a:pt x="87279" y="0"/>
                  <a:pt x="0" y="0"/>
                </a:cubicBezTo>
                <a:close/>
              </a:path>
            </a:pathLst>
          </a:custGeom>
          <a:solidFill>
            <a:srgbClr val="00529C"/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algn="ctr">
              <a:spcBef>
                <a:spcPts val="0"/>
              </a:spcBef>
              <a:defRPr lang="en-US" dirty="0">
                <a:solidFill>
                  <a:schemeClr val="bg1"/>
                </a:solidFill>
              </a:defRPr>
            </a:lvl1pPr>
          </a:lstStyle>
          <a:p>
            <a:pPr lvl="0" algn="ctr"/>
            <a:r>
              <a:rPr lang="en-US"/>
              <a:t>Add image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5732" y="6264916"/>
            <a:ext cx="408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93E6E9C-90C0-C93B-37BA-A8A83A07C914}"/>
              </a:ext>
            </a:extLst>
          </p:cNvPr>
          <p:cNvSpPr txBox="1"/>
          <p:nvPr userDrawn="1"/>
        </p:nvSpPr>
        <p:spPr>
          <a:xfrm>
            <a:off x="0" y="-217179"/>
            <a:ext cx="1448080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Image and Content Left - White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32D367-7A4C-197E-57AB-395CEA7C9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732" y="521717"/>
            <a:ext cx="2746440" cy="9432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EA30F9CD-30A7-1EAC-8D96-7E8D76A1A47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719011" y="6255477"/>
            <a:ext cx="384000" cy="384000"/>
          </a:xfrm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969915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Left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EA756A2A-642B-323C-5FCE-BD00E5105437}"/>
              </a:ext>
            </a:extLst>
          </p:cNvPr>
          <p:cNvSpPr/>
          <p:nvPr userDrawn="1"/>
        </p:nvSpPr>
        <p:spPr>
          <a:xfrm>
            <a:off x="2" y="3"/>
            <a:ext cx="5483556" cy="6857999"/>
          </a:xfrm>
          <a:custGeom>
            <a:avLst/>
            <a:gdLst>
              <a:gd name="connsiteX0" fmla="*/ 0 w 5483556"/>
              <a:gd name="connsiteY0" fmla="*/ 0 h 6857999"/>
              <a:gd name="connsiteX1" fmla="*/ 630049 w 5483556"/>
              <a:gd name="connsiteY1" fmla="*/ 0 h 6857999"/>
              <a:gd name="connsiteX2" fmla="*/ 2810136 w 5483556"/>
              <a:gd name="connsiteY2" fmla="*/ 0 h 6857999"/>
              <a:gd name="connsiteX3" fmla="*/ 3498784 w 5483556"/>
              <a:gd name="connsiteY3" fmla="*/ 0 h 6857999"/>
              <a:gd name="connsiteX4" fmla="*/ 3734403 w 5483556"/>
              <a:gd name="connsiteY4" fmla="*/ 214032 h 6857999"/>
              <a:gd name="connsiteX5" fmla="*/ 3788421 w 5483556"/>
              <a:gd name="connsiteY5" fmla="*/ 341737 h 6857999"/>
              <a:gd name="connsiteX6" fmla="*/ 3791896 w 5483556"/>
              <a:gd name="connsiteY6" fmla="*/ 355093 h 6857999"/>
              <a:gd name="connsiteX7" fmla="*/ 3796772 w 5483556"/>
              <a:gd name="connsiteY7" fmla="*/ 367063 h 6857999"/>
              <a:gd name="connsiteX8" fmla="*/ 5483556 w 5483556"/>
              <a:gd name="connsiteY8" fmla="*/ 6857999 h 6857999"/>
              <a:gd name="connsiteX9" fmla="*/ 630049 w 5483556"/>
              <a:gd name="connsiteY9" fmla="*/ 6857999 h 6857999"/>
              <a:gd name="connsiteX10" fmla="*/ 630049 w 5483556"/>
              <a:gd name="connsiteY10" fmla="*/ 6857999 h 6857999"/>
              <a:gd name="connsiteX11" fmla="*/ 0 w 5483556"/>
              <a:gd name="connsiteY11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83556" h="6857999">
                <a:moveTo>
                  <a:pt x="0" y="0"/>
                </a:moveTo>
                <a:lnTo>
                  <a:pt x="630049" y="0"/>
                </a:lnTo>
                <a:lnTo>
                  <a:pt x="2810136" y="0"/>
                </a:lnTo>
                <a:lnTo>
                  <a:pt x="3498784" y="0"/>
                </a:lnTo>
                <a:cubicBezTo>
                  <a:pt x="3586064" y="0"/>
                  <a:pt x="3667146" y="78903"/>
                  <a:pt x="3734403" y="214032"/>
                </a:cubicBezTo>
                <a:lnTo>
                  <a:pt x="3788421" y="341737"/>
                </a:lnTo>
                <a:lnTo>
                  <a:pt x="3791896" y="355093"/>
                </a:lnTo>
                <a:lnTo>
                  <a:pt x="3796772" y="367063"/>
                </a:lnTo>
                <a:lnTo>
                  <a:pt x="5483556" y="6857999"/>
                </a:lnTo>
                <a:lnTo>
                  <a:pt x="630049" y="6857999"/>
                </a:lnTo>
                <a:lnTo>
                  <a:pt x="630049" y="6857999"/>
                </a:lnTo>
                <a:lnTo>
                  <a:pt x="0" y="6857999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vert="horz" wrap="square" lIns="503999" tIns="45720" rIns="720000" bIns="45720" rtlCol="0" anchor="ctr">
            <a:noAutofit/>
          </a:bodyPr>
          <a:lstStyle/>
          <a:p>
            <a:pPr lvl="0" indent="0" defTabSz="685766">
              <a:lnSpc>
                <a:spcPct val="100000"/>
              </a:lnSpc>
              <a:spcBef>
                <a:spcPts val="800"/>
              </a:spcBef>
              <a:buClr>
                <a:schemeClr val="bg1"/>
              </a:buClr>
              <a:buFont typeface="Arial" panose="020B0604020202020204" pitchFamily="34" charset="0"/>
              <a:buNone/>
            </a:pPr>
            <a:endParaRPr lang="en-US" sz="1351" b="0" i="0">
              <a:solidFill>
                <a:schemeClr val="bg1"/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560D5D5-56B4-AC7D-1EA8-66F5E25B98B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98789" y="-2"/>
            <a:ext cx="8693215" cy="6858003"/>
          </a:xfrm>
          <a:custGeom>
            <a:avLst/>
            <a:gdLst>
              <a:gd name="connsiteX0" fmla="*/ 8693213 w 8693215"/>
              <a:gd name="connsiteY0" fmla="*/ 0 h 6858002"/>
              <a:gd name="connsiteX1" fmla="*/ 8693215 w 8693215"/>
              <a:gd name="connsiteY1" fmla="*/ 0 h 6858002"/>
              <a:gd name="connsiteX2" fmla="*/ 8693215 w 8693215"/>
              <a:gd name="connsiteY2" fmla="*/ 18040 h 6858002"/>
              <a:gd name="connsiteX3" fmla="*/ 8693215 w 8693215"/>
              <a:gd name="connsiteY3" fmla="*/ 6234000 h 6858002"/>
              <a:gd name="connsiteX4" fmla="*/ 8693215 w 8693215"/>
              <a:gd name="connsiteY4" fmla="*/ 6858000 h 6858002"/>
              <a:gd name="connsiteX5" fmla="*/ 8693215 w 8693215"/>
              <a:gd name="connsiteY5" fmla="*/ 6858001 h 6858002"/>
              <a:gd name="connsiteX6" fmla="*/ 8693215 w 8693215"/>
              <a:gd name="connsiteY6" fmla="*/ 6858002 h 6858002"/>
              <a:gd name="connsiteX7" fmla="*/ 8420518 w 8693215"/>
              <a:gd name="connsiteY7" fmla="*/ 6858002 h 6858002"/>
              <a:gd name="connsiteX8" fmla="*/ 8420518 w 8693215"/>
              <a:gd name="connsiteY8" fmla="*/ 6858000 h 6858002"/>
              <a:gd name="connsiteX9" fmla="*/ 8403932 w 8693215"/>
              <a:gd name="connsiteY9" fmla="*/ 6858000 h 6858002"/>
              <a:gd name="connsiteX10" fmla="*/ 8403932 w 8693215"/>
              <a:gd name="connsiteY10" fmla="*/ 6858002 h 6858002"/>
              <a:gd name="connsiteX11" fmla="*/ 8022655 w 8693215"/>
              <a:gd name="connsiteY11" fmla="*/ 6858002 h 6858002"/>
              <a:gd name="connsiteX12" fmla="*/ 1984772 w 8693215"/>
              <a:gd name="connsiteY12" fmla="*/ 6858002 h 6858002"/>
              <a:gd name="connsiteX13" fmla="*/ 297987 w 8693215"/>
              <a:gd name="connsiteY13" fmla="*/ 367072 h 6858002"/>
              <a:gd name="connsiteX14" fmla="*/ 293111 w 8693215"/>
              <a:gd name="connsiteY14" fmla="*/ 355103 h 6858002"/>
              <a:gd name="connsiteX15" fmla="*/ 289636 w 8693215"/>
              <a:gd name="connsiteY15" fmla="*/ 341747 h 6858002"/>
              <a:gd name="connsiteX16" fmla="*/ 235619 w 8693215"/>
              <a:gd name="connsiteY16" fmla="*/ 214042 h 6858002"/>
              <a:gd name="connsiteX17" fmla="*/ 0 w 8693215"/>
              <a:gd name="connsiteY17" fmla="*/ 11 h 6858002"/>
              <a:gd name="connsiteX18" fmla="*/ 5791966 w 8693215"/>
              <a:gd name="connsiteY18" fmla="*/ 11 h 6858002"/>
              <a:gd name="connsiteX19" fmla="*/ 5827768 w 8693215"/>
              <a:gd name="connsiteY19" fmla="*/ 61208 h 6858002"/>
              <a:gd name="connsiteX20" fmla="*/ 6010471 w 8693215"/>
              <a:gd name="connsiteY20" fmla="*/ 184790 h 6858002"/>
              <a:gd name="connsiteX21" fmla="*/ 6699119 w 8693215"/>
              <a:gd name="connsiteY21" fmla="*/ 184790 h 6858002"/>
              <a:gd name="connsiteX22" fmla="*/ 8693213 w 8693215"/>
              <a:gd name="connsiteY22" fmla="*/ 18479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693215" h="6858002">
                <a:moveTo>
                  <a:pt x="8693213" y="0"/>
                </a:moveTo>
                <a:lnTo>
                  <a:pt x="8693215" y="0"/>
                </a:lnTo>
                <a:lnTo>
                  <a:pt x="8693215" y="18040"/>
                </a:lnTo>
                <a:lnTo>
                  <a:pt x="8693215" y="6234000"/>
                </a:lnTo>
                <a:lnTo>
                  <a:pt x="8693215" y="6858000"/>
                </a:lnTo>
                <a:lnTo>
                  <a:pt x="8693215" y="6858001"/>
                </a:lnTo>
                <a:lnTo>
                  <a:pt x="8693215" y="6858002"/>
                </a:lnTo>
                <a:lnTo>
                  <a:pt x="8420518" y="6858002"/>
                </a:lnTo>
                <a:lnTo>
                  <a:pt x="8420518" y="6858000"/>
                </a:lnTo>
                <a:lnTo>
                  <a:pt x="8403932" y="6858000"/>
                </a:lnTo>
                <a:lnTo>
                  <a:pt x="8403932" y="6858002"/>
                </a:lnTo>
                <a:lnTo>
                  <a:pt x="8022655" y="6858002"/>
                </a:lnTo>
                <a:lnTo>
                  <a:pt x="1984772" y="6858002"/>
                </a:lnTo>
                <a:lnTo>
                  <a:pt x="297987" y="367072"/>
                </a:lnTo>
                <a:lnTo>
                  <a:pt x="293111" y="355103"/>
                </a:lnTo>
                <a:lnTo>
                  <a:pt x="289636" y="341747"/>
                </a:lnTo>
                <a:lnTo>
                  <a:pt x="235619" y="214042"/>
                </a:lnTo>
                <a:cubicBezTo>
                  <a:pt x="168362" y="78912"/>
                  <a:pt x="87279" y="11"/>
                  <a:pt x="0" y="11"/>
                </a:cubicBezTo>
                <a:lnTo>
                  <a:pt x="5791966" y="11"/>
                </a:lnTo>
                <a:lnTo>
                  <a:pt x="5827768" y="61208"/>
                </a:lnTo>
                <a:cubicBezTo>
                  <a:pt x="5883037" y="140407"/>
                  <a:pt x="5945011" y="184790"/>
                  <a:pt x="6010471" y="184790"/>
                </a:cubicBezTo>
                <a:lnTo>
                  <a:pt x="6699119" y="184790"/>
                </a:lnTo>
                <a:lnTo>
                  <a:pt x="8693213" y="184790"/>
                </a:lnTo>
                <a:close/>
              </a:path>
            </a:pathLst>
          </a:custGeom>
          <a:solidFill>
            <a:srgbClr val="00529C"/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algn="ctr">
              <a:spcBef>
                <a:spcPts val="0"/>
              </a:spcBef>
              <a:defRPr lang="en-US" dirty="0">
                <a:solidFill>
                  <a:srgbClr val="FEFFFF"/>
                </a:solidFill>
              </a:defRPr>
            </a:lvl1pPr>
          </a:lstStyle>
          <a:p>
            <a:pPr lvl="0" algn="ctr"/>
            <a:r>
              <a:rPr lang="en-US"/>
              <a:t>Add image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5733" y="6264916"/>
            <a:ext cx="408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A0FC04-FF6C-2750-5116-008907F26E5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ln>
            <a:solidFill>
              <a:srgbClr val="DAD9D9"/>
            </a:solidFill>
          </a:ln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955C7D-79F3-AAD0-7F2D-8735D3BFE7EE}"/>
              </a:ext>
            </a:extLst>
          </p:cNvPr>
          <p:cNvSpPr txBox="1"/>
          <p:nvPr userDrawn="1"/>
        </p:nvSpPr>
        <p:spPr>
          <a:xfrm>
            <a:off x="0" y="-217179"/>
            <a:ext cx="1393578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>
                <a:solidFill>
                  <a:schemeClr val="bg2"/>
                </a:solidFill>
              </a:rPr>
              <a:t>Image and Content Left - Blue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E582364-4F6A-9959-3A0F-0B4AD9EF33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75732" y="1828800"/>
            <a:ext cx="2746440" cy="39700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05A2594B-16F9-DA6F-447F-990610D3F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732" y="521719"/>
            <a:ext cx="2746440" cy="94320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3949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Right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416F71C-0545-623F-5ADE-AA6838C92D9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705376" cy="6858000"/>
          </a:xfrm>
          <a:custGeom>
            <a:avLst/>
            <a:gdLst>
              <a:gd name="connsiteX0" fmla="*/ 0 w 6529032"/>
              <a:gd name="connsiteY0" fmla="*/ 0 h 5143500"/>
              <a:gd name="connsiteX1" fmla="*/ 6350 w 6529032"/>
              <a:gd name="connsiteY1" fmla="*/ 0 h 5143500"/>
              <a:gd name="connsiteX2" fmla="*/ 270474 w 6529032"/>
              <a:gd name="connsiteY2" fmla="*/ 0 h 5143500"/>
              <a:gd name="connsiteX3" fmla="*/ 6529032 w 6529032"/>
              <a:gd name="connsiteY3" fmla="*/ 0 h 5143500"/>
              <a:gd name="connsiteX4" fmla="*/ 6352318 w 6529032"/>
              <a:gd name="connsiteY4" fmla="*/ 160524 h 5143500"/>
              <a:gd name="connsiteX5" fmla="*/ 6311804 w 6529032"/>
              <a:gd name="connsiteY5" fmla="*/ 256303 h 5143500"/>
              <a:gd name="connsiteX6" fmla="*/ 6309198 w 6529032"/>
              <a:gd name="connsiteY6" fmla="*/ 266320 h 5143500"/>
              <a:gd name="connsiteX7" fmla="*/ 6305541 w 6529032"/>
              <a:gd name="connsiteY7" fmla="*/ 275297 h 5143500"/>
              <a:gd name="connsiteX8" fmla="*/ 5040734 w 6529032"/>
              <a:gd name="connsiteY8" fmla="*/ 5142417 h 5143500"/>
              <a:gd name="connsiteX9" fmla="*/ 5040351 w 6529032"/>
              <a:gd name="connsiteY9" fmla="*/ 5143500 h 5143500"/>
              <a:gd name="connsiteX10" fmla="*/ 270474 w 6529032"/>
              <a:gd name="connsiteY10" fmla="*/ 5143500 h 5143500"/>
              <a:gd name="connsiteX11" fmla="*/ 6350 w 6529032"/>
              <a:gd name="connsiteY11" fmla="*/ 5143500 h 5143500"/>
              <a:gd name="connsiteX12" fmla="*/ 0 w 6529032"/>
              <a:gd name="connsiteY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529032" h="5143500">
                <a:moveTo>
                  <a:pt x="0" y="0"/>
                </a:moveTo>
                <a:lnTo>
                  <a:pt x="6350" y="0"/>
                </a:lnTo>
                <a:lnTo>
                  <a:pt x="270474" y="0"/>
                </a:lnTo>
                <a:lnTo>
                  <a:pt x="6529032" y="0"/>
                </a:lnTo>
                <a:cubicBezTo>
                  <a:pt x="6463572" y="0"/>
                  <a:pt x="6402761" y="59177"/>
                  <a:pt x="6352318" y="160524"/>
                </a:cubicBezTo>
                <a:lnTo>
                  <a:pt x="6311804" y="256303"/>
                </a:lnTo>
                <a:lnTo>
                  <a:pt x="6309198" y="266320"/>
                </a:lnTo>
                <a:lnTo>
                  <a:pt x="6305541" y="275297"/>
                </a:lnTo>
                <a:lnTo>
                  <a:pt x="5040734" y="5142417"/>
                </a:lnTo>
                <a:lnTo>
                  <a:pt x="5040351" y="5143500"/>
                </a:lnTo>
                <a:lnTo>
                  <a:pt x="270474" y="5143500"/>
                </a:lnTo>
                <a:lnTo>
                  <a:pt x="635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54860" y="6264916"/>
            <a:ext cx="428468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4D172C-AE5F-E830-8335-65D512E0D690}"/>
              </a:ext>
            </a:extLst>
          </p:cNvPr>
          <p:cNvSpPr txBox="1"/>
          <p:nvPr userDrawn="1"/>
        </p:nvSpPr>
        <p:spPr>
          <a:xfrm>
            <a:off x="1" y="-217179"/>
            <a:ext cx="1510597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Image and Content Right - White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444AC1A4-4947-92DE-E3C4-C3BA0F8230EF}"/>
              </a:ext>
            </a:extLst>
          </p:cNvPr>
          <p:cNvSpPr>
            <a:spLocks noGrp="1" noChangeAspect="1"/>
          </p:cNvSpPr>
          <p:nvPr>
            <p:ph type="sldNum" sz="quarter" idx="4"/>
          </p:nvPr>
        </p:nvSpPr>
        <p:spPr>
          <a:xfrm>
            <a:off x="11719011" y="6255477"/>
            <a:ext cx="384000" cy="384000"/>
          </a:xfrm>
          <a:prstGeom prst="diamond">
            <a:avLst/>
          </a:prstGeom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 algn="ctr">
              <a:defRPr sz="933" b="0" i="0">
                <a:solidFill>
                  <a:srgbClr val="006EB0"/>
                </a:solidFill>
                <a:latin typeface="Arial Nova Light" panose="020B0304020202020204" pitchFamily="34" charset="0"/>
              </a:defRPr>
            </a:lvl1pPr>
          </a:lstStyle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45880B51-CEF7-678E-982F-33E9C9D91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1292" y="521719"/>
            <a:ext cx="2746440" cy="9438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3B022437-C38B-AF83-139C-1CEDF93D02A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581292" y="1828800"/>
            <a:ext cx="2746440" cy="39700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99686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Right - Blue">
    <p:bg>
      <p:bgPr>
        <a:gradFill>
          <a:gsLst>
            <a:gs pos="26000">
              <a:schemeClr val="tx2"/>
            </a:gs>
            <a:gs pos="100000">
              <a:schemeClr val="accent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6">
            <a:extLst>
              <a:ext uri="{FF2B5EF4-FFF2-40B4-BE49-F238E27FC236}">
                <a16:creationId xmlns:a16="http://schemas.microsoft.com/office/drawing/2014/main" id="{3FADE24E-F3F3-FD91-C364-C0938C2E7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1292" y="521719"/>
            <a:ext cx="2746440" cy="94320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D1464-C69F-04C1-8A08-FB1E5F7F362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581292" y="1828800"/>
            <a:ext cx="2746440" cy="39700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4E912D7-AD16-198B-8B78-EB46F808C79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705376" cy="6858000"/>
          </a:xfrm>
          <a:custGeom>
            <a:avLst/>
            <a:gdLst>
              <a:gd name="connsiteX0" fmla="*/ 0 w 6529032"/>
              <a:gd name="connsiteY0" fmla="*/ 0 h 5143500"/>
              <a:gd name="connsiteX1" fmla="*/ 6350 w 6529032"/>
              <a:gd name="connsiteY1" fmla="*/ 0 h 5143500"/>
              <a:gd name="connsiteX2" fmla="*/ 270474 w 6529032"/>
              <a:gd name="connsiteY2" fmla="*/ 0 h 5143500"/>
              <a:gd name="connsiteX3" fmla="*/ 6529032 w 6529032"/>
              <a:gd name="connsiteY3" fmla="*/ 0 h 5143500"/>
              <a:gd name="connsiteX4" fmla="*/ 6352318 w 6529032"/>
              <a:gd name="connsiteY4" fmla="*/ 160524 h 5143500"/>
              <a:gd name="connsiteX5" fmla="*/ 6311804 w 6529032"/>
              <a:gd name="connsiteY5" fmla="*/ 256303 h 5143500"/>
              <a:gd name="connsiteX6" fmla="*/ 6309198 w 6529032"/>
              <a:gd name="connsiteY6" fmla="*/ 266320 h 5143500"/>
              <a:gd name="connsiteX7" fmla="*/ 6305541 w 6529032"/>
              <a:gd name="connsiteY7" fmla="*/ 275297 h 5143500"/>
              <a:gd name="connsiteX8" fmla="*/ 5040734 w 6529032"/>
              <a:gd name="connsiteY8" fmla="*/ 5142417 h 5143500"/>
              <a:gd name="connsiteX9" fmla="*/ 5040351 w 6529032"/>
              <a:gd name="connsiteY9" fmla="*/ 5143500 h 5143500"/>
              <a:gd name="connsiteX10" fmla="*/ 270474 w 6529032"/>
              <a:gd name="connsiteY10" fmla="*/ 5143500 h 5143500"/>
              <a:gd name="connsiteX11" fmla="*/ 6350 w 6529032"/>
              <a:gd name="connsiteY11" fmla="*/ 5143500 h 5143500"/>
              <a:gd name="connsiteX12" fmla="*/ 0 w 6529032"/>
              <a:gd name="connsiteY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529032" h="5143500">
                <a:moveTo>
                  <a:pt x="0" y="0"/>
                </a:moveTo>
                <a:lnTo>
                  <a:pt x="6350" y="0"/>
                </a:lnTo>
                <a:lnTo>
                  <a:pt x="270474" y="0"/>
                </a:lnTo>
                <a:lnTo>
                  <a:pt x="6529032" y="0"/>
                </a:lnTo>
                <a:cubicBezTo>
                  <a:pt x="6463572" y="0"/>
                  <a:pt x="6402761" y="59177"/>
                  <a:pt x="6352318" y="160524"/>
                </a:cubicBezTo>
                <a:lnTo>
                  <a:pt x="6311804" y="256303"/>
                </a:lnTo>
                <a:lnTo>
                  <a:pt x="6309198" y="266320"/>
                </a:lnTo>
                <a:lnTo>
                  <a:pt x="6305541" y="275297"/>
                </a:lnTo>
                <a:lnTo>
                  <a:pt x="5040734" y="5142417"/>
                </a:lnTo>
                <a:lnTo>
                  <a:pt x="5040351" y="5143500"/>
                </a:lnTo>
                <a:lnTo>
                  <a:pt x="270474" y="5143500"/>
                </a:lnTo>
                <a:lnTo>
                  <a:pt x="635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rgbClr val="FEFFFF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12" y="6264916"/>
            <a:ext cx="43243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D62D65-75D3-8447-A25C-271E6DC219F8}"/>
              </a:ext>
            </a:extLst>
          </p:cNvPr>
          <p:cNvSpPr txBox="1"/>
          <p:nvPr userDrawn="1"/>
        </p:nvSpPr>
        <p:spPr>
          <a:xfrm>
            <a:off x="1" y="-217179"/>
            <a:ext cx="1456095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Image and Content Right - Blue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C92B8156-E583-48B1-588B-6ACD42AB4E59}"/>
              </a:ext>
            </a:extLst>
          </p:cNvPr>
          <p:cNvSpPr>
            <a:spLocks noGrp="1" noChangeAspect="1"/>
          </p:cNvSpPr>
          <p:nvPr>
            <p:ph type="sldNum" sz="quarter" idx="4"/>
          </p:nvPr>
        </p:nvSpPr>
        <p:spPr>
          <a:xfrm>
            <a:off x="11719011" y="6255477"/>
            <a:ext cx="384000" cy="384000"/>
          </a:xfrm>
          <a:prstGeom prst="diamond">
            <a:avLst/>
          </a:prstGeom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 algn="ctr">
              <a:defRPr sz="933" b="0" i="0">
                <a:solidFill>
                  <a:srgbClr val="006EB0"/>
                </a:solidFill>
                <a:latin typeface="Arial Nova Light" panose="020B0304020202020204" pitchFamily="34" charset="0"/>
              </a:defRPr>
            </a:lvl1pPr>
          </a:lstStyle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7493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Bottom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3E246E98-6F03-B513-6D2C-474F966CEE20}"/>
              </a:ext>
            </a:extLst>
          </p:cNvPr>
          <p:cNvSpPr/>
          <p:nvPr userDrawn="1"/>
        </p:nvSpPr>
        <p:spPr>
          <a:xfrm>
            <a:off x="-1" y="4554000"/>
            <a:ext cx="11548800" cy="2304000"/>
          </a:xfrm>
          <a:custGeom>
            <a:avLst/>
            <a:gdLst>
              <a:gd name="connsiteX0" fmla="*/ 0 w 11548800"/>
              <a:gd name="connsiteY0" fmla="*/ 0 h 2304000"/>
              <a:gd name="connsiteX1" fmla="*/ 5529052 w 11548800"/>
              <a:gd name="connsiteY1" fmla="*/ 0 h 2304000"/>
              <a:gd name="connsiteX2" fmla="*/ 6560772 w 11548800"/>
              <a:gd name="connsiteY2" fmla="*/ 0 h 2304000"/>
              <a:gd name="connsiteX3" fmla="*/ 9551959 w 11548800"/>
              <a:gd name="connsiteY3" fmla="*/ 0 h 2304000"/>
              <a:gd name="connsiteX4" fmla="*/ 9620707 w 11548800"/>
              <a:gd name="connsiteY4" fmla="*/ 0 h 2304000"/>
              <a:gd name="connsiteX5" fmla="*/ 9792328 w 11548800"/>
              <a:gd name="connsiteY5" fmla="*/ 52424 h 2304000"/>
              <a:gd name="connsiteX6" fmla="*/ 9831674 w 11548800"/>
              <a:gd name="connsiteY6" fmla="*/ 83703 h 2304000"/>
              <a:gd name="connsiteX7" fmla="*/ 9834203 w 11548800"/>
              <a:gd name="connsiteY7" fmla="*/ 86975 h 2304000"/>
              <a:gd name="connsiteX8" fmla="*/ 9837756 w 11548800"/>
              <a:gd name="connsiteY8" fmla="*/ 89906 h 2304000"/>
              <a:gd name="connsiteX9" fmla="*/ 11548800 w 11548800"/>
              <a:gd name="connsiteY9" fmla="*/ 2304000 h 2304000"/>
              <a:gd name="connsiteX10" fmla="*/ 10439137 w 11548800"/>
              <a:gd name="connsiteY10" fmla="*/ 2304000 h 2304000"/>
              <a:gd name="connsiteX11" fmla="*/ 6560772 w 11548800"/>
              <a:gd name="connsiteY11" fmla="*/ 2304000 h 2304000"/>
              <a:gd name="connsiteX12" fmla="*/ 5529052 w 11548800"/>
              <a:gd name="connsiteY12" fmla="*/ 2304000 h 2304000"/>
              <a:gd name="connsiteX13" fmla="*/ 0 w 11548800"/>
              <a:gd name="connsiteY13" fmla="*/ 2304000 h 23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8800" h="2304000">
                <a:moveTo>
                  <a:pt x="0" y="0"/>
                </a:moveTo>
                <a:lnTo>
                  <a:pt x="5529052" y="0"/>
                </a:lnTo>
                <a:lnTo>
                  <a:pt x="6560772" y="0"/>
                </a:lnTo>
                <a:lnTo>
                  <a:pt x="9551959" y="0"/>
                </a:lnTo>
                <a:lnTo>
                  <a:pt x="9620707" y="0"/>
                </a:lnTo>
                <a:cubicBezTo>
                  <a:pt x="9684280" y="0"/>
                  <a:pt x="9743339" y="19327"/>
                  <a:pt x="9792328" y="52424"/>
                </a:cubicBezTo>
                <a:lnTo>
                  <a:pt x="9831674" y="83703"/>
                </a:lnTo>
                <a:lnTo>
                  <a:pt x="9834203" y="86975"/>
                </a:lnTo>
                <a:lnTo>
                  <a:pt x="9837756" y="89906"/>
                </a:lnTo>
                <a:lnTo>
                  <a:pt x="11548800" y="2304000"/>
                </a:lnTo>
                <a:lnTo>
                  <a:pt x="10439137" y="2304000"/>
                </a:lnTo>
                <a:lnTo>
                  <a:pt x="6560772" y="2304000"/>
                </a:lnTo>
                <a:lnTo>
                  <a:pt x="5529052" y="2304000"/>
                </a:lnTo>
                <a:lnTo>
                  <a:pt x="0" y="2304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1B23D76-3EA4-E7E2-5B32-5A8073EA520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6" y="13"/>
            <a:ext cx="12191984" cy="6857991"/>
          </a:xfrm>
          <a:custGeom>
            <a:avLst/>
            <a:gdLst>
              <a:gd name="connsiteX0" fmla="*/ 11902711 w 12191984"/>
              <a:gd name="connsiteY0" fmla="*/ 6857989 h 6857991"/>
              <a:gd name="connsiteX1" fmla="*/ 11902711 w 12191984"/>
              <a:gd name="connsiteY1" fmla="*/ 6857990 h 6857991"/>
              <a:gd name="connsiteX2" fmla="*/ 11919296 w 12191984"/>
              <a:gd name="connsiteY2" fmla="*/ 6857990 h 6857991"/>
              <a:gd name="connsiteX3" fmla="*/ 11919296 w 12191984"/>
              <a:gd name="connsiteY3" fmla="*/ 6857989 h 6857991"/>
              <a:gd name="connsiteX4" fmla="*/ 0 w 12191984"/>
              <a:gd name="connsiteY4" fmla="*/ 0 h 6857991"/>
              <a:gd name="connsiteX5" fmla="*/ 8467 w 12191984"/>
              <a:gd name="connsiteY5" fmla="*/ 0 h 6857991"/>
              <a:gd name="connsiteX6" fmla="*/ 360631 w 12191984"/>
              <a:gd name="connsiteY6" fmla="*/ 0 h 6857991"/>
              <a:gd name="connsiteX7" fmla="*/ 9290737 w 12191984"/>
              <a:gd name="connsiteY7" fmla="*/ 0 h 6857991"/>
              <a:gd name="connsiteX8" fmla="*/ 9326539 w 12191984"/>
              <a:gd name="connsiteY8" fmla="*/ 61197 h 6857991"/>
              <a:gd name="connsiteX9" fmla="*/ 9509242 w 12191984"/>
              <a:gd name="connsiteY9" fmla="*/ 184779 h 6857991"/>
              <a:gd name="connsiteX10" fmla="*/ 10197890 w 12191984"/>
              <a:gd name="connsiteY10" fmla="*/ 184779 h 6857991"/>
              <a:gd name="connsiteX11" fmla="*/ 12191984 w 12191984"/>
              <a:gd name="connsiteY11" fmla="*/ 184779 h 6857991"/>
              <a:gd name="connsiteX12" fmla="*/ 12191984 w 12191984"/>
              <a:gd name="connsiteY12" fmla="*/ 6233989 h 6857991"/>
              <a:gd name="connsiteX13" fmla="*/ 12191984 w 12191984"/>
              <a:gd name="connsiteY13" fmla="*/ 6857989 h 6857991"/>
              <a:gd name="connsiteX14" fmla="*/ 12191984 w 12191984"/>
              <a:gd name="connsiteY14" fmla="*/ 6857990 h 6857991"/>
              <a:gd name="connsiteX15" fmla="*/ 12191984 w 12191984"/>
              <a:gd name="connsiteY15" fmla="*/ 6857991 h 6857991"/>
              <a:gd name="connsiteX16" fmla="*/ 11546867 w 12191984"/>
              <a:gd name="connsiteY16" fmla="*/ 6857991 h 6857991"/>
              <a:gd name="connsiteX17" fmla="*/ 11546865 w 12191984"/>
              <a:gd name="connsiteY17" fmla="*/ 6857989 h 6857991"/>
              <a:gd name="connsiteX18" fmla="*/ 11521424 w 12191984"/>
              <a:gd name="connsiteY18" fmla="*/ 6857989 h 6857991"/>
              <a:gd name="connsiteX19" fmla="*/ 11521424 w 12191984"/>
              <a:gd name="connsiteY19" fmla="*/ 6825062 h 6857991"/>
              <a:gd name="connsiteX20" fmla="*/ 9836107 w 12191984"/>
              <a:gd name="connsiteY20" fmla="*/ 4643896 h 6857991"/>
              <a:gd name="connsiteX21" fmla="*/ 9832555 w 12191984"/>
              <a:gd name="connsiteY21" fmla="*/ 4640966 h 6857991"/>
              <a:gd name="connsiteX22" fmla="*/ 9830025 w 12191984"/>
              <a:gd name="connsiteY22" fmla="*/ 4637694 h 6857991"/>
              <a:gd name="connsiteX23" fmla="*/ 9790687 w 12191984"/>
              <a:gd name="connsiteY23" fmla="*/ 4606415 h 6857991"/>
              <a:gd name="connsiteX24" fmla="*/ 9619093 w 12191984"/>
              <a:gd name="connsiteY24" fmla="*/ 4553991 h 6857991"/>
              <a:gd name="connsiteX25" fmla="*/ 9550357 w 12191984"/>
              <a:gd name="connsiteY25" fmla="*/ 4553991 h 6857991"/>
              <a:gd name="connsiteX26" fmla="*/ 6559667 w 12191984"/>
              <a:gd name="connsiteY26" fmla="*/ 4553991 h 6857991"/>
              <a:gd name="connsiteX27" fmla="*/ 5528136 w 12191984"/>
              <a:gd name="connsiteY27" fmla="*/ 4553991 h 6857991"/>
              <a:gd name="connsiteX28" fmla="*/ 0 w 12191984"/>
              <a:gd name="connsiteY28" fmla="*/ 4553991 h 6857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1984" h="6857991">
                <a:moveTo>
                  <a:pt x="11902711" y="6857989"/>
                </a:moveTo>
                <a:lnTo>
                  <a:pt x="11902711" y="6857990"/>
                </a:lnTo>
                <a:lnTo>
                  <a:pt x="11919296" y="6857990"/>
                </a:lnTo>
                <a:lnTo>
                  <a:pt x="11919296" y="6857989"/>
                </a:lnTo>
                <a:close/>
                <a:moveTo>
                  <a:pt x="0" y="0"/>
                </a:moveTo>
                <a:lnTo>
                  <a:pt x="8467" y="0"/>
                </a:lnTo>
                <a:lnTo>
                  <a:pt x="360631" y="0"/>
                </a:lnTo>
                <a:lnTo>
                  <a:pt x="9290737" y="0"/>
                </a:lnTo>
                <a:lnTo>
                  <a:pt x="9326539" y="61197"/>
                </a:lnTo>
                <a:cubicBezTo>
                  <a:pt x="9381808" y="140396"/>
                  <a:pt x="9443782" y="184779"/>
                  <a:pt x="9509242" y="184779"/>
                </a:cubicBezTo>
                <a:lnTo>
                  <a:pt x="10197890" y="184779"/>
                </a:lnTo>
                <a:lnTo>
                  <a:pt x="12191984" y="184779"/>
                </a:lnTo>
                <a:lnTo>
                  <a:pt x="12191984" y="6233989"/>
                </a:lnTo>
                <a:lnTo>
                  <a:pt x="12191984" y="6857989"/>
                </a:lnTo>
                <a:lnTo>
                  <a:pt x="12191984" y="6857990"/>
                </a:lnTo>
                <a:lnTo>
                  <a:pt x="12191984" y="6857991"/>
                </a:lnTo>
                <a:lnTo>
                  <a:pt x="11546867" y="6857991"/>
                </a:lnTo>
                <a:lnTo>
                  <a:pt x="11546865" y="6857989"/>
                </a:lnTo>
                <a:lnTo>
                  <a:pt x="11521424" y="6857989"/>
                </a:lnTo>
                <a:lnTo>
                  <a:pt x="11521424" y="6825062"/>
                </a:lnTo>
                <a:lnTo>
                  <a:pt x="9836107" y="4643896"/>
                </a:lnTo>
                <a:lnTo>
                  <a:pt x="9832555" y="4640966"/>
                </a:lnTo>
                <a:lnTo>
                  <a:pt x="9830025" y="4637694"/>
                </a:lnTo>
                <a:lnTo>
                  <a:pt x="9790687" y="4606415"/>
                </a:lnTo>
                <a:cubicBezTo>
                  <a:pt x="9741705" y="4573318"/>
                  <a:pt x="9682656" y="4553991"/>
                  <a:pt x="9619093" y="4553991"/>
                </a:cubicBezTo>
                <a:lnTo>
                  <a:pt x="9550357" y="4553991"/>
                </a:lnTo>
                <a:lnTo>
                  <a:pt x="6559667" y="4553991"/>
                </a:lnTo>
                <a:lnTo>
                  <a:pt x="5528136" y="4553991"/>
                </a:lnTo>
                <a:lnTo>
                  <a:pt x="0" y="4553991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7BF5A1-F31B-6B38-5871-5EED9905E593}"/>
              </a:ext>
            </a:extLst>
          </p:cNvPr>
          <p:cNvSpPr txBox="1"/>
          <p:nvPr userDrawn="1"/>
        </p:nvSpPr>
        <p:spPr>
          <a:xfrm>
            <a:off x="0" y="-217179"/>
            <a:ext cx="1601968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Image and Content Bottom - White</a:t>
            </a:r>
          </a:p>
        </p:txBody>
      </p:sp>
      <p:sp>
        <p:nvSpPr>
          <p:cNvPr id="113" name="Slide Number Placeholder 112">
            <a:extLst>
              <a:ext uri="{FF2B5EF4-FFF2-40B4-BE49-F238E27FC236}">
                <a16:creationId xmlns:a16="http://schemas.microsoft.com/office/drawing/2014/main" id="{D5A316A1-BB20-27FA-419D-C4A36BCABB0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6C81132A-5E35-1E9A-D7B6-2E97101A98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732" y="4804473"/>
            <a:ext cx="9022131" cy="1232483"/>
          </a:xfrm>
        </p:spPr>
        <p:txBody>
          <a:bodyPr/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5734" y="6264916"/>
            <a:ext cx="9851897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35321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Bottom -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764ABE2-35DA-9E9A-EC69-C721D6FC0D49}"/>
              </a:ext>
            </a:extLst>
          </p:cNvPr>
          <p:cNvSpPr/>
          <p:nvPr userDrawn="1"/>
        </p:nvSpPr>
        <p:spPr>
          <a:xfrm>
            <a:off x="-1" y="4554000"/>
            <a:ext cx="11548800" cy="2304000"/>
          </a:xfrm>
          <a:custGeom>
            <a:avLst/>
            <a:gdLst>
              <a:gd name="connsiteX0" fmla="*/ 0 w 11548800"/>
              <a:gd name="connsiteY0" fmla="*/ 0 h 2304000"/>
              <a:gd name="connsiteX1" fmla="*/ 5529052 w 11548800"/>
              <a:gd name="connsiteY1" fmla="*/ 0 h 2304000"/>
              <a:gd name="connsiteX2" fmla="*/ 6560772 w 11548800"/>
              <a:gd name="connsiteY2" fmla="*/ 0 h 2304000"/>
              <a:gd name="connsiteX3" fmla="*/ 9551959 w 11548800"/>
              <a:gd name="connsiteY3" fmla="*/ 0 h 2304000"/>
              <a:gd name="connsiteX4" fmla="*/ 9620707 w 11548800"/>
              <a:gd name="connsiteY4" fmla="*/ 0 h 2304000"/>
              <a:gd name="connsiteX5" fmla="*/ 9792328 w 11548800"/>
              <a:gd name="connsiteY5" fmla="*/ 52424 h 2304000"/>
              <a:gd name="connsiteX6" fmla="*/ 9831674 w 11548800"/>
              <a:gd name="connsiteY6" fmla="*/ 83703 h 2304000"/>
              <a:gd name="connsiteX7" fmla="*/ 9834203 w 11548800"/>
              <a:gd name="connsiteY7" fmla="*/ 86975 h 2304000"/>
              <a:gd name="connsiteX8" fmla="*/ 9837756 w 11548800"/>
              <a:gd name="connsiteY8" fmla="*/ 89906 h 2304000"/>
              <a:gd name="connsiteX9" fmla="*/ 11548800 w 11548800"/>
              <a:gd name="connsiteY9" fmla="*/ 2304000 h 2304000"/>
              <a:gd name="connsiteX10" fmla="*/ 10439137 w 11548800"/>
              <a:gd name="connsiteY10" fmla="*/ 2304000 h 2304000"/>
              <a:gd name="connsiteX11" fmla="*/ 6560772 w 11548800"/>
              <a:gd name="connsiteY11" fmla="*/ 2304000 h 2304000"/>
              <a:gd name="connsiteX12" fmla="*/ 5529052 w 11548800"/>
              <a:gd name="connsiteY12" fmla="*/ 2304000 h 2304000"/>
              <a:gd name="connsiteX13" fmla="*/ 0 w 11548800"/>
              <a:gd name="connsiteY13" fmla="*/ 2304000 h 23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8800" h="2304000">
                <a:moveTo>
                  <a:pt x="0" y="0"/>
                </a:moveTo>
                <a:lnTo>
                  <a:pt x="5529052" y="0"/>
                </a:lnTo>
                <a:lnTo>
                  <a:pt x="6560772" y="0"/>
                </a:lnTo>
                <a:lnTo>
                  <a:pt x="9551959" y="0"/>
                </a:lnTo>
                <a:lnTo>
                  <a:pt x="9620707" y="0"/>
                </a:lnTo>
                <a:cubicBezTo>
                  <a:pt x="9684280" y="0"/>
                  <a:pt x="9743339" y="19327"/>
                  <a:pt x="9792328" y="52424"/>
                </a:cubicBezTo>
                <a:lnTo>
                  <a:pt x="9831674" y="83703"/>
                </a:lnTo>
                <a:lnTo>
                  <a:pt x="9834203" y="86975"/>
                </a:lnTo>
                <a:lnTo>
                  <a:pt x="9837756" y="89906"/>
                </a:lnTo>
                <a:lnTo>
                  <a:pt x="11548800" y="2304000"/>
                </a:lnTo>
                <a:lnTo>
                  <a:pt x="10439137" y="2304000"/>
                </a:lnTo>
                <a:lnTo>
                  <a:pt x="6560772" y="2304000"/>
                </a:lnTo>
                <a:lnTo>
                  <a:pt x="5529052" y="2304000"/>
                </a:lnTo>
                <a:lnTo>
                  <a:pt x="0" y="230400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0"/>
          </a:gradFill>
        </p:spPr>
        <p:txBody>
          <a:bodyPr vert="horz" wrap="square" lIns="540000" tIns="180000" rIns="1260000" bIns="612000" rtlCol="0" anchor="ctr">
            <a:noAutofit/>
          </a:bodyPr>
          <a:lstStyle/>
          <a:p>
            <a:pPr lvl="0" indent="0" defTabSz="685766">
              <a:lnSpc>
                <a:spcPct val="100000"/>
              </a:lnSpc>
              <a:spcBef>
                <a:spcPts val="800"/>
              </a:spcBef>
              <a:buClr>
                <a:schemeClr val="bg1"/>
              </a:buClr>
              <a:buFont typeface="Arial" panose="020B0604020202020204" pitchFamily="34" charset="0"/>
              <a:buNone/>
            </a:pPr>
            <a:endParaRPr lang="en-US" sz="1351" b="0" i="0">
              <a:solidFill>
                <a:schemeClr val="bg1"/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70E163D-93D5-C5DC-2A53-4A622EDD12A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6" y="13"/>
            <a:ext cx="12191984" cy="6857991"/>
          </a:xfrm>
          <a:custGeom>
            <a:avLst/>
            <a:gdLst>
              <a:gd name="connsiteX0" fmla="*/ 11902711 w 12191984"/>
              <a:gd name="connsiteY0" fmla="*/ 6857989 h 6857991"/>
              <a:gd name="connsiteX1" fmla="*/ 11902711 w 12191984"/>
              <a:gd name="connsiteY1" fmla="*/ 6857990 h 6857991"/>
              <a:gd name="connsiteX2" fmla="*/ 11919296 w 12191984"/>
              <a:gd name="connsiteY2" fmla="*/ 6857990 h 6857991"/>
              <a:gd name="connsiteX3" fmla="*/ 11919296 w 12191984"/>
              <a:gd name="connsiteY3" fmla="*/ 6857989 h 6857991"/>
              <a:gd name="connsiteX4" fmla="*/ 0 w 12191984"/>
              <a:gd name="connsiteY4" fmla="*/ 0 h 6857991"/>
              <a:gd name="connsiteX5" fmla="*/ 8467 w 12191984"/>
              <a:gd name="connsiteY5" fmla="*/ 0 h 6857991"/>
              <a:gd name="connsiteX6" fmla="*/ 360631 w 12191984"/>
              <a:gd name="connsiteY6" fmla="*/ 0 h 6857991"/>
              <a:gd name="connsiteX7" fmla="*/ 9290737 w 12191984"/>
              <a:gd name="connsiteY7" fmla="*/ 0 h 6857991"/>
              <a:gd name="connsiteX8" fmla="*/ 9326539 w 12191984"/>
              <a:gd name="connsiteY8" fmla="*/ 61197 h 6857991"/>
              <a:gd name="connsiteX9" fmla="*/ 9509242 w 12191984"/>
              <a:gd name="connsiteY9" fmla="*/ 184779 h 6857991"/>
              <a:gd name="connsiteX10" fmla="*/ 10197890 w 12191984"/>
              <a:gd name="connsiteY10" fmla="*/ 184779 h 6857991"/>
              <a:gd name="connsiteX11" fmla="*/ 12191984 w 12191984"/>
              <a:gd name="connsiteY11" fmla="*/ 184779 h 6857991"/>
              <a:gd name="connsiteX12" fmla="*/ 12191984 w 12191984"/>
              <a:gd name="connsiteY12" fmla="*/ 6233989 h 6857991"/>
              <a:gd name="connsiteX13" fmla="*/ 12191984 w 12191984"/>
              <a:gd name="connsiteY13" fmla="*/ 6857989 h 6857991"/>
              <a:gd name="connsiteX14" fmla="*/ 12191984 w 12191984"/>
              <a:gd name="connsiteY14" fmla="*/ 6857990 h 6857991"/>
              <a:gd name="connsiteX15" fmla="*/ 12191984 w 12191984"/>
              <a:gd name="connsiteY15" fmla="*/ 6857991 h 6857991"/>
              <a:gd name="connsiteX16" fmla="*/ 11546867 w 12191984"/>
              <a:gd name="connsiteY16" fmla="*/ 6857991 h 6857991"/>
              <a:gd name="connsiteX17" fmla="*/ 11546865 w 12191984"/>
              <a:gd name="connsiteY17" fmla="*/ 6857989 h 6857991"/>
              <a:gd name="connsiteX18" fmla="*/ 11521424 w 12191984"/>
              <a:gd name="connsiteY18" fmla="*/ 6857989 h 6857991"/>
              <a:gd name="connsiteX19" fmla="*/ 11521424 w 12191984"/>
              <a:gd name="connsiteY19" fmla="*/ 6825062 h 6857991"/>
              <a:gd name="connsiteX20" fmla="*/ 9836107 w 12191984"/>
              <a:gd name="connsiteY20" fmla="*/ 4643896 h 6857991"/>
              <a:gd name="connsiteX21" fmla="*/ 9832555 w 12191984"/>
              <a:gd name="connsiteY21" fmla="*/ 4640966 h 6857991"/>
              <a:gd name="connsiteX22" fmla="*/ 9830025 w 12191984"/>
              <a:gd name="connsiteY22" fmla="*/ 4637694 h 6857991"/>
              <a:gd name="connsiteX23" fmla="*/ 9790687 w 12191984"/>
              <a:gd name="connsiteY23" fmla="*/ 4606415 h 6857991"/>
              <a:gd name="connsiteX24" fmla="*/ 9619093 w 12191984"/>
              <a:gd name="connsiteY24" fmla="*/ 4553991 h 6857991"/>
              <a:gd name="connsiteX25" fmla="*/ 9550357 w 12191984"/>
              <a:gd name="connsiteY25" fmla="*/ 4553991 h 6857991"/>
              <a:gd name="connsiteX26" fmla="*/ 6559667 w 12191984"/>
              <a:gd name="connsiteY26" fmla="*/ 4553991 h 6857991"/>
              <a:gd name="connsiteX27" fmla="*/ 5528136 w 12191984"/>
              <a:gd name="connsiteY27" fmla="*/ 4553991 h 6857991"/>
              <a:gd name="connsiteX28" fmla="*/ 0 w 12191984"/>
              <a:gd name="connsiteY28" fmla="*/ 4553991 h 6857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1984" h="6857991">
                <a:moveTo>
                  <a:pt x="11902711" y="6857989"/>
                </a:moveTo>
                <a:lnTo>
                  <a:pt x="11902711" y="6857990"/>
                </a:lnTo>
                <a:lnTo>
                  <a:pt x="11919296" y="6857990"/>
                </a:lnTo>
                <a:lnTo>
                  <a:pt x="11919296" y="6857989"/>
                </a:lnTo>
                <a:close/>
                <a:moveTo>
                  <a:pt x="0" y="0"/>
                </a:moveTo>
                <a:lnTo>
                  <a:pt x="8467" y="0"/>
                </a:lnTo>
                <a:lnTo>
                  <a:pt x="360631" y="0"/>
                </a:lnTo>
                <a:lnTo>
                  <a:pt x="9290737" y="0"/>
                </a:lnTo>
                <a:lnTo>
                  <a:pt x="9326539" y="61197"/>
                </a:lnTo>
                <a:cubicBezTo>
                  <a:pt x="9381808" y="140396"/>
                  <a:pt x="9443782" y="184779"/>
                  <a:pt x="9509242" y="184779"/>
                </a:cubicBezTo>
                <a:lnTo>
                  <a:pt x="10197890" y="184779"/>
                </a:lnTo>
                <a:lnTo>
                  <a:pt x="12191984" y="184779"/>
                </a:lnTo>
                <a:lnTo>
                  <a:pt x="12191984" y="6233989"/>
                </a:lnTo>
                <a:lnTo>
                  <a:pt x="12191984" y="6857989"/>
                </a:lnTo>
                <a:lnTo>
                  <a:pt x="12191984" y="6857990"/>
                </a:lnTo>
                <a:lnTo>
                  <a:pt x="12191984" y="6857991"/>
                </a:lnTo>
                <a:lnTo>
                  <a:pt x="11546867" y="6857991"/>
                </a:lnTo>
                <a:lnTo>
                  <a:pt x="11546865" y="6857989"/>
                </a:lnTo>
                <a:lnTo>
                  <a:pt x="11521424" y="6857989"/>
                </a:lnTo>
                <a:lnTo>
                  <a:pt x="11521424" y="6825062"/>
                </a:lnTo>
                <a:lnTo>
                  <a:pt x="9836107" y="4643896"/>
                </a:lnTo>
                <a:lnTo>
                  <a:pt x="9832555" y="4640966"/>
                </a:lnTo>
                <a:lnTo>
                  <a:pt x="9830025" y="4637694"/>
                </a:lnTo>
                <a:lnTo>
                  <a:pt x="9790687" y="4606415"/>
                </a:lnTo>
                <a:cubicBezTo>
                  <a:pt x="9741705" y="4573318"/>
                  <a:pt x="9682656" y="4553991"/>
                  <a:pt x="9619093" y="4553991"/>
                </a:cubicBezTo>
                <a:lnTo>
                  <a:pt x="9550357" y="4553991"/>
                </a:lnTo>
                <a:lnTo>
                  <a:pt x="6559667" y="4553991"/>
                </a:lnTo>
                <a:lnTo>
                  <a:pt x="5528136" y="4553991"/>
                </a:lnTo>
                <a:lnTo>
                  <a:pt x="0" y="4553991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F387A5-6A99-9102-3E73-9BA44984151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307D29-92F8-E73C-2CD3-C0F2759EA7FE}"/>
              </a:ext>
            </a:extLst>
          </p:cNvPr>
          <p:cNvSpPr txBox="1"/>
          <p:nvPr userDrawn="1"/>
        </p:nvSpPr>
        <p:spPr>
          <a:xfrm>
            <a:off x="0" y="-217179"/>
            <a:ext cx="1547466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/>
              <a:t>Image and Content Bottom - Blue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BD49E56C-AF24-40ED-48B5-57787F25E3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732" y="4804473"/>
            <a:ext cx="9022131" cy="12324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5734" y="6264916"/>
            <a:ext cx="985189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94126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1B08-4CEE-DF5F-EBED-43648237E27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4" y="-2"/>
            <a:ext cx="12191969" cy="6858003"/>
          </a:xfrm>
          <a:custGeom>
            <a:avLst/>
            <a:gdLst>
              <a:gd name="connsiteX0" fmla="*/ 0 w 12191969"/>
              <a:gd name="connsiteY0" fmla="*/ 19 h 6858002"/>
              <a:gd name="connsiteX1" fmla="*/ 8467 w 12191969"/>
              <a:gd name="connsiteY1" fmla="*/ 19 h 6858002"/>
              <a:gd name="connsiteX2" fmla="*/ 360632 w 12191969"/>
              <a:gd name="connsiteY2" fmla="*/ 19 h 6858002"/>
              <a:gd name="connsiteX3" fmla="*/ 9290725 w 12191969"/>
              <a:gd name="connsiteY3" fmla="*/ 19 h 6858002"/>
              <a:gd name="connsiteX4" fmla="*/ 9326522 w 12191969"/>
              <a:gd name="connsiteY4" fmla="*/ 61207 h 6858002"/>
              <a:gd name="connsiteX5" fmla="*/ 9509225 w 12191969"/>
              <a:gd name="connsiteY5" fmla="*/ 184789 h 6858002"/>
              <a:gd name="connsiteX6" fmla="*/ 10197873 w 12191969"/>
              <a:gd name="connsiteY6" fmla="*/ 184789 h 6858002"/>
              <a:gd name="connsiteX7" fmla="*/ 12191967 w 12191969"/>
              <a:gd name="connsiteY7" fmla="*/ 184789 h 6858002"/>
              <a:gd name="connsiteX8" fmla="*/ 12191967 w 12191969"/>
              <a:gd name="connsiteY8" fmla="*/ 18050 h 6858002"/>
              <a:gd name="connsiteX9" fmla="*/ 12191969 w 12191969"/>
              <a:gd name="connsiteY9" fmla="*/ 18048 h 6858002"/>
              <a:gd name="connsiteX10" fmla="*/ 12191969 w 12191969"/>
              <a:gd name="connsiteY10" fmla="*/ 6234000 h 6858002"/>
              <a:gd name="connsiteX11" fmla="*/ 12191969 w 12191969"/>
              <a:gd name="connsiteY11" fmla="*/ 6858001 h 6858002"/>
              <a:gd name="connsiteX12" fmla="*/ 12191969 w 12191969"/>
              <a:gd name="connsiteY12" fmla="*/ 6858002 h 6858002"/>
              <a:gd name="connsiteX13" fmla="*/ 11919273 w 12191969"/>
              <a:gd name="connsiteY13" fmla="*/ 6858002 h 6858002"/>
              <a:gd name="connsiteX14" fmla="*/ 11919273 w 12191969"/>
              <a:gd name="connsiteY14" fmla="*/ 6858000 h 6858002"/>
              <a:gd name="connsiteX15" fmla="*/ 11902688 w 12191969"/>
              <a:gd name="connsiteY15" fmla="*/ 6858000 h 6858002"/>
              <a:gd name="connsiteX16" fmla="*/ 11902688 w 12191969"/>
              <a:gd name="connsiteY16" fmla="*/ 6858002 h 6858002"/>
              <a:gd name="connsiteX17" fmla="*/ 11521409 w 12191969"/>
              <a:gd name="connsiteY17" fmla="*/ 6858002 h 6858002"/>
              <a:gd name="connsiteX18" fmla="*/ 360632 w 12191969"/>
              <a:gd name="connsiteY18" fmla="*/ 6858002 h 6858002"/>
              <a:gd name="connsiteX19" fmla="*/ 8467 w 12191969"/>
              <a:gd name="connsiteY19" fmla="*/ 6858002 h 6858002"/>
              <a:gd name="connsiteX20" fmla="*/ 0 w 12191969"/>
              <a:gd name="connsiteY20" fmla="*/ 6858002 h 6858002"/>
              <a:gd name="connsiteX21" fmla="*/ 11429967 w 12191969"/>
              <a:gd name="connsiteY21" fmla="*/ 0 h 6858002"/>
              <a:gd name="connsiteX22" fmla="*/ 12191967 w 12191969"/>
              <a:gd name="connsiteY22" fmla="*/ 0 h 6858002"/>
              <a:gd name="connsiteX23" fmla="*/ 12191967 w 12191969"/>
              <a:gd name="connsiteY23" fmla="*/ 1 h 6858002"/>
              <a:gd name="connsiteX24" fmla="*/ 11429967 w 12191969"/>
              <a:gd name="connsiteY24" fmla="*/ 3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1969" h="6858002">
                <a:moveTo>
                  <a:pt x="0" y="19"/>
                </a:moveTo>
                <a:lnTo>
                  <a:pt x="8467" y="19"/>
                </a:lnTo>
                <a:lnTo>
                  <a:pt x="360632" y="19"/>
                </a:lnTo>
                <a:lnTo>
                  <a:pt x="9290725" y="19"/>
                </a:lnTo>
                <a:lnTo>
                  <a:pt x="9326522" y="61207"/>
                </a:lnTo>
                <a:cubicBezTo>
                  <a:pt x="9381791" y="140406"/>
                  <a:pt x="9443765" y="184789"/>
                  <a:pt x="9509225" y="184789"/>
                </a:cubicBezTo>
                <a:lnTo>
                  <a:pt x="10197873" y="184789"/>
                </a:lnTo>
                <a:lnTo>
                  <a:pt x="12191967" y="184789"/>
                </a:lnTo>
                <a:lnTo>
                  <a:pt x="12191967" y="18050"/>
                </a:lnTo>
                <a:lnTo>
                  <a:pt x="12191969" y="18048"/>
                </a:lnTo>
                <a:lnTo>
                  <a:pt x="12191969" y="6234000"/>
                </a:lnTo>
                <a:lnTo>
                  <a:pt x="12191969" y="6858001"/>
                </a:lnTo>
                <a:lnTo>
                  <a:pt x="12191969" y="6858002"/>
                </a:lnTo>
                <a:lnTo>
                  <a:pt x="11919273" y="6858002"/>
                </a:lnTo>
                <a:lnTo>
                  <a:pt x="11919273" y="6858000"/>
                </a:lnTo>
                <a:lnTo>
                  <a:pt x="11902688" y="6858000"/>
                </a:lnTo>
                <a:lnTo>
                  <a:pt x="11902688" y="6858002"/>
                </a:lnTo>
                <a:lnTo>
                  <a:pt x="11521409" y="6858002"/>
                </a:lnTo>
                <a:lnTo>
                  <a:pt x="360632" y="6858002"/>
                </a:lnTo>
                <a:lnTo>
                  <a:pt x="8467" y="6858002"/>
                </a:lnTo>
                <a:lnTo>
                  <a:pt x="0" y="6858002"/>
                </a:lnTo>
                <a:close/>
                <a:moveTo>
                  <a:pt x="11429967" y="0"/>
                </a:moveTo>
                <a:lnTo>
                  <a:pt x="12191967" y="0"/>
                </a:lnTo>
                <a:lnTo>
                  <a:pt x="12191967" y="1"/>
                </a:lnTo>
                <a:lnTo>
                  <a:pt x="11429967" y="3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5734" y="6260196"/>
            <a:ext cx="1075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69C6843-D992-9FBB-41BF-32CBE7211967}"/>
              </a:ext>
            </a:extLst>
          </p:cNvPr>
          <p:cNvSpPr txBox="1"/>
          <p:nvPr userDrawn="1"/>
        </p:nvSpPr>
        <p:spPr>
          <a:xfrm>
            <a:off x="1" y="-217179"/>
            <a:ext cx="1270147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>
                <a:solidFill>
                  <a:schemeClr val="bg2"/>
                </a:solidFill>
              </a:rPr>
              <a:t>Full Screen Image and Title</a:t>
            </a:r>
          </a:p>
        </p:txBody>
      </p:sp>
      <p:sp>
        <p:nvSpPr>
          <p:cNvPr id="270" name="Slide Number Placeholder 269">
            <a:extLst>
              <a:ext uri="{FF2B5EF4-FFF2-40B4-BE49-F238E27FC236}">
                <a16:creationId xmlns:a16="http://schemas.microsoft.com/office/drawing/2014/main" id="{9E5767AE-C655-DDA7-9922-1C1396E56F6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B1BD6C73-7817-FEE6-8C1C-2E3A1E1DD97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6000" y="1062000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9868DB2-87D7-7B9D-7F76-0940A92E0E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21720"/>
            <a:ext cx="10752000" cy="48013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231568496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9118D7-A3D9-06F1-66E2-8346A9F940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4" y="-2"/>
            <a:ext cx="12191969" cy="6858003"/>
          </a:xfrm>
          <a:custGeom>
            <a:avLst/>
            <a:gdLst>
              <a:gd name="connsiteX0" fmla="*/ 0 w 12191969"/>
              <a:gd name="connsiteY0" fmla="*/ 19 h 6858002"/>
              <a:gd name="connsiteX1" fmla="*/ 8467 w 12191969"/>
              <a:gd name="connsiteY1" fmla="*/ 19 h 6858002"/>
              <a:gd name="connsiteX2" fmla="*/ 360632 w 12191969"/>
              <a:gd name="connsiteY2" fmla="*/ 19 h 6858002"/>
              <a:gd name="connsiteX3" fmla="*/ 9290725 w 12191969"/>
              <a:gd name="connsiteY3" fmla="*/ 19 h 6858002"/>
              <a:gd name="connsiteX4" fmla="*/ 9326522 w 12191969"/>
              <a:gd name="connsiteY4" fmla="*/ 61207 h 6858002"/>
              <a:gd name="connsiteX5" fmla="*/ 9509225 w 12191969"/>
              <a:gd name="connsiteY5" fmla="*/ 184789 h 6858002"/>
              <a:gd name="connsiteX6" fmla="*/ 10197873 w 12191969"/>
              <a:gd name="connsiteY6" fmla="*/ 184789 h 6858002"/>
              <a:gd name="connsiteX7" fmla="*/ 12191967 w 12191969"/>
              <a:gd name="connsiteY7" fmla="*/ 184789 h 6858002"/>
              <a:gd name="connsiteX8" fmla="*/ 12191967 w 12191969"/>
              <a:gd name="connsiteY8" fmla="*/ 18050 h 6858002"/>
              <a:gd name="connsiteX9" fmla="*/ 12191969 w 12191969"/>
              <a:gd name="connsiteY9" fmla="*/ 18048 h 6858002"/>
              <a:gd name="connsiteX10" fmla="*/ 12191969 w 12191969"/>
              <a:gd name="connsiteY10" fmla="*/ 6234000 h 6858002"/>
              <a:gd name="connsiteX11" fmla="*/ 12191969 w 12191969"/>
              <a:gd name="connsiteY11" fmla="*/ 6858001 h 6858002"/>
              <a:gd name="connsiteX12" fmla="*/ 12191969 w 12191969"/>
              <a:gd name="connsiteY12" fmla="*/ 6858002 h 6858002"/>
              <a:gd name="connsiteX13" fmla="*/ 11919273 w 12191969"/>
              <a:gd name="connsiteY13" fmla="*/ 6858002 h 6858002"/>
              <a:gd name="connsiteX14" fmla="*/ 11919273 w 12191969"/>
              <a:gd name="connsiteY14" fmla="*/ 6858000 h 6858002"/>
              <a:gd name="connsiteX15" fmla="*/ 11902688 w 12191969"/>
              <a:gd name="connsiteY15" fmla="*/ 6858000 h 6858002"/>
              <a:gd name="connsiteX16" fmla="*/ 11902688 w 12191969"/>
              <a:gd name="connsiteY16" fmla="*/ 6858002 h 6858002"/>
              <a:gd name="connsiteX17" fmla="*/ 11521409 w 12191969"/>
              <a:gd name="connsiteY17" fmla="*/ 6858002 h 6858002"/>
              <a:gd name="connsiteX18" fmla="*/ 360632 w 12191969"/>
              <a:gd name="connsiteY18" fmla="*/ 6858002 h 6858002"/>
              <a:gd name="connsiteX19" fmla="*/ 8467 w 12191969"/>
              <a:gd name="connsiteY19" fmla="*/ 6858002 h 6858002"/>
              <a:gd name="connsiteX20" fmla="*/ 0 w 12191969"/>
              <a:gd name="connsiteY20" fmla="*/ 6858002 h 6858002"/>
              <a:gd name="connsiteX21" fmla="*/ 11429967 w 12191969"/>
              <a:gd name="connsiteY21" fmla="*/ 0 h 6858002"/>
              <a:gd name="connsiteX22" fmla="*/ 12191967 w 12191969"/>
              <a:gd name="connsiteY22" fmla="*/ 0 h 6858002"/>
              <a:gd name="connsiteX23" fmla="*/ 12191967 w 12191969"/>
              <a:gd name="connsiteY23" fmla="*/ 1 h 6858002"/>
              <a:gd name="connsiteX24" fmla="*/ 11429967 w 12191969"/>
              <a:gd name="connsiteY24" fmla="*/ 3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1969" h="6858002">
                <a:moveTo>
                  <a:pt x="0" y="19"/>
                </a:moveTo>
                <a:lnTo>
                  <a:pt x="8467" y="19"/>
                </a:lnTo>
                <a:lnTo>
                  <a:pt x="360632" y="19"/>
                </a:lnTo>
                <a:lnTo>
                  <a:pt x="9290725" y="19"/>
                </a:lnTo>
                <a:lnTo>
                  <a:pt x="9326522" y="61207"/>
                </a:lnTo>
                <a:cubicBezTo>
                  <a:pt x="9381791" y="140406"/>
                  <a:pt x="9443765" y="184789"/>
                  <a:pt x="9509225" y="184789"/>
                </a:cubicBezTo>
                <a:lnTo>
                  <a:pt x="10197873" y="184789"/>
                </a:lnTo>
                <a:lnTo>
                  <a:pt x="12191967" y="184789"/>
                </a:lnTo>
                <a:lnTo>
                  <a:pt x="12191967" y="18050"/>
                </a:lnTo>
                <a:lnTo>
                  <a:pt x="12191969" y="18048"/>
                </a:lnTo>
                <a:lnTo>
                  <a:pt x="12191969" y="6234000"/>
                </a:lnTo>
                <a:lnTo>
                  <a:pt x="12191969" y="6858001"/>
                </a:lnTo>
                <a:lnTo>
                  <a:pt x="12191969" y="6858002"/>
                </a:lnTo>
                <a:lnTo>
                  <a:pt x="11919273" y="6858002"/>
                </a:lnTo>
                <a:lnTo>
                  <a:pt x="11919273" y="6858000"/>
                </a:lnTo>
                <a:lnTo>
                  <a:pt x="11902688" y="6858000"/>
                </a:lnTo>
                <a:lnTo>
                  <a:pt x="11902688" y="6858002"/>
                </a:lnTo>
                <a:lnTo>
                  <a:pt x="11521409" y="6858002"/>
                </a:lnTo>
                <a:lnTo>
                  <a:pt x="360632" y="6858002"/>
                </a:lnTo>
                <a:lnTo>
                  <a:pt x="8467" y="6858002"/>
                </a:lnTo>
                <a:lnTo>
                  <a:pt x="0" y="6858002"/>
                </a:lnTo>
                <a:close/>
                <a:moveTo>
                  <a:pt x="11429967" y="0"/>
                </a:moveTo>
                <a:lnTo>
                  <a:pt x="12191967" y="0"/>
                </a:lnTo>
                <a:lnTo>
                  <a:pt x="12191967" y="1"/>
                </a:lnTo>
                <a:lnTo>
                  <a:pt x="11429967" y="3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5734" y="6260196"/>
            <a:ext cx="1075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69C6843-D992-9FBB-41BF-32CBE7211967}"/>
              </a:ext>
            </a:extLst>
          </p:cNvPr>
          <p:cNvSpPr txBox="1"/>
          <p:nvPr userDrawn="1"/>
        </p:nvSpPr>
        <p:spPr>
          <a:xfrm>
            <a:off x="0" y="-217179"/>
            <a:ext cx="866190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>
                <a:solidFill>
                  <a:schemeClr val="bg2"/>
                </a:solidFill>
              </a:rPr>
              <a:t>Full Screen Image</a:t>
            </a:r>
          </a:p>
        </p:txBody>
      </p:sp>
      <p:sp>
        <p:nvSpPr>
          <p:cNvPr id="270" name="Slide Number Placeholder 269">
            <a:extLst>
              <a:ext uri="{FF2B5EF4-FFF2-40B4-BE49-F238E27FC236}">
                <a16:creationId xmlns:a16="http://schemas.microsoft.com/office/drawing/2014/main" id="{9E5767AE-C655-DDA7-9922-1C1396E56F6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56780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54471CD-0658-6863-1DCC-BE9A405EF275}"/>
              </a:ext>
            </a:extLst>
          </p:cNvPr>
          <p:cNvGrpSpPr/>
          <p:nvPr userDrawn="1"/>
        </p:nvGrpSpPr>
        <p:grpSpPr>
          <a:xfrm>
            <a:off x="-1" y="1"/>
            <a:ext cx="12192001" cy="6864459"/>
            <a:chOff x="-1" y="0"/>
            <a:chExt cx="12192001" cy="6864459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C054394C-AE9A-61E7-DDCA-8969E4F3699D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7451EC9-E661-19B4-83C2-0CAEA29FA26E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7B5849C-B171-BFC0-8154-CA10B6BF78CB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BC88DE-F2CD-675C-FECC-C65FA931B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2206EFD-BE7F-6E92-061A-AE2F4922447B}"/>
              </a:ext>
            </a:extLst>
          </p:cNvPr>
          <p:cNvSpPr/>
          <p:nvPr userDrawn="1"/>
        </p:nvSpPr>
        <p:spPr>
          <a:xfrm>
            <a:off x="2720205" y="4120251"/>
            <a:ext cx="1671199" cy="1671199"/>
          </a:xfrm>
          <a:prstGeom prst="ellipse">
            <a:avLst/>
          </a:prstGeom>
          <a:noFill/>
          <a:ln w="12700">
            <a:solidFill>
              <a:schemeClr val="bg2">
                <a:lumMod val="40000"/>
                <a:lumOff val="60000"/>
                <a:alpha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F54C3AD-4120-0215-E237-437BA081C8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1784" y="634784"/>
            <a:ext cx="5588435" cy="5588435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5BBAE3BC-3862-74D8-1295-4D90459D3180}"/>
              </a:ext>
            </a:extLst>
          </p:cNvPr>
          <p:cNvSpPr/>
          <p:nvPr userDrawn="1"/>
        </p:nvSpPr>
        <p:spPr>
          <a:xfrm>
            <a:off x="3807593" y="1168973"/>
            <a:ext cx="4531675" cy="4532795"/>
          </a:xfrm>
          <a:custGeom>
            <a:avLst/>
            <a:gdLst>
              <a:gd name="connsiteX0" fmla="*/ 1404444 w 2808889"/>
              <a:gd name="connsiteY0" fmla="*/ 229199 h 2809584"/>
              <a:gd name="connsiteX1" fmla="*/ 228850 w 2808889"/>
              <a:gd name="connsiteY1" fmla="*/ 1404793 h 2809584"/>
              <a:gd name="connsiteX2" fmla="*/ 1404444 w 2808889"/>
              <a:gd name="connsiteY2" fmla="*/ 2580387 h 2809584"/>
              <a:gd name="connsiteX3" fmla="*/ 2580038 w 2808889"/>
              <a:gd name="connsiteY3" fmla="*/ 1404793 h 2809584"/>
              <a:gd name="connsiteX4" fmla="*/ 1404444 w 2808889"/>
              <a:gd name="connsiteY4" fmla="*/ 229199 h 2809584"/>
              <a:gd name="connsiteX5" fmla="*/ 1331086 w 2808889"/>
              <a:gd name="connsiteY5" fmla="*/ 0 h 2809584"/>
              <a:gd name="connsiteX6" fmla="*/ 1477802 w 2808889"/>
              <a:gd name="connsiteY6" fmla="*/ 0 h 2809584"/>
              <a:gd name="connsiteX7" fmla="*/ 1477802 w 2808889"/>
              <a:gd name="connsiteY7" fmla="*/ 145123 h 2809584"/>
              <a:gd name="connsiteX8" fmla="*/ 1533618 w 2808889"/>
              <a:gd name="connsiteY8" fmla="*/ 147942 h 2809584"/>
              <a:gd name="connsiteX9" fmla="*/ 2661296 w 2808889"/>
              <a:gd name="connsiteY9" fmla="*/ 1275620 h 2809584"/>
              <a:gd name="connsiteX10" fmla="*/ 2664115 w 2808889"/>
              <a:gd name="connsiteY10" fmla="*/ 1331436 h 2809584"/>
              <a:gd name="connsiteX11" fmla="*/ 2808889 w 2808889"/>
              <a:gd name="connsiteY11" fmla="*/ 1331436 h 2809584"/>
              <a:gd name="connsiteX12" fmla="*/ 2808889 w 2808889"/>
              <a:gd name="connsiteY12" fmla="*/ 1478149 h 2809584"/>
              <a:gd name="connsiteX13" fmla="*/ 2664115 w 2808889"/>
              <a:gd name="connsiteY13" fmla="*/ 1478149 h 2809584"/>
              <a:gd name="connsiteX14" fmla="*/ 2661296 w 2808889"/>
              <a:gd name="connsiteY14" fmla="*/ 1533966 h 2809584"/>
              <a:gd name="connsiteX15" fmla="*/ 1533618 w 2808889"/>
              <a:gd name="connsiteY15" fmla="*/ 2661644 h 2809584"/>
              <a:gd name="connsiteX16" fmla="*/ 1477797 w 2808889"/>
              <a:gd name="connsiteY16" fmla="*/ 2664463 h 2809584"/>
              <a:gd name="connsiteX17" fmla="*/ 1477797 w 2808889"/>
              <a:gd name="connsiteY17" fmla="*/ 2809584 h 2809584"/>
              <a:gd name="connsiteX18" fmla="*/ 1331092 w 2808889"/>
              <a:gd name="connsiteY18" fmla="*/ 2809584 h 2809584"/>
              <a:gd name="connsiteX19" fmla="*/ 1331092 w 2808889"/>
              <a:gd name="connsiteY19" fmla="*/ 2664463 h 2809584"/>
              <a:gd name="connsiteX20" fmla="*/ 1275272 w 2808889"/>
              <a:gd name="connsiteY20" fmla="*/ 2661644 h 2809584"/>
              <a:gd name="connsiteX21" fmla="*/ 147594 w 2808889"/>
              <a:gd name="connsiteY21" fmla="*/ 1533966 h 2809584"/>
              <a:gd name="connsiteX22" fmla="*/ 144775 w 2808889"/>
              <a:gd name="connsiteY22" fmla="*/ 1478149 h 2809584"/>
              <a:gd name="connsiteX23" fmla="*/ 0 w 2808889"/>
              <a:gd name="connsiteY23" fmla="*/ 1478149 h 2809584"/>
              <a:gd name="connsiteX24" fmla="*/ 0 w 2808889"/>
              <a:gd name="connsiteY24" fmla="*/ 1331436 h 2809584"/>
              <a:gd name="connsiteX25" fmla="*/ 144775 w 2808889"/>
              <a:gd name="connsiteY25" fmla="*/ 1331436 h 2809584"/>
              <a:gd name="connsiteX26" fmla="*/ 147594 w 2808889"/>
              <a:gd name="connsiteY26" fmla="*/ 1275620 h 2809584"/>
              <a:gd name="connsiteX27" fmla="*/ 1275272 w 2808889"/>
              <a:gd name="connsiteY27" fmla="*/ 147942 h 2809584"/>
              <a:gd name="connsiteX28" fmla="*/ 1331086 w 2808889"/>
              <a:gd name="connsiteY28" fmla="*/ 145123 h 280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808889" h="2809584">
                <a:moveTo>
                  <a:pt x="1404444" y="229199"/>
                </a:moveTo>
                <a:cubicBezTo>
                  <a:pt x="755181" y="229199"/>
                  <a:pt x="228850" y="755530"/>
                  <a:pt x="228850" y="1404793"/>
                </a:cubicBezTo>
                <a:cubicBezTo>
                  <a:pt x="228850" y="2054056"/>
                  <a:pt x="755181" y="2580387"/>
                  <a:pt x="1404444" y="2580387"/>
                </a:cubicBezTo>
                <a:cubicBezTo>
                  <a:pt x="2053707" y="2580387"/>
                  <a:pt x="2580038" y="2054056"/>
                  <a:pt x="2580038" y="1404793"/>
                </a:cubicBezTo>
                <a:cubicBezTo>
                  <a:pt x="2580038" y="755530"/>
                  <a:pt x="2053707" y="229199"/>
                  <a:pt x="1404444" y="229199"/>
                </a:cubicBezTo>
                <a:close/>
                <a:moveTo>
                  <a:pt x="1331086" y="0"/>
                </a:moveTo>
                <a:lnTo>
                  <a:pt x="1477802" y="0"/>
                </a:lnTo>
                <a:lnTo>
                  <a:pt x="1477802" y="145123"/>
                </a:lnTo>
                <a:lnTo>
                  <a:pt x="1533618" y="147942"/>
                </a:lnTo>
                <a:cubicBezTo>
                  <a:pt x="2128211" y="208326"/>
                  <a:pt x="2600912" y="681028"/>
                  <a:pt x="2661296" y="1275620"/>
                </a:cubicBezTo>
                <a:lnTo>
                  <a:pt x="2664115" y="1331436"/>
                </a:lnTo>
                <a:lnTo>
                  <a:pt x="2808889" y="1331436"/>
                </a:lnTo>
                <a:lnTo>
                  <a:pt x="2808889" y="1478149"/>
                </a:lnTo>
                <a:lnTo>
                  <a:pt x="2664115" y="1478149"/>
                </a:lnTo>
                <a:lnTo>
                  <a:pt x="2661296" y="1533966"/>
                </a:lnTo>
                <a:cubicBezTo>
                  <a:pt x="2600912" y="2128559"/>
                  <a:pt x="2128211" y="2601260"/>
                  <a:pt x="1533618" y="2661644"/>
                </a:cubicBezTo>
                <a:lnTo>
                  <a:pt x="1477797" y="2664463"/>
                </a:lnTo>
                <a:lnTo>
                  <a:pt x="1477797" y="2809584"/>
                </a:lnTo>
                <a:lnTo>
                  <a:pt x="1331092" y="2809584"/>
                </a:lnTo>
                <a:lnTo>
                  <a:pt x="1331092" y="2664463"/>
                </a:lnTo>
                <a:lnTo>
                  <a:pt x="1275272" y="2661644"/>
                </a:lnTo>
                <a:cubicBezTo>
                  <a:pt x="680680" y="2601260"/>
                  <a:pt x="207978" y="2128559"/>
                  <a:pt x="147594" y="1533966"/>
                </a:cubicBezTo>
                <a:lnTo>
                  <a:pt x="144775" y="1478149"/>
                </a:lnTo>
                <a:lnTo>
                  <a:pt x="0" y="1478149"/>
                </a:lnTo>
                <a:lnTo>
                  <a:pt x="0" y="1331436"/>
                </a:lnTo>
                <a:lnTo>
                  <a:pt x="144775" y="1331436"/>
                </a:lnTo>
                <a:lnTo>
                  <a:pt x="147594" y="1275620"/>
                </a:lnTo>
                <a:cubicBezTo>
                  <a:pt x="207978" y="681028"/>
                  <a:pt x="680680" y="208326"/>
                  <a:pt x="1275272" y="147942"/>
                </a:cubicBezTo>
                <a:lnTo>
                  <a:pt x="1331086" y="145123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48336"/>
            </a:schemeClr>
          </a:solidFill>
          <a:ln w="352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9F06B9-3F64-5717-E8AB-B9C95C3868DD}"/>
              </a:ext>
            </a:extLst>
          </p:cNvPr>
          <p:cNvSpPr txBox="1"/>
          <p:nvPr userDrawn="1"/>
        </p:nvSpPr>
        <p:spPr>
          <a:xfrm>
            <a:off x="393842" y="0"/>
            <a:ext cx="1875835" cy="4175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354">
              <a:spcBef>
                <a:spcPts val="1067"/>
              </a:spcBef>
              <a:buClr>
                <a:srgbClr val="474D56"/>
              </a:buClr>
            </a:pPr>
            <a:r>
              <a:rPr lang="en-US" sz="26533" b="1" i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Arial Nova" panose="020B0504020202020204" pitchFamily="34" charset="0"/>
              </a:rPr>
              <a:t>“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62AA19-5D97-5F1B-05B3-F91E8EC440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4" y="1074231"/>
            <a:ext cx="10752668" cy="4709760"/>
          </a:xfrm>
        </p:spPr>
        <p:txBody>
          <a:bodyPr anchor="ctr">
            <a:noAutofit/>
          </a:bodyPr>
          <a:lstStyle>
            <a:lvl1pPr algn="ctr">
              <a:lnSpc>
                <a:spcPct val="90000"/>
              </a:lnSpc>
              <a:defRPr sz="4800" b="0" i="0">
                <a:gradFill>
                  <a:gsLst>
                    <a:gs pos="20000">
                      <a:schemeClr val="tx2"/>
                    </a:gs>
                    <a:gs pos="100000">
                      <a:schemeClr val="accent1"/>
                    </a:gs>
                  </a:gsLst>
                  <a:lin ang="2700000" scaled="0"/>
                </a:gradFill>
                <a:latin typeface="+mj-lt"/>
                <a:cs typeface="Segoe UI Semibold" panose="020B0502040204020203" pitchFamily="34" charset="0"/>
              </a:defRPr>
            </a:lvl1pPr>
            <a:lvl2pPr marL="0" indent="0" algn="ctr">
              <a:buNone/>
              <a:defRPr sz="2000"/>
            </a:lvl2pPr>
          </a:lstStyle>
          <a:p>
            <a:pPr lvl="0"/>
            <a:r>
              <a:rPr lang="en-US"/>
              <a:t>Add Quote or Statement</a:t>
            </a:r>
          </a:p>
          <a:p>
            <a:pPr lvl="1"/>
            <a:r>
              <a:rPr lang="en-US"/>
              <a:t>Secondary line or name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769E45-23E3-C607-00A6-B1BD741B3C55}"/>
              </a:ext>
            </a:extLst>
          </p:cNvPr>
          <p:cNvSpPr txBox="1"/>
          <p:nvPr userDrawn="1"/>
        </p:nvSpPr>
        <p:spPr>
          <a:xfrm>
            <a:off x="0" y="-217179"/>
            <a:ext cx="866190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>
                <a:solidFill>
                  <a:schemeClr val="bg2"/>
                </a:solidFill>
              </a:rPr>
              <a:t>Statement - White</a:t>
            </a:r>
          </a:p>
        </p:txBody>
      </p:sp>
    </p:spTree>
    <p:extLst>
      <p:ext uri="{BB962C8B-B14F-4D97-AF65-F5344CB8AC3E}">
        <p14:creationId xmlns:p14="http://schemas.microsoft.com/office/powerpoint/2010/main" val="14165726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Blue">
    <p:bg>
      <p:bgPr>
        <a:gradFill>
          <a:gsLst>
            <a:gs pos="26000">
              <a:schemeClr val="tx2"/>
            </a:gs>
            <a:gs pos="100000">
              <a:schemeClr val="accent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4056897E-2AA4-4770-AD35-CC678E400D2E}"/>
              </a:ext>
            </a:extLst>
          </p:cNvPr>
          <p:cNvSpPr/>
          <p:nvPr userDrawn="1"/>
        </p:nvSpPr>
        <p:spPr bwMode="grayWhite">
          <a:xfrm>
            <a:off x="3084592" y="1"/>
            <a:ext cx="9107408" cy="6858001"/>
          </a:xfrm>
          <a:custGeom>
            <a:avLst/>
            <a:gdLst>
              <a:gd name="connsiteX0" fmla="*/ 0 w 9107408"/>
              <a:gd name="connsiteY0" fmla="*/ 0 h 6858001"/>
              <a:gd name="connsiteX1" fmla="*/ 2458165 w 9107408"/>
              <a:gd name="connsiteY1" fmla="*/ 0 h 6858001"/>
              <a:gd name="connsiteX2" fmla="*/ 4991935 w 9107408"/>
              <a:gd name="connsiteY2" fmla="*/ 5719051 h 6858001"/>
              <a:gd name="connsiteX3" fmla="*/ 5716240 w 9107408"/>
              <a:gd name="connsiteY3" fmla="*/ 5719051 h 6858001"/>
              <a:gd name="connsiteX4" fmla="*/ 8252101 w 9107408"/>
              <a:gd name="connsiteY4" fmla="*/ 0 h 6858001"/>
              <a:gd name="connsiteX5" fmla="*/ 9107408 w 9107408"/>
              <a:gd name="connsiteY5" fmla="*/ 0 h 6858001"/>
              <a:gd name="connsiteX6" fmla="*/ 9107408 w 9107408"/>
              <a:gd name="connsiteY6" fmla="*/ 3617432 h 6858001"/>
              <a:gd name="connsiteX7" fmla="*/ 7671401 w 9107408"/>
              <a:gd name="connsiteY7" fmla="*/ 6858001 h 6858001"/>
              <a:gd name="connsiteX8" fmla="*/ 3039671 w 9107408"/>
              <a:gd name="connsiteY8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7408" h="6858001">
                <a:moveTo>
                  <a:pt x="0" y="0"/>
                </a:moveTo>
                <a:lnTo>
                  <a:pt x="2458165" y="0"/>
                </a:lnTo>
                <a:lnTo>
                  <a:pt x="4991935" y="5719051"/>
                </a:lnTo>
                <a:cubicBezTo>
                  <a:pt x="5192084" y="6163125"/>
                  <a:pt x="5516089" y="6163125"/>
                  <a:pt x="5716240" y="5719051"/>
                </a:cubicBezTo>
                <a:lnTo>
                  <a:pt x="8252101" y="0"/>
                </a:lnTo>
                <a:lnTo>
                  <a:pt x="9107408" y="0"/>
                </a:lnTo>
                <a:lnTo>
                  <a:pt x="9107408" y="3617432"/>
                </a:lnTo>
                <a:lnTo>
                  <a:pt x="7671401" y="6858001"/>
                </a:lnTo>
                <a:lnTo>
                  <a:pt x="3039671" y="6858001"/>
                </a:lnTo>
                <a:close/>
              </a:path>
            </a:pathLst>
          </a:custGeom>
          <a:gradFill flip="none" rotWithShape="1">
            <a:gsLst>
              <a:gs pos="79000">
                <a:schemeClr val="accent2">
                  <a:alpha val="0"/>
                </a:schemeClr>
              </a:gs>
              <a:gs pos="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564E7EB0-C7F3-E628-A239-A3B5D71C5D7F}"/>
              </a:ext>
            </a:extLst>
          </p:cNvPr>
          <p:cNvSpPr/>
          <p:nvPr userDrawn="1"/>
        </p:nvSpPr>
        <p:spPr>
          <a:xfrm flipH="1">
            <a:off x="11355544" y="4977023"/>
            <a:ext cx="836456" cy="1887436"/>
          </a:xfrm>
          <a:custGeom>
            <a:avLst/>
            <a:gdLst>
              <a:gd name="connsiteX0" fmla="*/ 0 w 627342"/>
              <a:gd name="connsiteY0" fmla="*/ 0 h 1415577"/>
              <a:gd name="connsiteX1" fmla="*/ 627342 w 627342"/>
              <a:gd name="connsiteY1" fmla="*/ 1415577 h 1415577"/>
              <a:gd name="connsiteX2" fmla="*/ 0 w 627342"/>
              <a:gd name="connsiteY2" fmla="*/ 1415577 h 1415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7342" h="1415577">
                <a:moveTo>
                  <a:pt x="0" y="0"/>
                </a:moveTo>
                <a:lnTo>
                  <a:pt x="627342" y="1415577"/>
                </a:lnTo>
                <a:lnTo>
                  <a:pt x="0" y="1415577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34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F402A23E-428E-0058-AF33-5C9C3C691B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1784" y="634784"/>
            <a:ext cx="5588435" cy="5588435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22B78352-787F-498E-71A9-60A020C22A46}"/>
              </a:ext>
            </a:extLst>
          </p:cNvPr>
          <p:cNvSpPr/>
          <p:nvPr userDrawn="1"/>
        </p:nvSpPr>
        <p:spPr>
          <a:xfrm>
            <a:off x="2720205" y="4120251"/>
            <a:ext cx="1671199" cy="1671199"/>
          </a:xfrm>
          <a:prstGeom prst="ellipse">
            <a:avLst/>
          </a:prstGeom>
          <a:noFill/>
          <a:ln w="12700">
            <a:solidFill>
              <a:schemeClr val="accent1">
                <a:alpha val="47781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ABEFE087-663D-0982-A821-7FC93326E296}"/>
              </a:ext>
            </a:extLst>
          </p:cNvPr>
          <p:cNvSpPr/>
          <p:nvPr userDrawn="1"/>
        </p:nvSpPr>
        <p:spPr>
          <a:xfrm>
            <a:off x="3807593" y="1162604"/>
            <a:ext cx="4531675" cy="4532795"/>
          </a:xfrm>
          <a:custGeom>
            <a:avLst/>
            <a:gdLst>
              <a:gd name="connsiteX0" fmla="*/ 1404444 w 2808889"/>
              <a:gd name="connsiteY0" fmla="*/ 229199 h 2809584"/>
              <a:gd name="connsiteX1" fmla="*/ 228850 w 2808889"/>
              <a:gd name="connsiteY1" fmla="*/ 1404793 h 2809584"/>
              <a:gd name="connsiteX2" fmla="*/ 1404444 w 2808889"/>
              <a:gd name="connsiteY2" fmla="*/ 2580387 h 2809584"/>
              <a:gd name="connsiteX3" fmla="*/ 2580038 w 2808889"/>
              <a:gd name="connsiteY3" fmla="*/ 1404793 h 2809584"/>
              <a:gd name="connsiteX4" fmla="*/ 1404444 w 2808889"/>
              <a:gd name="connsiteY4" fmla="*/ 229199 h 2809584"/>
              <a:gd name="connsiteX5" fmla="*/ 1331086 w 2808889"/>
              <a:gd name="connsiteY5" fmla="*/ 0 h 2809584"/>
              <a:gd name="connsiteX6" fmla="*/ 1477802 w 2808889"/>
              <a:gd name="connsiteY6" fmla="*/ 0 h 2809584"/>
              <a:gd name="connsiteX7" fmla="*/ 1477802 w 2808889"/>
              <a:gd name="connsiteY7" fmla="*/ 145123 h 2809584"/>
              <a:gd name="connsiteX8" fmla="*/ 1533618 w 2808889"/>
              <a:gd name="connsiteY8" fmla="*/ 147942 h 2809584"/>
              <a:gd name="connsiteX9" fmla="*/ 2661296 w 2808889"/>
              <a:gd name="connsiteY9" fmla="*/ 1275620 h 2809584"/>
              <a:gd name="connsiteX10" fmla="*/ 2664115 w 2808889"/>
              <a:gd name="connsiteY10" fmla="*/ 1331436 h 2809584"/>
              <a:gd name="connsiteX11" fmla="*/ 2808889 w 2808889"/>
              <a:gd name="connsiteY11" fmla="*/ 1331436 h 2809584"/>
              <a:gd name="connsiteX12" fmla="*/ 2808889 w 2808889"/>
              <a:gd name="connsiteY12" fmla="*/ 1478149 h 2809584"/>
              <a:gd name="connsiteX13" fmla="*/ 2664115 w 2808889"/>
              <a:gd name="connsiteY13" fmla="*/ 1478149 h 2809584"/>
              <a:gd name="connsiteX14" fmla="*/ 2661296 w 2808889"/>
              <a:gd name="connsiteY14" fmla="*/ 1533966 h 2809584"/>
              <a:gd name="connsiteX15" fmla="*/ 1533618 w 2808889"/>
              <a:gd name="connsiteY15" fmla="*/ 2661644 h 2809584"/>
              <a:gd name="connsiteX16" fmla="*/ 1477797 w 2808889"/>
              <a:gd name="connsiteY16" fmla="*/ 2664463 h 2809584"/>
              <a:gd name="connsiteX17" fmla="*/ 1477797 w 2808889"/>
              <a:gd name="connsiteY17" fmla="*/ 2809584 h 2809584"/>
              <a:gd name="connsiteX18" fmla="*/ 1331092 w 2808889"/>
              <a:gd name="connsiteY18" fmla="*/ 2809584 h 2809584"/>
              <a:gd name="connsiteX19" fmla="*/ 1331092 w 2808889"/>
              <a:gd name="connsiteY19" fmla="*/ 2664463 h 2809584"/>
              <a:gd name="connsiteX20" fmla="*/ 1275272 w 2808889"/>
              <a:gd name="connsiteY20" fmla="*/ 2661644 h 2809584"/>
              <a:gd name="connsiteX21" fmla="*/ 147594 w 2808889"/>
              <a:gd name="connsiteY21" fmla="*/ 1533966 h 2809584"/>
              <a:gd name="connsiteX22" fmla="*/ 144775 w 2808889"/>
              <a:gd name="connsiteY22" fmla="*/ 1478149 h 2809584"/>
              <a:gd name="connsiteX23" fmla="*/ 0 w 2808889"/>
              <a:gd name="connsiteY23" fmla="*/ 1478149 h 2809584"/>
              <a:gd name="connsiteX24" fmla="*/ 0 w 2808889"/>
              <a:gd name="connsiteY24" fmla="*/ 1331436 h 2809584"/>
              <a:gd name="connsiteX25" fmla="*/ 144775 w 2808889"/>
              <a:gd name="connsiteY25" fmla="*/ 1331436 h 2809584"/>
              <a:gd name="connsiteX26" fmla="*/ 147594 w 2808889"/>
              <a:gd name="connsiteY26" fmla="*/ 1275620 h 2809584"/>
              <a:gd name="connsiteX27" fmla="*/ 1275272 w 2808889"/>
              <a:gd name="connsiteY27" fmla="*/ 147942 h 2809584"/>
              <a:gd name="connsiteX28" fmla="*/ 1331086 w 2808889"/>
              <a:gd name="connsiteY28" fmla="*/ 145123 h 280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808889" h="2809584">
                <a:moveTo>
                  <a:pt x="1404444" y="229199"/>
                </a:moveTo>
                <a:cubicBezTo>
                  <a:pt x="755181" y="229199"/>
                  <a:pt x="228850" y="755530"/>
                  <a:pt x="228850" y="1404793"/>
                </a:cubicBezTo>
                <a:cubicBezTo>
                  <a:pt x="228850" y="2054056"/>
                  <a:pt x="755181" y="2580387"/>
                  <a:pt x="1404444" y="2580387"/>
                </a:cubicBezTo>
                <a:cubicBezTo>
                  <a:pt x="2053707" y="2580387"/>
                  <a:pt x="2580038" y="2054056"/>
                  <a:pt x="2580038" y="1404793"/>
                </a:cubicBezTo>
                <a:cubicBezTo>
                  <a:pt x="2580038" y="755530"/>
                  <a:pt x="2053707" y="229199"/>
                  <a:pt x="1404444" y="229199"/>
                </a:cubicBezTo>
                <a:close/>
                <a:moveTo>
                  <a:pt x="1331086" y="0"/>
                </a:moveTo>
                <a:lnTo>
                  <a:pt x="1477802" y="0"/>
                </a:lnTo>
                <a:lnTo>
                  <a:pt x="1477802" y="145123"/>
                </a:lnTo>
                <a:lnTo>
                  <a:pt x="1533618" y="147942"/>
                </a:lnTo>
                <a:cubicBezTo>
                  <a:pt x="2128211" y="208326"/>
                  <a:pt x="2600912" y="681028"/>
                  <a:pt x="2661296" y="1275620"/>
                </a:cubicBezTo>
                <a:lnTo>
                  <a:pt x="2664115" y="1331436"/>
                </a:lnTo>
                <a:lnTo>
                  <a:pt x="2808889" y="1331436"/>
                </a:lnTo>
                <a:lnTo>
                  <a:pt x="2808889" y="1478149"/>
                </a:lnTo>
                <a:lnTo>
                  <a:pt x="2664115" y="1478149"/>
                </a:lnTo>
                <a:lnTo>
                  <a:pt x="2661296" y="1533966"/>
                </a:lnTo>
                <a:cubicBezTo>
                  <a:pt x="2600912" y="2128559"/>
                  <a:pt x="2128211" y="2601260"/>
                  <a:pt x="1533618" y="2661644"/>
                </a:cubicBezTo>
                <a:lnTo>
                  <a:pt x="1477797" y="2664463"/>
                </a:lnTo>
                <a:lnTo>
                  <a:pt x="1477797" y="2809584"/>
                </a:lnTo>
                <a:lnTo>
                  <a:pt x="1331092" y="2809584"/>
                </a:lnTo>
                <a:lnTo>
                  <a:pt x="1331092" y="2664463"/>
                </a:lnTo>
                <a:lnTo>
                  <a:pt x="1275272" y="2661644"/>
                </a:lnTo>
                <a:cubicBezTo>
                  <a:pt x="680680" y="2601260"/>
                  <a:pt x="207978" y="2128559"/>
                  <a:pt x="147594" y="1533966"/>
                </a:cubicBezTo>
                <a:lnTo>
                  <a:pt x="144775" y="1478149"/>
                </a:lnTo>
                <a:lnTo>
                  <a:pt x="0" y="1478149"/>
                </a:lnTo>
                <a:lnTo>
                  <a:pt x="0" y="1331436"/>
                </a:lnTo>
                <a:lnTo>
                  <a:pt x="144775" y="1331436"/>
                </a:lnTo>
                <a:lnTo>
                  <a:pt x="147594" y="1275620"/>
                </a:lnTo>
                <a:cubicBezTo>
                  <a:pt x="207978" y="681028"/>
                  <a:pt x="680680" y="208326"/>
                  <a:pt x="1275272" y="147942"/>
                </a:cubicBezTo>
                <a:lnTo>
                  <a:pt x="1331086" y="145123"/>
                </a:lnTo>
                <a:close/>
              </a:path>
            </a:pathLst>
          </a:custGeom>
          <a:solidFill>
            <a:schemeClr val="accent1">
              <a:alpha val="35020"/>
            </a:schemeClr>
          </a:solidFill>
          <a:ln w="352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D2537B9-0C71-0DCF-4946-B5DF0FFFD957}"/>
              </a:ext>
            </a:extLst>
          </p:cNvPr>
          <p:cNvSpPr txBox="1"/>
          <p:nvPr userDrawn="1"/>
        </p:nvSpPr>
        <p:spPr>
          <a:xfrm>
            <a:off x="393842" y="0"/>
            <a:ext cx="1875835" cy="4175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354">
              <a:spcBef>
                <a:spcPts val="1067"/>
              </a:spcBef>
              <a:buClr>
                <a:srgbClr val="474D56"/>
              </a:buClr>
            </a:pPr>
            <a:r>
              <a:rPr lang="en-US" sz="26533" b="1" i="0">
                <a:ln>
                  <a:noFill/>
                </a:ln>
                <a:solidFill>
                  <a:schemeClr val="accent2"/>
                </a:solidFill>
                <a:latin typeface="Arial Nova" panose="020B0504020202020204" pitchFamily="34" charset="0"/>
              </a:rPr>
              <a:t>“</a:t>
            </a:r>
          </a:p>
        </p:txBody>
      </p:sp>
      <p:sp>
        <p:nvSpPr>
          <p:cNvPr id="64" name="Text Placeholder 10">
            <a:extLst>
              <a:ext uri="{FF2B5EF4-FFF2-40B4-BE49-F238E27FC236}">
                <a16:creationId xmlns:a16="http://schemas.microsoft.com/office/drawing/2014/main" id="{10EE0CEE-41D5-6A69-FB3F-089053C8DF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4" y="1074120"/>
            <a:ext cx="10752668" cy="4709760"/>
          </a:xfrm>
        </p:spPr>
        <p:txBody>
          <a:bodyPr anchor="ctr">
            <a:noAutofit/>
          </a:bodyPr>
          <a:lstStyle>
            <a:lvl1pPr algn="ctr">
              <a:lnSpc>
                <a:spcPct val="90000"/>
              </a:lnSpc>
              <a:defRPr sz="4800" b="0" i="0">
                <a:solidFill>
                  <a:schemeClr val="bg1"/>
                </a:solidFill>
                <a:latin typeface="+mj-lt"/>
                <a:cs typeface="Segoe UI Semibold" panose="020B0502040204020203" pitchFamily="34" charset="0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Add Quote or Statement</a:t>
            </a:r>
          </a:p>
          <a:p>
            <a:pPr lvl="1"/>
            <a:r>
              <a:rPr lang="en-US"/>
              <a:t>Secondary line or name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A2BAB2-AE5E-9125-20E6-4EE0EBF30E22}"/>
              </a:ext>
            </a:extLst>
          </p:cNvPr>
          <p:cNvSpPr txBox="1"/>
          <p:nvPr userDrawn="1"/>
        </p:nvSpPr>
        <p:spPr>
          <a:xfrm>
            <a:off x="0" y="-217179"/>
            <a:ext cx="811688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>
                <a:solidFill>
                  <a:schemeClr val="bg2"/>
                </a:solidFill>
              </a:rPr>
              <a:t>Statement - Blue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E2453D-6A91-CBFB-28AE-7ED92E6DDB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62808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Solid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BC88DE-F2CD-675C-FECC-C65FA931B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341A5B-59EE-5489-EDF9-4F00078407A2}"/>
              </a:ext>
            </a:extLst>
          </p:cNvPr>
          <p:cNvSpPr txBox="1"/>
          <p:nvPr userDrawn="1"/>
        </p:nvSpPr>
        <p:spPr>
          <a:xfrm>
            <a:off x="0" y="-217179"/>
            <a:ext cx="898250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 dirty="0">
                <a:solidFill>
                  <a:schemeClr val="bg2"/>
                </a:solidFill>
              </a:rPr>
              <a:t>Blank </a:t>
            </a:r>
            <a:r>
              <a:rPr lang="en-US" sz="800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-</a:t>
            </a:r>
            <a:r>
              <a:rPr lang="en-US" sz="800" dirty="0">
                <a:solidFill>
                  <a:schemeClr val="bg2"/>
                </a:solidFill>
              </a:rPr>
              <a:t> Solid White</a:t>
            </a:r>
          </a:p>
        </p:txBody>
      </p:sp>
    </p:spTree>
    <p:extLst>
      <p:ext uri="{BB962C8B-B14F-4D97-AF65-F5344CB8AC3E}">
        <p14:creationId xmlns:p14="http://schemas.microsoft.com/office/powerpoint/2010/main" val="400233935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7E76B0C-647B-A616-164F-560F2FF1F425}"/>
              </a:ext>
            </a:extLst>
          </p:cNvPr>
          <p:cNvGrpSpPr/>
          <p:nvPr userDrawn="1"/>
        </p:nvGrpSpPr>
        <p:grpSpPr>
          <a:xfrm>
            <a:off x="-1" y="1"/>
            <a:ext cx="12192001" cy="6864459"/>
            <a:chOff x="-1" y="0"/>
            <a:chExt cx="12192001" cy="6864459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8306BB3-7C17-EFC6-3E8C-A087B272855C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7667AC9-C610-9753-2FF5-834BD561A857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4EF0057-8E35-C66A-9CCC-29B6CE3D37C9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BC88DE-F2CD-675C-FECC-C65FA931B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341A5B-59EE-5489-EDF9-4F00078407A2}"/>
              </a:ext>
            </a:extLst>
          </p:cNvPr>
          <p:cNvSpPr txBox="1"/>
          <p:nvPr userDrawn="1"/>
        </p:nvSpPr>
        <p:spPr>
          <a:xfrm>
            <a:off x="0" y="-217179"/>
            <a:ext cx="656196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800">
                <a:solidFill>
                  <a:schemeClr val="bg2"/>
                </a:solidFill>
              </a:rPr>
              <a:t>Blank - White</a:t>
            </a:r>
          </a:p>
        </p:txBody>
      </p:sp>
    </p:spTree>
    <p:extLst>
      <p:ext uri="{BB962C8B-B14F-4D97-AF65-F5344CB8AC3E}">
        <p14:creationId xmlns:p14="http://schemas.microsoft.com/office/powerpoint/2010/main" val="19055636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gradFill>
          <a:gsLst>
            <a:gs pos="26000">
              <a:schemeClr val="bg2"/>
            </a:gs>
            <a:gs pos="100000">
              <a:schemeClr val="accent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A0FB0173-31E9-6C52-56C1-060E0ACB7845}"/>
              </a:ext>
            </a:extLst>
          </p:cNvPr>
          <p:cNvSpPr/>
          <p:nvPr userDrawn="1"/>
        </p:nvSpPr>
        <p:spPr bwMode="grayWhite">
          <a:xfrm>
            <a:off x="3084592" y="2"/>
            <a:ext cx="9107408" cy="6858001"/>
          </a:xfrm>
          <a:custGeom>
            <a:avLst/>
            <a:gdLst>
              <a:gd name="connsiteX0" fmla="*/ 8252101 w 9107408"/>
              <a:gd name="connsiteY0" fmla="*/ 0 h 6858001"/>
              <a:gd name="connsiteX1" fmla="*/ 8777721 w 9107408"/>
              <a:gd name="connsiteY1" fmla="*/ 0 h 6858001"/>
              <a:gd name="connsiteX2" fmla="*/ 8252100 w 9107408"/>
              <a:gd name="connsiteY2" fmla="*/ 2 h 6858001"/>
              <a:gd name="connsiteX3" fmla="*/ 0 w 9107408"/>
              <a:gd name="connsiteY3" fmla="*/ 0 h 6858001"/>
              <a:gd name="connsiteX4" fmla="*/ 2458165 w 9107408"/>
              <a:gd name="connsiteY4" fmla="*/ 0 h 6858001"/>
              <a:gd name="connsiteX5" fmla="*/ 4991935 w 9107408"/>
              <a:gd name="connsiteY5" fmla="*/ 5719051 h 6858001"/>
              <a:gd name="connsiteX6" fmla="*/ 5716240 w 9107408"/>
              <a:gd name="connsiteY6" fmla="*/ 5719051 h 6858001"/>
              <a:gd name="connsiteX7" fmla="*/ 8170165 w 9107408"/>
              <a:gd name="connsiteY7" fmla="*/ 184787 h 6858001"/>
              <a:gd name="connsiteX8" fmla="*/ 9107408 w 9107408"/>
              <a:gd name="connsiteY8" fmla="*/ 184787 h 6858001"/>
              <a:gd name="connsiteX9" fmla="*/ 9107408 w 9107408"/>
              <a:gd name="connsiteY9" fmla="*/ 3617432 h 6858001"/>
              <a:gd name="connsiteX10" fmla="*/ 7671401 w 9107408"/>
              <a:gd name="connsiteY10" fmla="*/ 6858001 h 6858001"/>
              <a:gd name="connsiteX11" fmla="*/ 3039671 w 9107408"/>
              <a:gd name="connsiteY11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07408" h="6858001">
                <a:moveTo>
                  <a:pt x="8252101" y="0"/>
                </a:moveTo>
                <a:lnTo>
                  <a:pt x="8777721" y="0"/>
                </a:lnTo>
                <a:lnTo>
                  <a:pt x="8252100" y="2"/>
                </a:lnTo>
                <a:close/>
                <a:moveTo>
                  <a:pt x="0" y="0"/>
                </a:moveTo>
                <a:lnTo>
                  <a:pt x="2458165" y="0"/>
                </a:lnTo>
                <a:lnTo>
                  <a:pt x="4991935" y="5719051"/>
                </a:lnTo>
                <a:cubicBezTo>
                  <a:pt x="5192084" y="6163125"/>
                  <a:pt x="5516089" y="6163125"/>
                  <a:pt x="5716240" y="5719051"/>
                </a:cubicBezTo>
                <a:lnTo>
                  <a:pt x="8170165" y="184787"/>
                </a:lnTo>
                <a:lnTo>
                  <a:pt x="9107408" y="184787"/>
                </a:lnTo>
                <a:lnTo>
                  <a:pt x="9107408" y="3617432"/>
                </a:lnTo>
                <a:lnTo>
                  <a:pt x="7671401" y="6858001"/>
                </a:lnTo>
                <a:lnTo>
                  <a:pt x="3039671" y="6858001"/>
                </a:lnTo>
                <a:close/>
              </a:path>
            </a:pathLst>
          </a:custGeom>
          <a:gradFill flip="none" rotWithShape="1">
            <a:gsLst>
              <a:gs pos="72000">
                <a:schemeClr val="accent2">
                  <a:alpha val="0"/>
                </a:schemeClr>
              </a:gs>
              <a:gs pos="0">
                <a:schemeClr val="accent1"/>
              </a:gs>
            </a:gsLst>
            <a:path path="rect">
              <a:fillToRect l="100000" t="100000"/>
            </a:path>
            <a:tileRect r="-100000" b="-100000"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04622E2A-595F-5D46-A55E-801EDD93948A}"/>
              </a:ext>
            </a:extLst>
          </p:cNvPr>
          <p:cNvSpPr/>
          <p:nvPr userDrawn="1"/>
        </p:nvSpPr>
        <p:spPr>
          <a:xfrm flipH="1">
            <a:off x="11355544" y="4977023"/>
            <a:ext cx="836456" cy="1887436"/>
          </a:xfrm>
          <a:custGeom>
            <a:avLst/>
            <a:gdLst>
              <a:gd name="connsiteX0" fmla="*/ 0 w 627342"/>
              <a:gd name="connsiteY0" fmla="*/ 0 h 1415577"/>
              <a:gd name="connsiteX1" fmla="*/ 627342 w 627342"/>
              <a:gd name="connsiteY1" fmla="*/ 1415577 h 1415577"/>
              <a:gd name="connsiteX2" fmla="*/ 0 w 627342"/>
              <a:gd name="connsiteY2" fmla="*/ 1415577 h 1415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7342" h="1415577">
                <a:moveTo>
                  <a:pt x="0" y="0"/>
                </a:moveTo>
                <a:lnTo>
                  <a:pt x="627342" y="1415577"/>
                </a:lnTo>
                <a:lnTo>
                  <a:pt x="0" y="1415577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34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  <a:ln w="1685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sz="240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A052E62-C368-9003-F445-308986BE8A46}"/>
              </a:ext>
            </a:extLst>
          </p:cNvPr>
          <p:cNvSpPr txBox="1"/>
          <p:nvPr userDrawn="1"/>
        </p:nvSpPr>
        <p:spPr>
          <a:xfrm>
            <a:off x="0" y="-217179"/>
            <a:ext cx="601694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>
                <a:ln>
                  <a:noFill/>
                </a:ln>
                <a:solidFill>
                  <a:srgbClr val="999FA8"/>
                </a:solidFill>
                <a:effectLst/>
                <a:uLnTx/>
                <a:uFillTx/>
              </a:rPr>
              <a:t>Blank - Blue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DFCDFE-9404-22B3-DD0D-3B0C5AB44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>
              <a:defRPr lang="en-US" smtClean="0"/>
            </a:lvl1pPr>
          </a:lstStyle>
          <a:p>
            <a:fld id="{AD835BC3-8651-5249-B4F1-13C2014775C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48829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- Step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DBAAD1D3-BC1F-6E18-C3A5-933E1C99AFD0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2409627" y="3563581"/>
            <a:ext cx="1633807" cy="2023835"/>
          </a:xfrm>
          <a:prstGeom prst="callout1">
            <a:avLst>
              <a:gd name="adj1" fmla="val -13308"/>
              <a:gd name="adj2" fmla="val 50090"/>
              <a:gd name="adj3" fmla="val -212"/>
              <a:gd name="adj4" fmla="val 50002"/>
            </a:avLst>
          </a:prstGeom>
          <a:noFill/>
          <a:ln>
            <a:solidFill>
              <a:schemeClr val="bg2"/>
            </a:solidFill>
          </a:ln>
        </p:spPr>
        <p:txBody>
          <a:bodyPr lIns="90000" tIns="90000" bIns="90000">
            <a:noAutofit/>
          </a:bodyPr>
          <a:lstStyle>
            <a:lvl1pPr algn="ctr">
              <a:defRPr lang="en-US" sz="1600" b="1" i="0" kern="1200" dirty="0">
                <a:gradFill>
                  <a:gsLst>
                    <a:gs pos="0">
                      <a:srgbClr val="715DA3"/>
                    </a:gs>
                    <a:gs pos="100000">
                      <a:srgbClr val="9D8FC0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</a:defRPr>
            </a:lvl1pPr>
            <a:lvl2pPr marL="0" indent="0" algn="ctr">
              <a:buNone/>
              <a:defRPr sz="12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marL="0" lvl="0" indent="0" algn="ctr" defTabSz="685766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B291FAD3-EE19-3C49-8335-60BBD89857EE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231761" y="3563581"/>
            <a:ext cx="1633807" cy="2023835"/>
          </a:xfrm>
          <a:prstGeom prst="callout1">
            <a:avLst>
              <a:gd name="adj1" fmla="val -13308"/>
              <a:gd name="adj2" fmla="val 50090"/>
              <a:gd name="adj3" fmla="val -212"/>
              <a:gd name="adj4" fmla="val 50002"/>
            </a:avLst>
          </a:prstGeom>
          <a:noFill/>
          <a:ln>
            <a:solidFill>
              <a:schemeClr val="bg2"/>
            </a:solidFill>
          </a:ln>
        </p:spPr>
        <p:txBody>
          <a:bodyPr lIns="90000" tIns="90000" bIns="90000">
            <a:noAutofit/>
          </a:bodyPr>
          <a:lstStyle>
            <a:lvl1pPr algn="ctr">
              <a:defRPr lang="en-US" sz="1600" b="1" i="0" kern="1200" dirty="0">
                <a:gradFill>
                  <a:gsLst>
                    <a:gs pos="0">
                      <a:srgbClr val="ED1C24"/>
                    </a:gs>
                    <a:gs pos="100000">
                      <a:srgbClr val="F58465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</a:defRPr>
            </a:lvl1pPr>
            <a:lvl2pPr marL="0" indent="0" algn="ctr">
              <a:buNone/>
              <a:defRPr sz="12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marL="0" lvl="0" indent="0" algn="ctr" defTabSz="685766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197EC980-F81E-9C32-C0A6-81DA99C3382F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6053894" y="3563581"/>
            <a:ext cx="1633807" cy="2023835"/>
          </a:xfrm>
          <a:prstGeom prst="callout1">
            <a:avLst>
              <a:gd name="adj1" fmla="val -13308"/>
              <a:gd name="adj2" fmla="val 50090"/>
              <a:gd name="adj3" fmla="val -212"/>
              <a:gd name="adj4" fmla="val 50002"/>
            </a:avLst>
          </a:prstGeom>
          <a:noFill/>
          <a:ln>
            <a:solidFill>
              <a:schemeClr val="bg2"/>
            </a:solidFill>
          </a:ln>
        </p:spPr>
        <p:txBody>
          <a:bodyPr lIns="90000" tIns="90000" bIns="90000">
            <a:noAutofit/>
          </a:bodyPr>
          <a:lstStyle>
            <a:lvl1pPr algn="ctr">
              <a:defRPr lang="en-US" sz="1600" b="1" i="0" kern="1200" dirty="0">
                <a:gradFill>
                  <a:gsLst>
                    <a:gs pos="0">
                      <a:srgbClr val="F4793B"/>
                    </a:gs>
                    <a:gs pos="100000">
                      <a:srgbClr val="F9AB7F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</a:defRPr>
            </a:lvl1pPr>
            <a:lvl2pPr marL="0" indent="0" algn="ctr">
              <a:buNone/>
              <a:defRPr sz="12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marL="0" lvl="0" indent="0" algn="ctr" defTabSz="685766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EC44F42E-E1B1-1E29-BED4-3C8CE6ED6B5F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7876026" y="3563581"/>
            <a:ext cx="1633807" cy="2023835"/>
          </a:xfrm>
          <a:prstGeom prst="callout1">
            <a:avLst>
              <a:gd name="adj1" fmla="val -13308"/>
              <a:gd name="adj2" fmla="val 50090"/>
              <a:gd name="adj3" fmla="val -212"/>
              <a:gd name="adj4" fmla="val 50002"/>
            </a:avLst>
          </a:prstGeom>
          <a:noFill/>
          <a:ln>
            <a:solidFill>
              <a:schemeClr val="bg2"/>
            </a:solidFill>
          </a:ln>
        </p:spPr>
        <p:txBody>
          <a:bodyPr lIns="90000" tIns="90000" bIns="90000">
            <a:noAutofit/>
          </a:bodyPr>
          <a:lstStyle>
            <a:lvl1pPr algn="ctr">
              <a:defRPr lang="en-US" sz="1600" b="1" i="0" kern="1200" dirty="0">
                <a:gradFill>
                  <a:gsLst>
                    <a:gs pos="0">
                      <a:srgbClr val="1FAA92"/>
                    </a:gs>
                    <a:gs pos="100000">
                      <a:srgbClr val="86C6B7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</a:defRPr>
            </a:lvl1pPr>
            <a:lvl2pPr marL="0" indent="0" algn="ctr">
              <a:buNone/>
              <a:defRPr sz="12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marL="0" lvl="0" indent="0" algn="ctr" defTabSz="685766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214F5D75-9A71-75E8-36E8-DF9F8847DA9E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698161" y="3563581"/>
            <a:ext cx="1633807" cy="2023835"/>
          </a:xfrm>
          <a:prstGeom prst="callout1">
            <a:avLst>
              <a:gd name="adj1" fmla="val -13308"/>
              <a:gd name="adj2" fmla="val 50090"/>
              <a:gd name="adj3" fmla="val -212"/>
              <a:gd name="adj4" fmla="val 50002"/>
            </a:avLst>
          </a:prstGeom>
          <a:noFill/>
          <a:ln>
            <a:solidFill>
              <a:schemeClr val="bg2"/>
            </a:solidFill>
          </a:ln>
        </p:spPr>
        <p:txBody>
          <a:bodyPr lIns="90000" tIns="90000" bIns="90000">
            <a:noAutofit/>
          </a:bodyPr>
          <a:lstStyle>
            <a:lvl1pPr algn="ctr">
              <a:defRPr lang="en-US" sz="1600" b="1" i="0" kern="1200" dirty="0">
                <a:gradFill>
                  <a:gsLst>
                    <a:gs pos="0">
                      <a:schemeClr val="tx2"/>
                    </a:gs>
                    <a:gs pos="100000">
                      <a:schemeClr val="accent1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</a:defRPr>
            </a:lvl1pPr>
            <a:lvl2pPr marL="0" indent="0" algn="ctr">
              <a:buNone/>
              <a:defRPr sz="12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marL="0" lvl="0" indent="0" algn="ctr" defTabSz="685766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0CECAF62-4588-4D8A-3B03-48C25BE14934}"/>
              </a:ext>
            </a:extLst>
          </p:cNvPr>
          <p:cNvSpPr/>
          <p:nvPr userDrawn="1"/>
        </p:nvSpPr>
        <p:spPr>
          <a:xfrm>
            <a:off x="1" y="2611373"/>
            <a:ext cx="11377571" cy="280256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 w="35243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 sz="240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3F99834-D45B-051D-937E-E3F823F91F14}"/>
              </a:ext>
            </a:extLst>
          </p:cNvPr>
          <p:cNvCxnSpPr>
            <a:cxnSpLocks/>
          </p:cNvCxnSpPr>
          <p:nvPr userDrawn="1"/>
        </p:nvCxnSpPr>
        <p:spPr>
          <a:xfrm>
            <a:off x="29319" y="2751501"/>
            <a:ext cx="11689693" cy="0"/>
          </a:xfrm>
          <a:prstGeom prst="straightConnector1">
            <a:avLst/>
          </a:prstGeom>
          <a:noFill/>
          <a:ln w="12700">
            <a:solidFill>
              <a:schemeClr val="bg2">
                <a:lumMod val="40000"/>
                <a:lumOff val="60000"/>
              </a:schemeClr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9" name="Text Placeholder 5">
            <a:extLst>
              <a:ext uri="{FF2B5EF4-FFF2-40B4-BE49-F238E27FC236}">
                <a16:creationId xmlns:a16="http://schemas.microsoft.com/office/drawing/2014/main" id="{B0BC3A64-198B-4FC0-13A5-EB45E1E0E3C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87494" y="3563581"/>
            <a:ext cx="1633807" cy="2023835"/>
          </a:xfrm>
          <a:prstGeom prst="callout1">
            <a:avLst>
              <a:gd name="adj1" fmla="val -13308"/>
              <a:gd name="adj2" fmla="val 50090"/>
              <a:gd name="adj3" fmla="val -212"/>
              <a:gd name="adj4" fmla="val 50002"/>
            </a:avLst>
          </a:prstGeom>
          <a:noFill/>
          <a:ln>
            <a:solidFill>
              <a:schemeClr val="bg2"/>
            </a:solidFill>
          </a:ln>
        </p:spPr>
        <p:txBody>
          <a:bodyPr lIns="90000" tIns="90000" bIns="90000">
            <a:noAutofit/>
          </a:bodyPr>
          <a:lstStyle>
            <a:lvl1pPr algn="ctr">
              <a:defRPr sz="1600" b="1">
                <a:gradFill>
                  <a:gsLst>
                    <a:gs pos="100000">
                      <a:schemeClr val="bg2"/>
                    </a:gs>
                    <a:gs pos="0">
                      <a:schemeClr val="accent3"/>
                    </a:gs>
                  </a:gsLst>
                  <a:lin ang="2700000" scaled="0"/>
                </a:gradFill>
              </a:defRPr>
            </a:lvl1pPr>
            <a:lvl2pPr marL="0" indent="0" algn="ctr">
              <a:buNone/>
              <a:defRPr sz="12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algn="ctr">
              <a:defRPr sz="1400"/>
            </a:lvl3pPr>
            <a:lvl4pPr algn="ctr">
              <a:defRPr sz="1333"/>
            </a:lvl4pPr>
            <a:lvl5pPr algn="ctr">
              <a:defRPr sz="1333"/>
            </a:lvl5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4903BC-F32E-E9CB-CA05-DFB581000C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1058400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B4127DF-596D-F291-2ECF-9B2C6E9CE363}"/>
              </a:ext>
            </a:extLst>
          </p:cNvPr>
          <p:cNvSpPr txBox="1"/>
          <p:nvPr userDrawn="1"/>
        </p:nvSpPr>
        <p:spPr>
          <a:xfrm>
            <a:off x="1" y="-217179"/>
            <a:ext cx="1236483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 dirty="0"/>
              <a:t>Infographic</a:t>
            </a:r>
            <a:r>
              <a:rPr lang="en-US" sz="800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en-US" sz="800" dirty="0"/>
              <a:t>Step Process</a:t>
            </a:r>
          </a:p>
        </p:txBody>
      </p:sp>
      <p:sp>
        <p:nvSpPr>
          <p:cNvPr id="33" name="Picture Placeholder 12">
            <a:extLst>
              <a:ext uri="{FF2B5EF4-FFF2-40B4-BE49-F238E27FC236}">
                <a16:creationId xmlns:a16="http://schemas.microsoft.com/office/drawing/2014/main" id="{3D37C3A2-67B5-3D12-5DEA-3043294EE34C}"/>
              </a:ext>
            </a:extLst>
          </p:cNvPr>
          <p:cNvSpPr>
            <a:spLocks noGrp="1" noChangeAspect="1"/>
          </p:cNvSpPr>
          <p:nvPr>
            <p:ph type="pic" sz="quarter" idx="75" hasCustomPrompt="1"/>
          </p:nvPr>
        </p:nvSpPr>
        <p:spPr>
          <a:xfrm>
            <a:off x="885066" y="2231301"/>
            <a:ext cx="1038663" cy="1040400"/>
          </a:xfrm>
          <a:prstGeom prst="ellipse">
            <a:avLst/>
          </a:prstGeom>
          <a:solidFill>
            <a:schemeClr val="bg1"/>
          </a:solidFill>
          <a:ln w="88900">
            <a:gradFill>
              <a:gsLst>
                <a:gs pos="0">
                  <a:schemeClr val="bg2"/>
                </a:gs>
                <a:gs pos="100000">
                  <a:schemeClr val="accent3"/>
                </a:gs>
              </a:gsLst>
              <a:lin ang="2700000" scaled="0"/>
            </a:gradFill>
          </a:ln>
        </p:spPr>
        <p:txBody>
          <a:bodyPr vert="horz" wrap="none" lIns="91440" tIns="45720" rIns="91440" bIns="45720" rtlCol="0" anchor="ctr">
            <a:normAutofit/>
          </a:bodyPr>
          <a:lstStyle>
            <a:lvl1pPr>
              <a:defRPr lang="en-US" sz="933" dirty="0">
                <a:solidFill>
                  <a:schemeClr val="bg2"/>
                </a:solidFill>
              </a:defRPr>
            </a:lvl1pPr>
          </a:lstStyle>
          <a:p>
            <a:pPr lvl="0" algn="ctr"/>
            <a:r>
              <a:rPr lang="en-US"/>
              <a:t>Add image</a:t>
            </a:r>
          </a:p>
        </p:txBody>
      </p:sp>
      <p:sp>
        <p:nvSpPr>
          <p:cNvPr id="34" name="Picture Placeholder 12">
            <a:extLst>
              <a:ext uri="{FF2B5EF4-FFF2-40B4-BE49-F238E27FC236}">
                <a16:creationId xmlns:a16="http://schemas.microsoft.com/office/drawing/2014/main" id="{65E0A951-5D50-A524-B6FA-83D014A4DE08}"/>
              </a:ext>
            </a:extLst>
          </p:cNvPr>
          <p:cNvSpPr>
            <a:spLocks noGrp="1" noChangeAspect="1"/>
          </p:cNvSpPr>
          <p:nvPr>
            <p:ph type="pic" sz="quarter" idx="76" hasCustomPrompt="1"/>
          </p:nvPr>
        </p:nvSpPr>
        <p:spPr>
          <a:xfrm>
            <a:off x="2707199" y="2231301"/>
            <a:ext cx="1038663" cy="1040400"/>
          </a:xfrm>
          <a:prstGeom prst="ellipse">
            <a:avLst/>
          </a:prstGeom>
          <a:solidFill>
            <a:schemeClr val="bg1"/>
          </a:solidFill>
          <a:ln w="88900">
            <a:gradFill>
              <a:gsLst>
                <a:gs pos="0">
                  <a:srgbClr val="715DA3"/>
                </a:gs>
                <a:gs pos="98000">
                  <a:schemeClr val="tx2"/>
                </a:gs>
              </a:gsLst>
              <a:lin ang="2700000" scaled="0"/>
            </a:gradFill>
          </a:ln>
        </p:spPr>
        <p:txBody>
          <a:bodyPr vert="horz" wrap="none" lIns="91440" tIns="45720" rIns="91440" bIns="45720" rtlCol="0" anchor="ctr">
            <a:normAutofit/>
          </a:bodyPr>
          <a:lstStyle>
            <a:lvl1pPr>
              <a:defRPr lang="en-US" sz="933" dirty="0">
                <a:solidFill>
                  <a:schemeClr val="bg2"/>
                </a:solidFill>
              </a:defRPr>
            </a:lvl1pPr>
          </a:lstStyle>
          <a:p>
            <a:pPr lvl="0" algn="ctr"/>
            <a:r>
              <a:rPr lang="en-US"/>
              <a:t>Add image</a:t>
            </a:r>
          </a:p>
        </p:txBody>
      </p:sp>
      <p:sp>
        <p:nvSpPr>
          <p:cNvPr id="35" name="Picture Placeholder 12">
            <a:extLst>
              <a:ext uri="{FF2B5EF4-FFF2-40B4-BE49-F238E27FC236}">
                <a16:creationId xmlns:a16="http://schemas.microsoft.com/office/drawing/2014/main" id="{3C5C117B-55E8-BF39-37A0-0F59ADD2826A}"/>
              </a:ext>
            </a:extLst>
          </p:cNvPr>
          <p:cNvSpPr>
            <a:spLocks noGrp="1" noChangeAspect="1"/>
          </p:cNvSpPr>
          <p:nvPr>
            <p:ph type="pic" sz="quarter" idx="77" hasCustomPrompt="1"/>
          </p:nvPr>
        </p:nvSpPr>
        <p:spPr>
          <a:xfrm>
            <a:off x="4529333" y="2231301"/>
            <a:ext cx="1038663" cy="1040400"/>
          </a:xfrm>
          <a:prstGeom prst="ellipse">
            <a:avLst/>
          </a:prstGeom>
          <a:solidFill>
            <a:schemeClr val="bg1"/>
          </a:solidFill>
          <a:ln w="88900">
            <a:gradFill>
              <a:gsLst>
                <a:gs pos="14000">
                  <a:srgbClr val="D6186E"/>
                </a:gs>
                <a:gs pos="100000">
                  <a:srgbClr val="ED1C24"/>
                </a:gs>
              </a:gsLst>
              <a:lin ang="2700000" scaled="0"/>
            </a:gradFill>
          </a:ln>
        </p:spPr>
        <p:txBody>
          <a:bodyPr vert="horz" wrap="none" lIns="91440" tIns="45720" rIns="91440" bIns="45720" rtlCol="0" anchor="ctr">
            <a:normAutofit/>
          </a:bodyPr>
          <a:lstStyle>
            <a:lvl1pPr>
              <a:defRPr lang="en-US" sz="933" dirty="0">
                <a:solidFill>
                  <a:schemeClr val="bg2"/>
                </a:solidFill>
              </a:defRPr>
            </a:lvl1pPr>
          </a:lstStyle>
          <a:p>
            <a:pPr lvl="0" algn="ctr"/>
            <a:r>
              <a:rPr lang="en-US"/>
              <a:t>Add image</a:t>
            </a:r>
          </a:p>
        </p:txBody>
      </p:sp>
      <p:sp>
        <p:nvSpPr>
          <p:cNvPr id="36" name="Picture Placeholder 12">
            <a:extLst>
              <a:ext uri="{FF2B5EF4-FFF2-40B4-BE49-F238E27FC236}">
                <a16:creationId xmlns:a16="http://schemas.microsoft.com/office/drawing/2014/main" id="{F403D7C6-ED44-C80A-CB43-E4A48B362FFC}"/>
              </a:ext>
            </a:extLst>
          </p:cNvPr>
          <p:cNvSpPr>
            <a:spLocks noGrp="1" noChangeAspect="1"/>
          </p:cNvSpPr>
          <p:nvPr>
            <p:ph type="pic" sz="quarter" idx="78" hasCustomPrompt="1"/>
          </p:nvPr>
        </p:nvSpPr>
        <p:spPr>
          <a:xfrm>
            <a:off x="6351466" y="2231301"/>
            <a:ext cx="1038663" cy="1040400"/>
          </a:xfrm>
          <a:prstGeom prst="ellipse">
            <a:avLst/>
          </a:prstGeom>
          <a:solidFill>
            <a:schemeClr val="bg1"/>
          </a:solidFill>
          <a:ln w="88900">
            <a:gradFill>
              <a:gsLst>
                <a:gs pos="17000">
                  <a:srgbClr val="FFC000"/>
                </a:gs>
                <a:gs pos="69000">
                  <a:srgbClr val="F4793B"/>
                </a:gs>
              </a:gsLst>
              <a:lin ang="2700000" scaled="0"/>
            </a:gradFill>
          </a:ln>
        </p:spPr>
        <p:txBody>
          <a:bodyPr vert="horz" wrap="none" lIns="91440" tIns="45720" rIns="91440" bIns="45720" rtlCol="0" anchor="ctr">
            <a:normAutofit/>
          </a:bodyPr>
          <a:lstStyle>
            <a:lvl1pPr>
              <a:defRPr lang="en-US" sz="933" dirty="0">
                <a:solidFill>
                  <a:schemeClr val="bg2"/>
                </a:solidFill>
              </a:defRPr>
            </a:lvl1pPr>
          </a:lstStyle>
          <a:p>
            <a:pPr lvl="0" algn="ctr"/>
            <a:r>
              <a:rPr lang="en-US"/>
              <a:t>Add image</a:t>
            </a:r>
          </a:p>
        </p:txBody>
      </p:sp>
      <p:sp>
        <p:nvSpPr>
          <p:cNvPr id="37" name="Picture Placeholder 12">
            <a:extLst>
              <a:ext uri="{FF2B5EF4-FFF2-40B4-BE49-F238E27FC236}">
                <a16:creationId xmlns:a16="http://schemas.microsoft.com/office/drawing/2014/main" id="{3272C6D3-CB44-563A-F979-DF0352524823}"/>
              </a:ext>
            </a:extLst>
          </p:cNvPr>
          <p:cNvSpPr>
            <a:spLocks noGrp="1" noChangeAspect="1"/>
          </p:cNvSpPr>
          <p:nvPr>
            <p:ph type="pic" sz="quarter" idx="79" hasCustomPrompt="1"/>
          </p:nvPr>
        </p:nvSpPr>
        <p:spPr>
          <a:xfrm>
            <a:off x="8173598" y="2231301"/>
            <a:ext cx="1038663" cy="1040400"/>
          </a:xfrm>
          <a:prstGeom prst="ellipse">
            <a:avLst/>
          </a:prstGeom>
          <a:solidFill>
            <a:schemeClr val="bg1"/>
          </a:solidFill>
          <a:ln w="88900">
            <a:gradFill>
              <a:gsLst>
                <a:gs pos="0">
                  <a:srgbClr val="1FAA92"/>
                </a:gs>
                <a:gs pos="98000">
                  <a:schemeClr val="accent5"/>
                </a:gs>
              </a:gsLst>
              <a:lin ang="2700000" scaled="0"/>
            </a:gradFill>
          </a:ln>
        </p:spPr>
        <p:txBody>
          <a:bodyPr vert="horz" wrap="none" lIns="91440" tIns="45720" rIns="91440" bIns="45720" rtlCol="0" anchor="ctr">
            <a:normAutofit/>
          </a:bodyPr>
          <a:lstStyle>
            <a:lvl1pPr>
              <a:defRPr lang="en-US" sz="933" dirty="0">
                <a:solidFill>
                  <a:schemeClr val="bg2"/>
                </a:solidFill>
              </a:defRPr>
            </a:lvl1pPr>
          </a:lstStyle>
          <a:p>
            <a:pPr lvl="0" algn="ctr"/>
            <a:r>
              <a:rPr lang="en-US"/>
              <a:t>Add image</a:t>
            </a:r>
          </a:p>
        </p:txBody>
      </p:sp>
      <p:sp>
        <p:nvSpPr>
          <p:cNvPr id="38" name="Picture Placeholder 12">
            <a:extLst>
              <a:ext uri="{FF2B5EF4-FFF2-40B4-BE49-F238E27FC236}">
                <a16:creationId xmlns:a16="http://schemas.microsoft.com/office/drawing/2014/main" id="{727E02D5-F621-D644-7B96-940F3AE3B318}"/>
              </a:ext>
            </a:extLst>
          </p:cNvPr>
          <p:cNvSpPr>
            <a:spLocks noGrp="1" noChangeAspect="1"/>
          </p:cNvSpPr>
          <p:nvPr>
            <p:ph type="pic" sz="quarter" idx="80" hasCustomPrompt="1"/>
          </p:nvPr>
        </p:nvSpPr>
        <p:spPr>
          <a:xfrm>
            <a:off x="9995733" y="2231301"/>
            <a:ext cx="1038663" cy="1040400"/>
          </a:xfrm>
          <a:prstGeom prst="ellipse">
            <a:avLst/>
          </a:prstGeom>
          <a:solidFill>
            <a:schemeClr val="bg1"/>
          </a:solidFill>
          <a:ln w="88900">
            <a:gradFill>
              <a:gsLst>
                <a:gs pos="0">
                  <a:schemeClr val="accent1"/>
                </a:gs>
                <a:gs pos="97000">
                  <a:schemeClr val="tx2"/>
                </a:gs>
              </a:gsLst>
              <a:lin ang="2700000" scaled="0"/>
            </a:gradFill>
          </a:ln>
        </p:spPr>
        <p:txBody>
          <a:bodyPr vert="horz" wrap="none" lIns="91440" tIns="45720" rIns="91440" bIns="45720" rtlCol="0" anchor="ctr">
            <a:normAutofit/>
          </a:bodyPr>
          <a:lstStyle>
            <a:lvl1pPr>
              <a:defRPr lang="en-US" sz="933" dirty="0">
                <a:solidFill>
                  <a:schemeClr val="bg2"/>
                </a:solidFill>
              </a:defRPr>
            </a:lvl1pPr>
          </a:lstStyle>
          <a:p>
            <a:pPr lvl="0" algn="ctr"/>
            <a:r>
              <a:rPr lang="en-US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val="77842260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- Lev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669EF1DE-6E21-47DE-850D-C21CB7C190BA}"/>
              </a:ext>
            </a:extLst>
          </p:cNvPr>
          <p:cNvGrpSpPr/>
          <p:nvPr userDrawn="1"/>
        </p:nvGrpSpPr>
        <p:grpSpPr>
          <a:xfrm>
            <a:off x="-1" y="1"/>
            <a:ext cx="12192001" cy="6864459"/>
            <a:chOff x="-1" y="0"/>
            <a:chExt cx="12192001" cy="6864459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C06351F-CDD0-4111-0F7D-11B45B772310}"/>
                </a:ext>
              </a:extLst>
            </p:cNvPr>
            <p:cNvSpPr/>
            <p:nvPr userDrawn="1"/>
          </p:nvSpPr>
          <p:spPr>
            <a:xfrm>
              <a:off x="3084592" y="0"/>
              <a:ext cx="9107408" cy="6858001"/>
            </a:xfrm>
            <a:custGeom>
              <a:avLst/>
              <a:gdLst>
                <a:gd name="connsiteX0" fmla="*/ 0 w 6830556"/>
                <a:gd name="connsiteY0" fmla="*/ 0 h 5143501"/>
                <a:gd name="connsiteX1" fmla="*/ 1843624 w 6830556"/>
                <a:gd name="connsiteY1" fmla="*/ 0 h 5143501"/>
                <a:gd name="connsiteX2" fmla="*/ 3743951 w 6830556"/>
                <a:gd name="connsiteY2" fmla="*/ 4289288 h 5143501"/>
                <a:gd name="connsiteX3" fmla="*/ 4287180 w 6830556"/>
                <a:gd name="connsiteY3" fmla="*/ 4289288 h 5143501"/>
                <a:gd name="connsiteX4" fmla="*/ 6189076 w 6830556"/>
                <a:gd name="connsiteY4" fmla="*/ 0 h 5143501"/>
                <a:gd name="connsiteX5" fmla="*/ 6830556 w 6830556"/>
                <a:gd name="connsiteY5" fmla="*/ 0 h 5143501"/>
                <a:gd name="connsiteX6" fmla="*/ 6830556 w 6830556"/>
                <a:gd name="connsiteY6" fmla="*/ 2713074 h 5143501"/>
                <a:gd name="connsiteX7" fmla="*/ 5753551 w 6830556"/>
                <a:gd name="connsiteY7" fmla="*/ 5143501 h 5143501"/>
                <a:gd name="connsiteX8" fmla="*/ 2279753 w 6830556"/>
                <a:gd name="connsiteY8" fmla="*/ 5143501 h 5143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30556" h="5143501">
                  <a:moveTo>
                    <a:pt x="0" y="0"/>
                  </a:moveTo>
                  <a:lnTo>
                    <a:pt x="1843624" y="0"/>
                  </a:lnTo>
                  <a:lnTo>
                    <a:pt x="3743951" y="4289288"/>
                  </a:lnTo>
                  <a:cubicBezTo>
                    <a:pt x="3894063" y="4622344"/>
                    <a:pt x="4137067" y="4622344"/>
                    <a:pt x="4287180" y="4289288"/>
                  </a:cubicBezTo>
                  <a:lnTo>
                    <a:pt x="6189076" y="0"/>
                  </a:lnTo>
                  <a:lnTo>
                    <a:pt x="6830556" y="0"/>
                  </a:lnTo>
                  <a:lnTo>
                    <a:pt x="6830556" y="2713074"/>
                  </a:lnTo>
                  <a:lnTo>
                    <a:pt x="5753551" y="5143501"/>
                  </a:lnTo>
                  <a:lnTo>
                    <a:pt x="2279753" y="5143501"/>
                  </a:lnTo>
                  <a:close/>
                </a:path>
              </a:pathLst>
            </a:custGeom>
            <a:gradFill flip="none" rotWithShape="1">
              <a:gsLst>
                <a:gs pos="4000">
                  <a:srgbClr val="F2F2F2">
                    <a:alpha val="0"/>
                  </a:srgbClr>
                </a:gs>
                <a:gs pos="91000">
                  <a:schemeClr val="bg1">
                    <a:alpha val="0"/>
                  </a:schemeClr>
                </a:gs>
                <a:gs pos="75000">
                  <a:srgbClr val="F2F2F2">
                    <a:alpha val="6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35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763186E-B4C7-43F9-F35E-C0CBCC89946C}"/>
                </a:ext>
              </a:extLst>
            </p:cNvPr>
            <p:cNvSpPr/>
            <p:nvPr userDrawn="1"/>
          </p:nvSpPr>
          <p:spPr>
            <a:xfrm>
              <a:off x="-1" y="0"/>
              <a:ext cx="9291235" cy="6858000"/>
            </a:xfrm>
            <a:prstGeom prst="rect">
              <a:avLst/>
            </a:prstGeom>
            <a:gradFill>
              <a:gsLst>
                <a:gs pos="43000">
                  <a:schemeClr val="bg1"/>
                </a:gs>
                <a:gs pos="73000">
                  <a:schemeClr val="bg1">
                    <a:alpha val="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AA65EC8F-C629-7B6E-307C-089DB8B4BD56}"/>
                </a:ext>
              </a:extLst>
            </p:cNvPr>
            <p:cNvSpPr/>
            <p:nvPr userDrawn="1"/>
          </p:nvSpPr>
          <p:spPr>
            <a:xfrm flipH="1">
              <a:off x="11355544" y="4977023"/>
              <a:ext cx="836456" cy="1887436"/>
            </a:xfrm>
            <a:custGeom>
              <a:avLst/>
              <a:gdLst>
                <a:gd name="connsiteX0" fmla="*/ 0 w 627342"/>
                <a:gd name="connsiteY0" fmla="*/ 0 h 1415577"/>
                <a:gd name="connsiteX1" fmla="*/ 627342 w 627342"/>
                <a:gd name="connsiteY1" fmla="*/ 1415577 h 1415577"/>
                <a:gd name="connsiteX2" fmla="*/ 0 w 627342"/>
                <a:gd name="connsiteY2" fmla="*/ 1415577 h 141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7342" h="1415577">
                  <a:moveTo>
                    <a:pt x="0" y="0"/>
                  </a:moveTo>
                  <a:lnTo>
                    <a:pt x="627342" y="1415577"/>
                  </a:lnTo>
                  <a:lnTo>
                    <a:pt x="0" y="1415577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lumMod val="95000"/>
                    <a:alpha val="63000"/>
                  </a:schemeClr>
                </a:gs>
              </a:gsLst>
              <a:path path="circle">
                <a:fillToRect l="100000" t="100000"/>
              </a:path>
            </a:gradFill>
            <a:ln w="16857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en-US" sz="240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6B6FD57-B8F8-76CC-850A-2D56A99BE2BB}"/>
              </a:ext>
            </a:extLst>
          </p:cNvPr>
          <p:cNvGrpSpPr/>
          <p:nvPr userDrawn="1"/>
        </p:nvGrpSpPr>
        <p:grpSpPr>
          <a:xfrm flipH="1">
            <a:off x="-172004" y="1856201"/>
            <a:ext cx="10590083" cy="3267147"/>
            <a:chOff x="546990" y="1667982"/>
            <a:chExt cx="10590083" cy="3267147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B76741FB-9EAD-7061-4FC1-611E7E6220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77056" y="2414238"/>
              <a:ext cx="6460017" cy="1774634"/>
            </a:xfrm>
            <a:custGeom>
              <a:avLst/>
              <a:gdLst>
                <a:gd name="connsiteX0" fmla="*/ 973765 w 7087314"/>
                <a:gd name="connsiteY0" fmla="*/ 0 h 1946959"/>
                <a:gd name="connsiteX1" fmla="*/ 2008324 w 7087314"/>
                <a:gd name="connsiteY1" fmla="*/ 0 h 1946959"/>
                <a:gd name="connsiteX2" fmla="*/ 5078990 w 7087314"/>
                <a:gd name="connsiteY2" fmla="*/ 0 h 1946959"/>
                <a:gd name="connsiteX3" fmla="*/ 6113549 w 7087314"/>
                <a:gd name="connsiteY3" fmla="*/ 0 h 1946959"/>
                <a:gd name="connsiteX4" fmla="*/ 7087314 w 7087314"/>
                <a:gd name="connsiteY4" fmla="*/ 973480 h 1946959"/>
                <a:gd name="connsiteX5" fmla="*/ 6113549 w 7087314"/>
                <a:gd name="connsiteY5" fmla="*/ 1946959 h 1946959"/>
                <a:gd name="connsiteX6" fmla="*/ 5078990 w 7087314"/>
                <a:gd name="connsiteY6" fmla="*/ 1946959 h 1946959"/>
                <a:gd name="connsiteX7" fmla="*/ 2008324 w 7087314"/>
                <a:gd name="connsiteY7" fmla="*/ 1946959 h 1946959"/>
                <a:gd name="connsiteX8" fmla="*/ 973765 w 7087314"/>
                <a:gd name="connsiteY8" fmla="*/ 1946959 h 1946959"/>
                <a:gd name="connsiteX9" fmla="*/ 0 w 7087314"/>
                <a:gd name="connsiteY9" fmla="*/ 973480 h 1946959"/>
                <a:gd name="connsiteX10" fmla="*/ 973765 w 7087314"/>
                <a:gd name="connsiteY10" fmla="*/ 0 h 194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87314" h="1946959">
                  <a:moveTo>
                    <a:pt x="973765" y="0"/>
                  </a:moveTo>
                  <a:lnTo>
                    <a:pt x="2008324" y="0"/>
                  </a:lnTo>
                  <a:lnTo>
                    <a:pt x="5078990" y="0"/>
                  </a:lnTo>
                  <a:lnTo>
                    <a:pt x="6113549" y="0"/>
                  </a:lnTo>
                  <a:cubicBezTo>
                    <a:pt x="6651291" y="0"/>
                    <a:pt x="7087314" y="435812"/>
                    <a:pt x="7087314" y="973480"/>
                  </a:cubicBezTo>
                  <a:cubicBezTo>
                    <a:pt x="7087314" y="1511147"/>
                    <a:pt x="6651291" y="1946959"/>
                    <a:pt x="6113549" y="1946959"/>
                  </a:cubicBezTo>
                  <a:lnTo>
                    <a:pt x="5078990" y="1946959"/>
                  </a:lnTo>
                  <a:lnTo>
                    <a:pt x="2008324" y="1946959"/>
                  </a:lnTo>
                  <a:lnTo>
                    <a:pt x="973765" y="1946959"/>
                  </a:lnTo>
                  <a:cubicBezTo>
                    <a:pt x="436023" y="1946959"/>
                    <a:pt x="0" y="1511147"/>
                    <a:pt x="0" y="973480"/>
                  </a:cubicBezTo>
                  <a:cubicBezTo>
                    <a:pt x="0" y="435812"/>
                    <a:pt x="436023" y="0"/>
                    <a:pt x="973765" y="0"/>
                  </a:cubicBezTo>
                  <a:close/>
                </a:path>
              </a:pathLst>
            </a:custGeom>
            <a:noFill/>
            <a:ln w="12700">
              <a:gradFill>
                <a:gsLst>
                  <a:gs pos="88000">
                    <a:schemeClr val="bg1"/>
                  </a:gs>
                  <a:gs pos="0">
                    <a:schemeClr val="bg2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en-US" sz="240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FDE3F8D-DB0A-F5A2-C10A-0FD5BA6028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70280" y="2787860"/>
              <a:ext cx="4366793" cy="1027391"/>
            </a:xfrm>
            <a:custGeom>
              <a:avLst/>
              <a:gdLst>
                <a:gd name="connsiteX0" fmla="*/ 563743 w 4790829"/>
                <a:gd name="connsiteY0" fmla="*/ 0 h 1127156"/>
                <a:gd name="connsiteX1" fmla="*/ 1850442 w 4790829"/>
                <a:gd name="connsiteY1" fmla="*/ 0 h 1127156"/>
                <a:gd name="connsiteX2" fmla="*/ 2940387 w 4790829"/>
                <a:gd name="connsiteY2" fmla="*/ 0 h 1127156"/>
                <a:gd name="connsiteX3" fmla="*/ 4227086 w 4790829"/>
                <a:gd name="connsiteY3" fmla="*/ 0 h 1127156"/>
                <a:gd name="connsiteX4" fmla="*/ 4790829 w 4790829"/>
                <a:gd name="connsiteY4" fmla="*/ 563578 h 1127156"/>
                <a:gd name="connsiteX5" fmla="*/ 4227086 w 4790829"/>
                <a:gd name="connsiteY5" fmla="*/ 1127156 h 1127156"/>
                <a:gd name="connsiteX6" fmla="*/ 2940387 w 4790829"/>
                <a:gd name="connsiteY6" fmla="*/ 1127156 h 1127156"/>
                <a:gd name="connsiteX7" fmla="*/ 1850442 w 4790829"/>
                <a:gd name="connsiteY7" fmla="*/ 1127156 h 1127156"/>
                <a:gd name="connsiteX8" fmla="*/ 563743 w 4790829"/>
                <a:gd name="connsiteY8" fmla="*/ 1127156 h 1127156"/>
                <a:gd name="connsiteX9" fmla="*/ 0 w 4790829"/>
                <a:gd name="connsiteY9" fmla="*/ 563578 h 1127156"/>
                <a:gd name="connsiteX10" fmla="*/ 563743 w 4790829"/>
                <a:gd name="connsiteY10" fmla="*/ 0 h 1127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90829" h="1127156">
                  <a:moveTo>
                    <a:pt x="563743" y="0"/>
                  </a:moveTo>
                  <a:lnTo>
                    <a:pt x="1850442" y="0"/>
                  </a:lnTo>
                  <a:lnTo>
                    <a:pt x="2940387" y="0"/>
                  </a:lnTo>
                  <a:lnTo>
                    <a:pt x="4227086" y="0"/>
                  </a:lnTo>
                  <a:cubicBezTo>
                    <a:pt x="4538402" y="0"/>
                    <a:pt x="4790829" y="252306"/>
                    <a:pt x="4790829" y="563578"/>
                  </a:cubicBezTo>
                  <a:cubicBezTo>
                    <a:pt x="4790829" y="874851"/>
                    <a:pt x="4538402" y="1127156"/>
                    <a:pt x="4227086" y="1127156"/>
                  </a:cubicBezTo>
                  <a:lnTo>
                    <a:pt x="2940387" y="1127156"/>
                  </a:lnTo>
                  <a:lnTo>
                    <a:pt x="1850442" y="1127156"/>
                  </a:lnTo>
                  <a:lnTo>
                    <a:pt x="563743" y="1127156"/>
                  </a:lnTo>
                  <a:cubicBezTo>
                    <a:pt x="252427" y="1127156"/>
                    <a:pt x="0" y="874851"/>
                    <a:pt x="0" y="563578"/>
                  </a:cubicBezTo>
                  <a:cubicBezTo>
                    <a:pt x="0" y="252306"/>
                    <a:pt x="252427" y="0"/>
                    <a:pt x="563743" y="0"/>
                  </a:cubicBezTo>
                  <a:close/>
                </a:path>
              </a:pathLst>
            </a:custGeom>
            <a:noFill/>
            <a:ln w="12700">
              <a:gradFill>
                <a:gsLst>
                  <a:gs pos="68000">
                    <a:schemeClr val="bg1"/>
                  </a:gs>
                  <a:gs pos="0">
                    <a:schemeClr val="bg2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en-US" sz="240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927AB13-EACC-B317-F770-0BF6B00EA4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20248" y="2045661"/>
              <a:ext cx="8516825" cy="2511789"/>
            </a:xfrm>
            <a:custGeom>
              <a:avLst/>
              <a:gdLst>
                <a:gd name="connsiteX0" fmla="*/ 1378252 w 9343848"/>
                <a:gd name="connsiteY0" fmla="*/ 0 h 2755696"/>
                <a:gd name="connsiteX1" fmla="*/ 2155124 w 9343848"/>
                <a:gd name="connsiteY1" fmla="*/ 0 h 2755696"/>
                <a:gd name="connsiteX2" fmla="*/ 7188724 w 9343848"/>
                <a:gd name="connsiteY2" fmla="*/ 0 h 2755696"/>
                <a:gd name="connsiteX3" fmla="*/ 7965596 w 9343848"/>
                <a:gd name="connsiteY3" fmla="*/ 0 h 2755696"/>
                <a:gd name="connsiteX4" fmla="*/ 9343848 w 9343848"/>
                <a:gd name="connsiteY4" fmla="*/ 1377848 h 2755696"/>
                <a:gd name="connsiteX5" fmla="*/ 7965596 w 9343848"/>
                <a:gd name="connsiteY5" fmla="*/ 2755696 h 2755696"/>
                <a:gd name="connsiteX6" fmla="*/ 7188724 w 9343848"/>
                <a:gd name="connsiteY6" fmla="*/ 2755696 h 2755696"/>
                <a:gd name="connsiteX7" fmla="*/ 2155124 w 9343848"/>
                <a:gd name="connsiteY7" fmla="*/ 2755696 h 2755696"/>
                <a:gd name="connsiteX8" fmla="*/ 1378252 w 9343848"/>
                <a:gd name="connsiteY8" fmla="*/ 2755696 h 2755696"/>
                <a:gd name="connsiteX9" fmla="*/ 0 w 9343848"/>
                <a:gd name="connsiteY9" fmla="*/ 1377848 h 2755696"/>
                <a:gd name="connsiteX10" fmla="*/ 1378252 w 9343848"/>
                <a:gd name="connsiteY10" fmla="*/ 0 h 275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43848" h="2755696">
                  <a:moveTo>
                    <a:pt x="1378252" y="0"/>
                  </a:moveTo>
                  <a:lnTo>
                    <a:pt x="2155124" y="0"/>
                  </a:lnTo>
                  <a:lnTo>
                    <a:pt x="7188724" y="0"/>
                  </a:lnTo>
                  <a:lnTo>
                    <a:pt x="7965596" y="0"/>
                  </a:lnTo>
                  <a:cubicBezTo>
                    <a:pt x="8726708" y="0"/>
                    <a:pt x="9343848" y="616842"/>
                    <a:pt x="9343848" y="1377848"/>
                  </a:cubicBezTo>
                  <a:cubicBezTo>
                    <a:pt x="9343848" y="2138854"/>
                    <a:pt x="8726708" y="2755696"/>
                    <a:pt x="7965596" y="2755696"/>
                  </a:cubicBezTo>
                  <a:lnTo>
                    <a:pt x="7188724" y="2755696"/>
                  </a:lnTo>
                  <a:lnTo>
                    <a:pt x="2155124" y="2755696"/>
                  </a:lnTo>
                  <a:lnTo>
                    <a:pt x="1378252" y="2755696"/>
                  </a:lnTo>
                  <a:cubicBezTo>
                    <a:pt x="617139" y="2755696"/>
                    <a:pt x="0" y="2138854"/>
                    <a:pt x="0" y="1377848"/>
                  </a:cubicBezTo>
                  <a:cubicBezTo>
                    <a:pt x="0" y="616842"/>
                    <a:pt x="617139" y="0"/>
                    <a:pt x="1378252" y="0"/>
                  </a:cubicBezTo>
                  <a:close/>
                </a:path>
              </a:pathLst>
            </a:custGeom>
            <a:noFill/>
            <a:ln w="12700">
              <a:gradFill>
                <a:gsLst>
                  <a:gs pos="92000">
                    <a:schemeClr val="bg1"/>
                  </a:gs>
                  <a:gs pos="0">
                    <a:schemeClr val="bg2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en-US" sz="240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0AF19A2-A280-DBCE-421B-CA131A0DAA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6990" y="1667982"/>
              <a:ext cx="10540105" cy="3267147"/>
            </a:xfrm>
            <a:custGeom>
              <a:avLst/>
              <a:gdLst>
                <a:gd name="connsiteX0" fmla="*/ 1792727 w 11563597"/>
                <a:gd name="connsiteY0" fmla="*/ 0 h 3584402"/>
                <a:gd name="connsiteX1" fmla="*/ 2213045 w 11563597"/>
                <a:gd name="connsiteY1" fmla="*/ 0 h 3584402"/>
                <a:gd name="connsiteX2" fmla="*/ 9350552 w 11563597"/>
                <a:gd name="connsiteY2" fmla="*/ 0 h 3584402"/>
                <a:gd name="connsiteX3" fmla="*/ 9770870 w 11563597"/>
                <a:gd name="connsiteY3" fmla="*/ 0 h 3584402"/>
                <a:gd name="connsiteX4" fmla="*/ 11563597 w 11563597"/>
                <a:gd name="connsiteY4" fmla="*/ 1792201 h 3584402"/>
                <a:gd name="connsiteX5" fmla="*/ 9770870 w 11563597"/>
                <a:gd name="connsiteY5" fmla="*/ 3584402 h 3584402"/>
                <a:gd name="connsiteX6" fmla="*/ 9350552 w 11563597"/>
                <a:gd name="connsiteY6" fmla="*/ 3584402 h 3584402"/>
                <a:gd name="connsiteX7" fmla="*/ 2213045 w 11563597"/>
                <a:gd name="connsiteY7" fmla="*/ 3584402 h 3584402"/>
                <a:gd name="connsiteX8" fmla="*/ 1792727 w 11563597"/>
                <a:gd name="connsiteY8" fmla="*/ 3584402 h 3584402"/>
                <a:gd name="connsiteX9" fmla="*/ 0 w 11563597"/>
                <a:gd name="connsiteY9" fmla="*/ 1792201 h 3584402"/>
                <a:gd name="connsiteX10" fmla="*/ 1792727 w 11563597"/>
                <a:gd name="connsiteY10" fmla="*/ 0 h 358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563597" h="3584402">
                  <a:moveTo>
                    <a:pt x="1792727" y="0"/>
                  </a:moveTo>
                  <a:lnTo>
                    <a:pt x="2213045" y="0"/>
                  </a:lnTo>
                  <a:lnTo>
                    <a:pt x="9350552" y="0"/>
                  </a:lnTo>
                  <a:lnTo>
                    <a:pt x="9770870" y="0"/>
                  </a:lnTo>
                  <a:cubicBezTo>
                    <a:pt x="10760868" y="0"/>
                    <a:pt x="11563597" y="802342"/>
                    <a:pt x="11563597" y="1792201"/>
                  </a:cubicBezTo>
                  <a:cubicBezTo>
                    <a:pt x="11563597" y="2782060"/>
                    <a:pt x="10760868" y="3584402"/>
                    <a:pt x="9770870" y="3584402"/>
                  </a:cubicBezTo>
                  <a:lnTo>
                    <a:pt x="9350552" y="3584402"/>
                  </a:lnTo>
                  <a:lnTo>
                    <a:pt x="2213045" y="3584402"/>
                  </a:lnTo>
                  <a:lnTo>
                    <a:pt x="1792727" y="3584402"/>
                  </a:lnTo>
                  <a:cubicBezTo>
                    <a:pt x="802729" y="3584402"/>
                    <a:pt x="0" y="2782060"/>
                    <a:pt x="0" y="1792201"/>
                  </a:cubicBezTo>
                  <a:cubicBezTo>
                    <a:pt x="0" y="802342"/>
                    <a:pt x="802729" y="0"/>
                    <a:pt x="1792727" y="0"/>
                  </a:cubicBezTo>
                  <a:close/>
                </a:path>
              </a:pathLst>
            </a:custGeom>
            <a:noFill/>
            <a:ln w="12700">
              <a:gradFill>
                <a:gsLst>
                  <a:gs pos="87000">
                    <a:schemeClr val="bg1"/>
                  </a:gs>
                  <a:gs pos="17000">
                    <a:schemeClr val="bg2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en-US" sz="2400" dirty="0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E91154A6-F33D-E207-D5F2-C4DC8EC3915C}"/>
              </a:ext>
            </a:extLst>
          </p:cNvPr>
          <p:cNvSpPr/>
          <p:nvPr userDrawn="1"/>
        </p:nvSpPr>
        <p:spPr>
          <a:xfrm>
            <a:off x="0" y="3291841"/>
            <a:ext cx="12192000" cy="3566160"/>
          </a:xfrm>
          <a:prstGeom prst="rect">
            <a:avLst/>
          </a:prstGeom>
          <a:gradFill>
            <a:gsLst>
              <a:gs pos="46000">
                <a:schemeClr val="bg1"/>
              </a:gs>
              <a:gs pos="0">
                <a:schemeClr val="bg1"/>
              </a:gs>
              <a:gs pos="96000">
                <a:schemeClr val="bg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7ED085FC-6325-67FE-2E1D-558F3EA4AB50}"/>
              </a:ext>
            </a:extLst>
          </p:cNvPr>
          <p:cNvSpPr/>
          <p:nvPr userDrawn="1"/>
        </p:nvSpPr>
        <p:spPr>
          <a:xfrm flipH="1">
            <a:off x="-1300534" y="4612036"/>
            <a:ext cx="1925153" cy="1925153"/>
          </a:xfrm>
          <a:prstGeom prst="arc">
            <a:avLst>
              <a:gd name="adj1" fmla="val 6741420"/>
              <a:gd name="adj2" fmla="val 15007654"/>
            </a:avLst>
          </a:prstGeom>
          <a:noFill/>
          <a:ln w="12700">
            <a:solidFill>
              <a:schemeClr val="bg2">
                <a:lumMod val="40000"/>
                <a:lumOff val="60000"/>
                <a:alpha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18899874-19F8-449D-6EF2-414E0EAADCF9}"/>
              </a:ext>
            </a:extLst>
          </p:cNvPr>
          <p:cNvSpPr/>
          <p:nvPr/>
        </p:nvSpPr>
        <p:spPr>
          <a:xfrm flipH="1">
            <a:off x="-1527900" y="1273713"/>
            <a:ext cx="4431027" cy="4432123"/>
          </a:xfrm>
          <a:custGeom>
            <a:avLst/>
            <a:gdLst>
              <a:gd name="connsiteX0" fmla="*/ 1404444 w 2808889"/>
              <a:gd name="connsiteY0" fmla="*/ 229199 h 2809584"/>
              <a:gd name="connsiteX1" fmla="*/ 228850 w 2808889"/>
              <a:gd name="connsiteY1" fmla="*/ 1404793 h 2809584"/>
              <a:gd name="connsiteX2" fmla="*/ 1404444 w 2808889"/>
              <a:gd name="connsiteY2" fmla="*/ 2580387 h 2809584"/>
              <a:gd name="connsiteX3" fmla="*/ 2580038 w 2808889"/>
              <a:gd name="connsiteY3" fmla="*/ 1404793 h 2809584"/>
              <a:gd name="connsiteX4" fmla="*/ 1404444 w 2808889"/>
              <a:gd name="connsiteY4" fmla="*/ 229199 h 2809584"/>
              <a:gd name="connsiteX5" fmla="*/ 1331086 w 2808889"/>
              <a:gd name="connsiteY5" fmla="*/ 0 h 2809584"/>
              <a:gd name="connsiteX6" fmla="*/ 1477802 w 2808889"/>
              <a:gd name="connsiteY6" fmla="*/ 0 h 2809584"/>
              <a:gd name="connsiteX7" fmla="*/ 1477802 w 2808889"/>
              <a:gd name="connsiteY7" fmla="*/ 145123 h 2809584"/>
              <a:gd name="connsiteX8" fmla="*/ 1533618 w 2808889"/>
              <a:gd name="connsiteY8" fmla="*/ 147942 h 2809584"/>
              <a:gd name="connsiteX9" fmla="*/ 2661296 w 2808889"/>
              <a:gd name="connsiteY9" fmla="*/ 1275620 h 2809584"/>
              <a:gd name="connsiteX10" fmla="*/ 2664115 w 2808889"/>
              <a:gd name="connsiteY10" fmla="*/ 1331436 h 2809584"/>
              <a:gd name="connsiteX11" fmla="*/ 2808889 w 2808889"/>
              <a:gd name="connsiteY11" fmla="*/ 1331436 h 2809584"/>
              <a:gd name="connsiteX12" fmla="*/ 2808889 w 2808889"/>
              <a:gd name="connsiteY12" fmla="*/ 1478149 h 2809584"/>
              <a:gd name="connsiteX13" fmla="*/ 2664115 w 2808889"/>
              <a:gd name="connsiteY13" fmla="*/ 1478149 h 2809584"/>
              <a:gd name="connsiteX14" fmla="*/ 2661296 w 2808889"/>
              <a:gd name="connsiteY14" fmla="*/ 1533966 h 2809584"/>
              <a:gd name="connsiteX15" fmla="*/ 1533618 w 2808889"/>
              <a:gd name="connsiteY15" fmla="*/ 2661644 h 2809584"/>
              <a:gd name="connsiteX16" fmla="*/ 1477797 w 2808889"/>
              <a:gd name="connsiteY16" fmla="*/ 2664463 h 2809584"/>
              <a:gd name="connsiteX17" fmla="*/ 1477797 w 2808889"/>
              <a:gd name="connsiteY17" fmla="*/ 2809584 h 2809584"/>
              <a:gd name="connsiteX18" fmla="*/ 1331092 w 2808889"/>
              <a:gd name="connsiteY18" fmla="*/ 2809584 h 2809584"/>
              <a:gd name="connsiteX19" fmla="*/ 1331092 w 2808889"/>
              <a:gd name="connsiteY19" fmla="*/ 2664463 h 2809584"/>
              <a:gd name="connsiteX20" fmla="*/ 1275272 w 2808889"/>
              <a:gd name="connsiteY20" fmla="*/ 2661644 h 2809584"/>
              <a:gd name="connsiteX21" fmla="*/ 147594 w 2808889"/>
              <a:gd name="connsiteY21" fmla="*/ 1533966 h 2809584"/>
              <a:gd name="connsiteX22" fmla="*/ 144775 w 2808889"/>
              <a:gd name="connsiteY22" fmla="*/ 1478149 h 2809584"/>
              <a:gd name="connsiteX23" fmla="*/ 0 w 2808889"/>
              <a:gd name="connsiteY23" fmla="*/ 1478149 h 2809584"/>
              <a:gd name="connsiteX24" fmla="*/ 0 w 2808889"/>
              <a:gd name="connsiteY24" fmla="*/ 1331436 h 2809584"/>
              <a:gd name="connsiteX25" fmla="*/ 144775 w 2808889"/>
              <a:gd name="connsiteY25" fmla="*/ 1331436 h 2809584"/>
              <a:gd name="connsiteX26" fmla="*/ 147594 w 2808889"/>
              <a:gd name="connsiteY26" fmla="*/ 1275620 h 2809584"/>
              <a:gd name="connsiteX27" fmla="*/ 1275272 w 2808889"/>
              <a:gd name="connsiteY27" fmla="*/ 147942 h 2809584"/>
              <a:gd name="connsiteX28" fmla="*/ 1331086 w 2808889"/>
              <a:gd name="connsiteY28" fmla="*/ 145123 h 280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808889" h="2809584">
                <a:moveTo>
                  <a:pt x="1404444" y="229199"/>
                </a:moveTo>
                <a:cubicBezTo>
                  <a:pt x="755181" y="229199"/>
                  <a:pt x="228850" y="755530"/>
                  <a:pt x="228850" y="1404793"/>
                </a:cubicBezTo>
                <a:cubicBezTo>
                  <a:pt x="228850" y="2054056"/>
                  <a:pt x="755181" y="2580387"/>
                  <a:pt x="1404444" y="2580387"/>
                </a:cubicBezTo>
                <a:cubicBezTo>
                  <a:pt x="2053707" y="2580387"/>
                  <a:pt x="2580038" y="2054056"/>
                  <a:pt x="2580038" y="1404793"/>
                </a:cubicBezTo>
                <a:cubicBezTo>
                  <a:pt x="2580038" y="755530"/>
                  <a:pt x="2053707" y="229199"/>
                  <a:pt x="1404444" y="229199"/>
                </a:cubicBezTo>
                <a:close/>
                <a:moveTo>
                  <a:pt x="1331086" y="0"/>
                </a:moveTo>
                <a:lnTo>
                  <a:pt x="1477802" y="0"/>
                </a:lnTo>
                <a:lnTo>
                  <a:pt x="1477802" y="145123"/>
                </a:lnTo>
                <a:lnTo>
                  <a:pt x="1533618" y="147942"/>
                </a:lnTo>
                <a:cubicBezTo>
                  <a:pt x="2128211" y="208326"/>
                  <a:pt x="2600912" y="681028"/>
                  <a:pt x="2661296" y="1275620"/>
                </a:cubicBezTo>
                <a:lnTo>
                  <a:pt x="2664115" y="1331436"/>
                </a:lnTo>
                <a:lnTo>
                  <a:pt x="2808889" y="1331436"/>
                </a:lnTo>
                <a:lnTo>
                  <a:pt x="2808889" y="1478149"/>
                </a:lnTo>
                <a:lnTo>
                  <a:pt x="2664115" y="1478149"/>
                </a:lnTo>
                <a:lnTo>
                  <a:pt x="2661296" y="1533966"/>
                </a:lnTo>
                <a:cubicBezTo>
                  <a:pt x="2600912" y="2128559"/>
                  <a:pt x="2128211" y="2601260"/>
                  <a:pt x="1533618" y="2661644"/>
                </a:cubicBezTo>
                <a:lnTo>
                  <a:pt x="1477797" y="2664463"/>
                </a:lnTo>
                <a:lnTo>
                  <a:pt x="1477797" y="2809584"/>
                </a:lnTo>
                <a:lnTo>
                  <a:pt x="1331092" y="2809584"/>
                </a:lnTo>
                <a:lnTo>
                  <a:pt x="1331092" y="2664463"/>
                </a:lnTo>
                <a:lnTo>
                  <a:pt x="1275272" y="2661644"/>
                </a:lnTo>
                <a:cubicBezTo>
                  <a:pt x="680680" y="2601260"/>
                  <a:pt x="207978" y="2128559"/>
                  <a:pt x="147594" y="1533966"/>
                </a:cubicBezTo>
                <a:lnTo>
                  <a:pt x="144775" y="1478149"/>
                </a:lnTo>
                <a:lnTo>
                  <a:pt x="0" y="1478149"/>
                </a:lnTo>
                <a:lnTo>
                  <a:pt x="0" y="1331436"/>
                </a:lnTo>
                <a:lnTo>
                  <a:pt x="144775" y="1331436"/>
                </a:lnTo>
                <a:lnTo>
                  <a:pt x="147594" y="1275620"/>
                </a:lnTo>
                <a:cubicBezTo>
                  <a:pt x="207978" y="681028"/>
                  <a:pt x="680680" y="208326"/>
                  <a:pt x="1275272" y="147942"/>
                </a:cubicBezTo>
                <a:lnTo>
                  <a:pt x="1331086" y="145123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50000"/>
            </a:schemeClr>
          </a:solidFill>
          <a:ln w="352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400"/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63D90B39-44EB-CB37-31A7-87B926D910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-1852584" y="949577"/>
            <a:ext cx="5080395" cy="508039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61979DC-45A3-3845-1397-E34899B019F7}"/>
              </a:ext>
            </a:extLst>
          </p:cNvPr>
          <p:cNvGrpSpPr/>
          <p:nvPr userDrawn="1"/>
        </p:nvGrpSpPr>
        <p:grpSpPr>
          <a:xfrm>
            <a:off x="-945962" y="1856775"/>
            <a:ext cx="3267147" cy="3266403"/>
            <a:chOff x="-194474" y="1666274"/>
            <a:chExt cx="3267147" cy="3266403"/>
          </a:xfrm>
        </p:grpSpPr>
        <p:sp>
          <p:nvSpPr>
            <p:cNvPr id="14" name="Text Placeholder 10">
              <a:extLst>
                <a:ext uri="{FF2B5EF4-FFF2-40B4-BE49-F238E27FC236}">
                  <a16:creationId xmlns:a16="http://schemas.microsoft.com/office/drawing/2014/main" id="{6B64EAF9-0067-8FA8-788E-D01FEB34F161}"/>
                </a:ext>
              </a:extLst>
            </p:cNvPr>
            <p:cNvSpPr txBox="1">
              <a:spLocks noChangeAspect="1"/>
            </p:cNvSpPr>
            <p:nvPr/>
          </p:nvSpPr>
          <p:spPr>
            <a:xfrm flipH="1">
              <a:off x="-194474" y="1666274"/>
              <a:ext cx="3267147" cy="3266403"/>
            </a:xfrm>
            <a:prstGeom prst="ellipse">
              <a:avLst/>
            </a:prstGeom>
            <a:gradFill>
              <a:gsLst>
                <a:gs pos="0">
                  <a:schemeClr val="accent1">
                    <a:alpha val="35000"/>
                  </a:schemeClr>
                </a:gs>
                <a:gs pos="97000">
                  <a:schemeClr val="tx2">
                    <a:alpha val="3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CA" sz="1351"/>
            </a:p>
          </p:txBody>
        </p:sp>
        <p:sp>
          <p:nvSpPr>
            <p:cNvPr id="15" name="Text Placeholder 10">
              <a:extLst>
                <a:ext uri="{FF2B5EF4-FFF2-40B4-BE49-F238E27FC236}">
                  <a16:creationId xmlns:a16="http://schemas.microsoft.com/office/drawing/2014/main" id="{84F4EF99-B25F-E026-15CA-5F0475448E31}"/>
                </a:ext>
              </a:extLst>
            </p:cNvPr>
            <p:cNvSpPr txBox="1">
              <a:spLocks noChangeAspect="1"/>
            </p:cNvSpPr>
            <p:nvPr/>
          </p:nvSpPr>
          <p:spPr>
            <a:xfrm flipH="1">
              <a:off x="183205" y="2043580"/>
              <a:ext cx="2511790" cy="2511789"/>
            </a:xfrm>
            <a:prstGeom prst="ellipse">
              <a:avLst/>
            </a:prstGeom>
            <a:gradFill>
              <a:gsLst>
                <a:gs pos="0">
                  <a:schemeClr val="accent1">
                    <a:alpha val="35000"/>
                  </a:schemeClr>
                </a:gs>
                <a:gs pos="97000">
                  <a:schemeClr val="tx2">
                    <a:alpha val="3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CA" sz="1351"/>
            </a:p>
          </p:txBody>
        </p:sp>
        <p:sp>
          <p:nvSpPr>
            <p:cNvPr id="16" name="Text Placeholder 10">
              <a:extLst>
                <a:ext uri="{FF2B5EF4-FFF2-40B4-BE49-F238E27FC236}">
                  <a16:creationId xmlns:a16="http://schemas.microsoft.com/office/drawing/2014/main" id="{C4D046CE-1ECC-3E77-C0A1-93F4E135E845}"/>
                </a:ext>
              </a:extLst>
            </p:cNvPr>
            <p:cNvSpPr txBox="1">
              <a:spLocks noChangeAspect="1"/>
            </p:cNvSpPr>
            <p:nvPr/>
          </p:nvSpPr>
          <p:spPr>
            <a:xfrm flipH="1">
              <a:off x="551783" y="2412158"/>
              <a:ext cx="1774634" cy="1774634"/>
            </a:xfrm>
            <a:prstGeom prst="ellipse">
              <a:avLst/>
            </a:prstGeom>
            <a:gradFill>
              <a:gsLst>
                <a:gs pos="0">
                  <a:schemeClr val="accent1">
                    <a:alpha val="35000"/>
                  </a:schemeClr>
                </a:gs>
                <a:gs pos="97000">
                  <a:schemeClr val="tx2">
                    <a:alpha val="3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CA" sz="1351"/>
            </a:p>
          </p:txBody>
        </p:sp>
        <p:sp>
          <p:nvSpPr>
            <p:cNvPr id="17" name="Text Placeholder 10">
              <a:extLst>
                <a:ext uri="{FF2B5EF4-FFF2-40B4-BE49-F238E27FC236}">
                  <a16:creationId xmlns:a16="http://schemas.microsoft.com/office/drawing/2014/main" id="{E3B2A3CA-F3B3-30A1-C969-01BE31836017}"/>
                </a:ext>
              </a:extLst>
            </p:cNvPr>
            <p:cNvSpPr txBox="1">
              <a:spLocks noChangeAspect="1"/>
            </p:cNvSpPr>
            <p:nvPr/>
          </p:nvSpPr>
          <p:spPr>
            <a:xfrm flipH="1">
              <a:off x="924911" y="2785287"/>
              <a:ext cx="1028378" cy="1028378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97000">
                  <a:schemeClr val="tx2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CA" sz="1351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D4903BC-F32E-E9CB-CA05-DFB581000C3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/>
          <a:p>
            <a:r>
              <a:rPr lang="en-US"/>
              <a:t>Add 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75732" y="1058400"/>
            <a:ext cx="10752000" cy="37965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optional subtitle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13B66312-1605-F729-C536-CE9D25CB93C3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3204611" y="3039775"/>
            <a:ext cx="900000" cy="900000"/>
          </a:xfrm>
          <a:prstGeom prst="ellipse">
            <a:avLst/>
          </a:prstGeom>
          <a:gradFill>
            <a:gsLst>
              <a:gs pos="0">
                <a:schemeClr val="accent1"/>
              </a:gs>
              <a:gs pos="97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CA" sz="1351"/>
          </a:p>
        </p:txBody>
      </p:sp>
      <p:sp>
        <p:nvSpPr>
          <p:cNvPr id="21" name="Picture Placeholder 12">
            <a:extLst>
              <a:ext uri="{FF2B5EF4-FFF2-40B4-BE49-F238E27FC236}">
                <a16:creationId xmlns:a16="http://schemas.microsoft.com/office/drawing/2014/main" id="{E3C81E30-9067-96D9-9384-0555629793AF}"/>
              </a:ext>
            </a:extLst>
          </p:cNvPr>
          <p:cNvSpPr>
            <a:spLocks noGrp="1" noChangeAspect="1"/>
          </p:cNvSpPr>
          <p:nvPr userDrawn="1">
            <p:ph type="pic" sz="quarter" idx="82" hasCustomPrompt="1"/>
          </p:nvPr>
        </p:nvSpPr>
        <p:spPr>
          <a:xfrm>
            <a:off x="3294611" y="3129775"/>
            <a:ext cx="720000" cy="720000"/>
          </a:xfrm>
          <a:prstGeom prst="ellipse">
            <a:avLst/>
          </a:prstGeom>
          <a:noFill/>
          <a:ln w="88900">
            <a:noFill/>
          </a:ln>
        </p:spPr>
        <p:txBody>
          <a:bodyPr wrap="none" lIns="90000" anchor="ctr">
            <a:normAutofit/>
          </a:bodyPr>
          <a:lstStyle>
            <a:lvl1pPr marL="0" indent="0" algn="ctr" defTabSz="685766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US" sz="933" b="0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B1FCE344-9F9A-34B7-D9AC-8AB7030FD1AF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5284619" y="3039775"/>
            <a:ext cx="900000" cy="900000"/>
          </a:xfrm>
          <a:prstGeom prst="ellipse">
            <a:avLst/>
          </a:prstGeom>
          <a:gradFill>
            <a:gsLst>
              <a:gs pos="0">
                <a:schemeClr val="accent1"/>
              </a:gs>
              <a:gs pos="97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CA" sz="1351"/>
          </a:p>
        </p:txBody>
      </p:sp>
      <p:sp>
        <p:nvSpPr>
          <p:cNvPr id="23" name="Picture Placeholder 12">
            <a:extLst>
              <a:ext uri="{FF2B5EF4-FFF2-40B4-BE49-F238E27FC236}">
                <a16:creationId xmlns:a16="http://schemas.microsoft.com/office/drawing/2014/main" id="{21DBFB1B-9FA7-3CC8-2347-FA6C76DEA73D}"/>
              </a:ext>
            </a:extLst>
          </p:cNvPr>
          <p:cNvSpPr>
            <a:spLocks noGrp="1" noChangeAspect="1"/>
          </p:cNvSpPr>
          <p:nvPr userDrawn="1">
            <p:ph type="pic" sz="quarter" idx="83" hasCustomPrompt="1"/>
          </p:nvPr>
        </p:nvSpPr>
        <p:spPr>
          <a:xfrm>
            <a:off x="5374619" y="3129775"/>
            <a:ext cx="720000" cy="720000"/>
          </a:xfrm>
          <a:prstGeom prst="ellipse">
            <a:avLst/>
          </a:prstGeom>
          <a:noFill/>
          <a:ln w="88900">
            <a:noFill/>
          </a:ln>
        </p:spPr>
        <p:txBody>
          <a:bodyPr wrap="none" lIns="90000" anchor="ctr">
            <a:normAutofit/>
          </a:bodyPr>
          <a:lstStyle>
            <a:lvl1pPr marL="0" indent="0" algn="ctr" defTabSz="685766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US" sz="933" b="0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D48E471D-3D06-6055-E383-A9471359663C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7359079" y="3039775"/>
            <a:ext cx="900000" cy="900000"/>
          </a:xfrm>
          <a:prstGeom prst="ellipse">
            <a:avLst/>
          </a:prstGeom>
          <a:gradFill>
            <a:gsLst>
              <a:gs pos="0">
                <a:schemeClr val="accent1"/>
              </a:gs>
              <a:gs pos="97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CA" sz="1351"/>
          </a:p>
        </p:txBody>
      </p:sp>
      <p:sp>
        <p:nvSpPr>
          <p:cNvPr id="26" name="Picture Placeholder 12">
            <a:extLst>
              <a:ext uri="{FF2B5EF4-FFF2-40B4-BE49-F238E27FC236}">
                <a16:creationId xmlns:a16="http://schemas.microsoft.com/office/drawing/2014/main" id="{06431A25-5832-89F0-613B-07178B4B835E}"/>
              </a:ext>
            </a:extLst>
          </p:cNvPr>
          <p:cNvSpPr>
            <a:spLocks noGrp="1" noChangeAspect="1"/>
          </p:cNvSpPr>
          <p:nvPr userDrawn="1">
            <p:ph type="pic" sz="quarter" idx="84" hasCustomPrompt="1"/>
          </p:nvPr>
        </p:nvSpPr>
        <p:spPr>
          <a:xfrm>
            <a:off x="7449079" y="3129775"/>
            <a:ext cx="720000" cy="720000"/>
          </a:xfrm>
          <a:prstGeom prst="ellipse">
            <a:avLst/>
          </a:prstGeom>
          <a:noFill/>
          <a:ln w="88900">
            <a:noFill/>
          </a:ln>
        </p:spPr>
        <p:txBody>
          <a:bodyPr wrap="none" lIns="90000" anchor="ctr">
            <a:normAutofit/>
          </a:bodyPr>
          <a:lstStyle>
            <a:lvl1pPr marL="0" indent="0" algn="ctr" defTabSz="685766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US" sz="933" b="0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41767D79-FEDF-F4A8-3521-145003AD9AF1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9433537" y="3039775"/>
            <a:ext cx="900000" cy="900000"/>
          </a:xfrm>
          <a:prstGeom prst="ellipse">
            <a:avLst/>
          </a:prstGeom>
          <a:gradFill>
            <a:gsLst>
              <a:gs pos="0">
                <a:schemeClr val="accent1"/>
              </a:gs>
              <a:gs pos="97000">
                <a:schemeClr val="tx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CA" sz="1351"/>
          </a:p>
        </p:txBody>
      </p:sp>
      <p:sp>
        <p:nvSpPr>
          <p:cNvPr id="28" name="Picture Placeholder 12">
            <a:extLst>
              <a:ext uri="{FF2B5EF4-FFF2-40B4-BE49-F238E27FC236}">
                <a16:creationId xmlns:a16="http://schemas.microsoft.com/office/drawing/2014/main" id="{7697AAD3-CCD3-5BE4-7FC1-ED30C3180FCB}"/>
              </a:ext>
            </a:extLst>
          </p:cNvPr>
          <p:cNvSpPr>
            <a:spLocks noGrp="1" noChangeAspect="1"/>
          </p:cNvSpPr>
          <p:nvPr userDrawn="1">
            <p:ph type="pic" sz="quarter" idx="85" hasCustomPrompt="1"/>
          </p:nvPr>
        </p:nvSpPr>
        <p:spPr>
          <a:xfrm>
            <a:off x="9523537" y="3129775"/>
            <a:ext cx="720000" cy="720000"/>
          </a:xfrm>
          <a:prstGeom prst="ellipse">
            <a:avLst/>
          </a:prstGeom>
          <a:noFill/>
          <a:ln w="88900">
            <a:noFill/>
          </a:ln>
        </p:spPr>
        <p:txBody>
          <a:bodyPr wrap="none" lIns="90000" anchor="ctr">
            <a:normAutofit/>
          </a:bodyPr>
          <a:lstStyle>
            <a:lvl1pPr marL="0" indent="0" algn="ctr" defTabSz="685766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US" sz="933" b="0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Add image</a:t>
            </a:r>
          </a:p>
        </p:txBody>
      </p:sp>
      <p:sp>
        <p:nvSpPr>
          <p:cNvPr id="53" name="Text Placeholder 5">
            <a:extLst>
              <a:ext uri="{FF2B5EF4-FFF2-40B4-BE49-F238E27FC236}">
                <a16:creationId xmlns:a16="http://schemas.microsoft.com/office/drawing/2014/main" id="{82198502-DB39-B55E-6106-4B0A68FFFD9A}"/>
              </a:ext>
            </a:extLst>
          </p:cNvPr>
          <p:cNvSpPr>
            <a:spLocks noGrp="1"/>
          </p:cNvSpPr>
          <p:nvPr userDrawn="1">
            <p:ph type="body" sz="quarter" idx="81" hasCustomPrompt="1"/>
          </p:nvPr>
        </p:nvSpPr>
        <p:spPr>
          <a:xfrm>
            <a:off x="3204611" y="4192553"/>
            <a:ext cx="1917204" cy="1823391"/>
          </a:xfrm>
          <a:prstGeom prst="callout1">
            <a:avLst>
              <a:gd name="adj1" fmla="val -13835"/>
              <a:gd name="adj2" fmla="val 23231"/>
              <a:gd name="adj3" fmla="val 125"/>
              <a:gd name="adj4" fmla="val 23177"/>
            </a:avLst>
          </a:prstGeom>
          <a:noFill/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8AAE83FC-B02C-42B0-9785-721397D5F249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5284619" y="4192553"/>
            <a:ext cx="1917204" cy="1823391"/>
          </a:xfrm>
          <a:prstGeom prst="callout1">
            <a:avLst>
              <a:gd name="adj1" fmla="val -13835"/>
              <a:gd name="adj2" fmla="val 23231"/>
              <a:gd name="adj3" fmla="val 125"/>
              <a:gd name="adj4" fmla="val 23177"/>
            </a:avLst>
          </a:prstGeom>
          <a:noFill/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326605BD-3F89-BDA5-3A39-A132425245BC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7359079" y="4192553"/>
            <a:ext cx="1917204" cy="1823391"/>
          </a:xfrm>
          <a:prstGeom prst="callout1">
            <a:avLst>
              <a:gd name="adj1" fmla="val -13835"/>
              <a:gd name="adj2" fmla="val 23231"/>
              <a:gd name="adj3" fmla="val 125"/>
              <a:gd name="adj4" fmla="val 23177"/>
            </a:avLst>
          </a:prstGeom>
          <a:noFill/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4E1A0B7D-DDB9-B7FC-C16E-2CD15518EB97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9433538" y="4192553"/>
            <a:ext cx="1917204" cy="1823391"/>
          </a:xfrm>
          <a:prstGeom prst="callout1">
            <a:avLst>
              <a:gd name="adj1" fmla="val -13835"/>
              <a:gd name="adj2" fmla="val 23231"/>
              <a:gd name="adj3" fmla="val 125"/>
              <a:gd name="adj4" fmla="val 23177"/>
            </a:avLst>
          </a:prstGeom>
          <a:noFill/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 userDrawn="1"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B4127DF-596D-F291-2ECF-9B2C6E9CE363}"/>
              </a:ext>
            </a:extLst>
          </p:cNvPr>
          <p:cNvSpPr txBox="1"/>
          <p:nvPr userDrawn="1"/>
        </p:nvSpPr>
        <p:spPr>
          <a:xfrm>
            <a:off x="1" y="-217179"/>
            <a:ext cx="931913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 lvl="0"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z="800" dirty="0"/>
              <a:t>Infographic </a:t>
            </a:r>
            <a:r>
              <a:rPr lang="en-US" sz="800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-</a:t>
            </a:r>
            <a:r>
              <a:rPr lang="en-US" sz="800" dirty="0"/>
              <a:t> Levels</a:t>
            </a:r>
          </a:p>
        </p:txBody>
      </p:sp>
    </p:spTree>
    <p:extLst>
      <p:ext uri="{BB962C8B-B14F-4D97-AF65-F5344CB8AC3E}">
        <p14:creationId xmlns:p14="http://schemas.microsoft.com/office/powerpoint/2010/main" val="331747109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CA462-778E-414F-9A2B-1CDE5DE9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4425" y="6356352"/>
            <a:ext cx="7558977" cy="365125"/>
          </a:xfrm>
        </p:spPr>
        <p:txBody>
          <a:bodyPr/>
          <a:lstStyle/>
          <a:p>
            <a:r>
              <a:rPr lang="en-CA" dirty="0"/>
              <a:t>© 2022 NAV CANADA.  The information contained in this document is proprietary to NAV CANADA and confidential. 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CF936A-083C-7B46-8B31-F56875473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986979" cy="365125"/>
          </a:xfrm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D3740C-1FF1-4420-86C2-7C1C923D906A}"/>
              </a:ext>
            </a:extLst>
          </p:cNvPr>
          <p:cNvSpPr txBox="1"/>
          <p:nvPr userDrawn="1"/>
        </p:nvSpPr>
        <p:spPr>
          <a:xfrm>
            <a:off x="0" y="507682"/>
            <a:ext cx="12192000" cy="46166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609570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D105D-5650-4237-929E-ADFF05043B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4424" y="507683"/>
            <a:ext cx="10759376" cy="400109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1733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9903-8260-43A8-A411-F99784A863C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4424" y="1107020"/>
            <a:ext cx="11003155" cy="50552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190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 | Titre Seu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78">
              <a:defRPr/>
            </a:pPr>
            <a:endParaRPr lang="en-US">
              <a:solidFill>
                <a:srgbClr val="999FA8"/>
              </a:solidFill>
            </a:endParaRP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3" y="910343"/>
            <a:ext cx="10752668" cy="338555"/>
          </a:xfrm>
        </p:spPr>
        <p:txBody>
          <a:bodyPr wrap="square"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pPr defTabSz="457178">
              <a:defRPr/>
            </a:pPr>
            <a:fld id="{AD835BC3-8651-5249-B4F1-13C2014775C5}" type="slidenum">
              <a:rPr lang="en-US" smtClean="0"/>
              <a:pPr defTabSz="457178">
                <a:defRPr/>
              </a:pPr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9F85F0-9239-D172-4B53-DF5F75E38C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21719"/>
            <a:ext cx="10744384" cy="369332"/>
          </a:xfrm>
        </p:spPr>
        <p:txBody>
          <a:bodyPr>
            <a:noAutofit/>
          </a:bodyPr>
          <a:lstStyle/>
          <a:p>
            <a:r>
              <a:rPr lang="en-US"/>
              <a:t>Add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D12257-CF8D-5DCB-327E-0968AD08820E}"/>
              </a:ext>
            </a:extLst>
          </p:cNvPr>
          <p:cNvSpPr txBox="1"/>
          <p:nvPr userDrawn="1"/>
        </p:nvSpPr>
        <p:spPr>
          <a:xfrm>
            <a:off x="0" y="-217179"/>
            <a:ext cx="487881" cy="159462"/>
          </a:xfrm>
          <a:prstGeom prst="rect">
            <a:avLst/>
          </a:prstGeom>
        </p:spPr>
        <p:txBody>
          <a:bodyPr vert="horz" wrap="none" lIns="36000" tIns="18000" rIns="36000" bIns="18000" rtlCol="0" anchor="t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defRPr sz="800">
                <a:solidFill>
                  <a:schemeClr val="bg2"/>
                </a:solidFill>
              </a:defRPr>
            </a:lvl1pPr>
          </a:lstStyle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999FA8"/>
                </a:solidFill>
                <a:effectLst/>
                <a:uLnTx/>
                <a:uFillTx/>
                <a:latin typeface="Arial Nova Light" panose="020B0604020202020204"/>
                <a:ea typeface="+mn-ea"/>
                <a:cs typeface="+mn-cs"/>
              </a:rPr>
              <a:t>Title Only</a:t>
            </a:r>
          </a:p>
        </p:txBody>
      </p:sp>
    </p:spTree>
    <p:extLst>
      <p:ext uri="{BB962C8B-B14F-4D97-AF65-F5344CB8AC3E}">
        <p14:creationId xmlns:p14="http://schemas.microsoft.com/office/powerpoint/2010/main" val="362705275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51F3857D-7D5F-4533-A1EA-235C4A26E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4425" y="6356352"/>
            <a:ext cx="7558977" cy="365125"/>
          </a:xfrm>
        </p:spPr>
        <p:txBody>
          <a:bodyPr/>
          <a:lstStyle/>
          <a:p>
            <a:r>
              <a:rPr lang="en-CA"/>
              <a:t>© 2022 NAV CANADA.  The information contained in this document is proprietary to NAV CANADA and confidential. </a:t>
            </a: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18AB7FE2-2AB4-4540-864D-276FCA923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986979" cy="365125"/>
          </a:xfrm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7541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108365" y="3011559"/>
            <a:ext cx="9975272" cy="1792224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Arial" charset="0"/>
              <a:buNone/>
              <a:defRPr sz="22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ctrTitle"/>
          </p:nvPr>
        </p:nvSpPr>
        <p:spPr>
          <a:xfrm>
            <a:off x="1108365" y="1385455"/>
            <a:ext cx="9975272" cy="1294671"/>
          </a:xfrm>
        </p:spPr>
        <p:txBody>
          <a:bodyPr anchor="b" anchorCtr="0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3600" smtClean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2" name="Straight Connector 12"/>
          <p:cNvCxnSpPr>
            <a:cxnSpLocks noChangeShapeType="1"/>
          </p:cNvCxnSpPr>
          <p:nvPr userDrawn="1"/>
        </p:nvCxnSpPr>
        <p:spPr bwMode="auto">
          <a:xfrm>
            <a:off x="1" y="950913"/>
            <a:ext cx="12192000" cy="0"/>
          </a:xfrm>
          <a:prstGeom prst="line">
            <a:avLst/>
          </a:prstGeom>
          <a:noFill/>
          <a:ln w="22225" algn="ctr">
            <a:solidFill>
              <a:schemeClr val="accent4"/>
            </a:solidFill>
            <a:round/>
            <a:headEnd type="none" w="sm" len="sm"/>
            <a:tailEnd type="none" w="sm" len="sm"/>
          </a:ln>
        </p:spPr>
      </p:cxnSp>
      <p:cxnSp>
        <p:nvCxnSpPr>
          <p:cNvPr id="13" name="Straight Connector 12"/>
          <p:cNvCxnSpPr>
            <a:cxnSpLocks noChangeShapeType="1"/>
          </p:cNvCxnSpPr>
          <p:nvPr userDrawn="1"/>
        </p:nvCxnSpPr>
        <p:spPr bwMode="auto">
          <a:xfrm>
            <a:off x="1" y="6354186"/>
            <a:ext cx="12192000" cy="0"/>
          </a:xfrm>
          <a:prstGeom prst="line">
            <a:avLst/>
          </a:prstGeom>
          <a:noFill/>
          <a:ln w="22225" algn="ctr">
            <a:solidFill>
              <a:schemeClr val="accent4"/>
            </a:solidFill>
            <a:round/>
            <a:headEnd type="none" w="sm" len="sm"/>
            <a:tailEnd type="none" w="sm" len="sm"/>
          </a:ln>
        </p:spPr>
      </p:cxnSp>
      <p:pic>
        <p:nvPicPr>
          <p:cNvPr id="7" name="Picture 6" descr="LL_Logo_blu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418" y="5111497"/>
            <a:ext cx="3429165" cy="34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01443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33247" y="1293094"/>
            <a:ext cx="10918365" cy="4830616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defRPr/>
            </a:lvl1pPr>
            <a:lvl2pPr marL="539750" indent="-255588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/>
            </a:lvl2pPr>
            <a:lvl3pPr marL="757238" indent="-18415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Arial" pitchFamily="34" charset="0"/>
              <a:buChar char="•"/>
              <a:defRPr/>
            </a:lvl3pPr>
            <a:lvl4pPr marL="10332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85000"/>
              <a:buFontTx/>
              <a:buNone/>
              <a:defRPr sz="1200"/>
            </a:lvl5pPr>
            <a:lvl6pPr>
              <a:buFont typeface="Arial" pitchFamily="34" charset="0"/>
              <a:buChar char="•"/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536248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33248" y="1293094"/>
            <a:ext cx="5318753" cy="4830616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defRPr/>
            </a:lvl1pPr>
            <a:lvl2pPr marL="539750" indent="-255588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/>
            </a:lvl2pPr>
            <a:lvl3pPr marL="757238" indent="-18415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Arial" pitchFamily="34" charset="0"/>
              <a:buChar char="•"/>
              <a:defRPr/>
            </a:lvl3pPr>
            <a:lvl4pPr marL="10332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85000"/>
              <a:buFontTx/>
              <a:buNone/>
              <a:defRPr sz="1200"/>
            </a:lvl5pPr>
            <a:lvl6pPr>
              <a:buFont typeface="Arial" pitchFamily="34" charset="0"/>
              <a:buChar char="•"/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7"/>
          <p:cNvSpPr>
            <a:spLocks noGrp="1"/>
          </p:cNvSpPr>
          <p:nvPr>
            <p:ph sz="quarter" idx="11"/>
          </p:nvPr>
        </p:nvSpPr>
        <p:spPr>
          <a:xfrm>
            <a:off x="6220448" y="1293094"/>
            <a:ext cx="5318753" cy="4830616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defRPr/>
            </a:lvl1pPr>
            <a:lvl2pPr marL="539750" indent="-255588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/>
            </a:lvl2pPr>
            <a:lvl3pPr marL="757238" indent="-18415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Arial" pitchFamily="34" charset="0"/>
              <a:buChar char="•"/>
              <a:defRPr/>
            </a:lvl3pPr>
            <a:lvl4pPr marL="1033272" indent="1588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85000"/>
              <a:buFontTx/>
              <a:buNone/>
              <a:defRPr sz="1200"/>
            </a:lvl5pPr>
            <a:lvl6pPr>
              <a:buFont typeface="Arial" pitchFamily="34" charset="0"/>
              <a:buChar char="•"/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187806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FA23117-16CB-4ACE-9991-BA4B582B8C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38738" y="176530"/>
            <a:ext cx="875607" cy="66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0393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97912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33247" y="1293094"/>
            <a:ext cx="10918365" cy="4830616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defRPr/>
            </a:lvl1pPr>
            <a:lvl2pPr marL="539750" indent="-255588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/>
            </a:lvl2pPr>
            <a:lvl3pPr marL="757238" indent="-18415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Arial" pitchFamily="34" charset="0"/>
              <a:buChar char="•"/>
              <a:defRPr/>
            </a:lvl3pPr>
            <a:lvl4pPr marL="10332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85000"/>
              <a:buFontTx/>
              <a:buNone/>
              <a:defRPr sz="1200"/>
            </a:lvl5pPr>
            <a:lvl6pPr>
              <a:buFont typeface="Arial" pitchFamily="34" charset="0"/>
              <a:buChar char="•"/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54037" y="145149"/>
            <a:ext cx="9683928" cy="46445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4037" y="593820"/>
            <a:ext cx="9683839" cy="2968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400"/>
              </a:lnSpc>
              <a:buNone/>
              <a:defRPr sz="2400"/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27223438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33247" y="1680754"/>
            <a:ext cx="10918365" cy="4442955"/>
          </a:xfrm>
          <a:prstGeom prst="rect">
            <a:avLst/>
          </a:prstGeom>
        </p:spPr>
        <p:txBody>
          <a:bodyPr anchor="t" anchorCtr="1"/>
          <a:lstStyle>
            <a:lvl1pPr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defRPr/>
            </a:lvl1pPr>
            <a:lvl2pPr marL="539750" indent="-255588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defRPr sz="1800"/>
            </a:lvl2pPr>
            <a:lvl3pPr marL="757238" indent="-18415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ct val="90000"/>
              <a:buFont typeface="Arial" pitchFamily="34" charset="0"/>
              <a:buChar char="•"/>
              <a:defRPr/>
            </a:lvl3pPr>
            <a:lvl4pPr marL="1033272" indent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ct val="85000"/>
              <a:buFontTx/>
              <a:buNone/>
              <a:defRPr sz="1200"/>
            </a:lvl5pPr>
            <a:lvl6pPr>
              <a:buFont typeface="Arial" pitchFamily="34" charset="0"/>
              <a:buChar char="•"/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537058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13198" y="1768105"/>
            <a:ext cx="7960595" cy="377371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13198" y="5603133"/>
            <a:ext cx="7960595" cy="27432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1400"/>
              </a:lnSpc>
              <a:buNone/>
              <a:defRPr sz="12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2113198" y="1312860"/>
            <a:ext cx="7960595" cy="377390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ts val="2000"/>
              </a:lnSpc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307440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quarter" idx="10"/>
          </p:nvPr>
        </p:nvSpPr>
        <p:spPr>
          <a:xfrm>
            <a:off x="2315444" y="1828800"/>
            <a:ext cx="7583424" cy="3343275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media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2316481" y="5229437"/>
            <a:ext cx="7583424" cy="27432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1400"/>
              </a:lnSpc>
              <a:buNone/>
              <a:defRPr sz="12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11"/>
          </p:nvPr>
        </p:nvSpPr>
        <p:spPr>
          <a:xfrm>
            <a:off x="2316481" y="1368517"/>
            <a:ext cx="7583424" cy="377390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708356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1786659" y="1700213"/>
            <a:ext cx="8606366" cy="394335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25" y="5706497"/>
            <a:ext cx="8607552" cy="27432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1400"/>
              </a:lnSpc>
              <a:buNone/>
              <a:defRPr sz="1200" b="1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11"/>
          </p:nvPr>
        </p:nvSpPr>
        <p:spPr>
          <a:xfrm>
            <a:off x="1792225" y="1249252"/>
            <a:ext cx="8607552" cy="377390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147296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5733" y="6264915"/>
            <a:ext cx="43632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C252319-2915-DF99-137D-179971782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732" y="3277661"/>
            <a:ext cx="4363200" cy="1829852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optional subtitle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F47F6D-270A-02D5-F701-ADDE062FA8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1410487"/>
            <a:ext cx="4363263" cy="1829853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Agenda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1B703-7804-18D3-9CBD-33E6FD02180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bg1"/>
          </a:solidFill>
        </p:spPr>
        <p:txBody>
          <a:bodyPr/>
          <a:lstStyle/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5027B3A-300F-98EB-B64B-287DFF2846E7}"/>
              </a:ext>
            </a:extLst>
          </p:cNvPr>
          <p:cNvCxnSpPr>
            <a:cxnSpLocks/>
          </p:cNvCxnSpPr>
          <p:nvPr userDrawn="1"/>
        </p:nvCxnSpPr>
        <p:spPr>
          <a:xfrm>
            <a:off x="5578637" y="0"/>
            <a:ext cx="0" cy="6858000"/>
          </a:xfrm>
          <a:prstGeom prst="lin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07602A3-5EA1-6A48-9C06-09322CACA0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65172" y="552550"/>
            <a:ext cx="413569" cy="4236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txBody>
          <a:bodyPr wrap="none" lIns="36000" tIns="36000" rIns="36000" bIns="36000" anchor="ctr">
            <a:noAutofit/>
          </a:bodyPr>
          <a:lstStyle>
            <a:lvl1pPr algn="ctr">
              <a:defRPr sz="1400" b="0" i="0">
                <a:ln>
                  <a:noFill/>
                </a:ln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BAE0783D-C0C2-9356-FD7E-DA126E3D51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65172" y="1515469"/>
            <a:ext cx="413569" cy="4236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txBody>
          <a:bodyPr wrap="none" lIns="36000" tIns="36000" rIns="36000" bIns="36000" anchor="ctr">
            <a:noAutofit/>
          </a:bodyPr>
          <a:lstStyle>
            <a:lvl1pPr algn="ctr">
              <a:defRPr sz="1400" b="0" i="0">
                <a:ln>
                  <a:noFill/>
                </a:ln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77DA5969-862D-097F-DFDB-38C28AA25A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65172" y="2478387"/>
            <a:ext cx="413569" cy="4236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txBody>
          <a:bodyPr wrap="none" lIns="36000" tIns="36000" rIns="36000" bIns="36000" anchor="ctr">
            <a:noAutofit/>
          </a:bodyPr>
          <a:lstStyle>
            <a:lvl1pPr algn="ctr">
              <a:defRPr sz="1400" b="0" i="0">
                <a:ln>
                  <a:noFill/>
                </a:ln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257C06D1-9050-9D63-280C-6D82E3B9B0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65172" y="3441306"/>
            <a:ext cx="413569" cy="4236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txBody>
          <a:bodyPr wrap="none" lIns="36000" tIns="36000" rIns="36000" bIns="36000" anchor="ctr">
            <a:noAutofit/>
          </a:bodyPr>
          <a:lstStyle>
            <a:lvl1pPr algn="ctr">
              <a:defRPr sz="1400" b="0" i="0">
                <a:ln>
                  <a:noFill/>
                </a:ln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110A56F-2865-F02A-4439-30373B3E6A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65172" y="4404225"/>
            <a:ext cx="413569" cy="4236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txBody>
          <a:bodyPr wrap="none" lIns="36000" tIns="36000" rIns="36000" bIns="36000" anchor="ctr">
            <a:noAutofit/>
          </a:bodyPr>
          <a:lstStyle>
            <a:lvl1pPr algn="ctr">
              <a:defRPr sz="1400" b="0" i="0">
                <a:ln>
                  <a:noFill/>
                </a:ln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1FB78AEE-F131-D4C1-B8E2-61A8E23BD89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65172" y="5367145"/>
            <a:ext cx="413569" cy="42361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2700000" scaled="0"/>
          </a:gradFill>
          <a:ln>
            <a:noFill/>
          </a:ln>
        </p:spPr>
        <p:txBody>
          <a:bodyPr wrap="none" lIns="36000" tIns="36000" rIns="36000" bIns="36000" anchor="ctr">
            <a:noAutofit/>
          </a:bodyPr>
          <a:lstStyle>
            <a:lvl1pPr algn="ctr">
              <a:defRPr sz="1400" b="0" i="0">
                <a:ln>
                  <a:noFill/>
                </a:ln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B418D88-2207-7AAE-A23A-480D6F03B12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58417" y="447568"/>
            <a:ext cx="4417483" cy="633571"/>
          </a:xfrm>
        </p:spPr>
        <p:txBody>
          <a:bodyPr anchor="ctr">
            <a:noAutofit/>
          </a:bodyPr>
          <a:lstStyle>
            <a:lvl1pPr>
              <a:spcBef>
                <a:spcPts val="267"/>
              </a:spcBef>
              <a:defRPr>
                <a:solidFill>
                  <a:schemeClr val="tx2"/>
                </a:solidFill>
              </a:defRPr>
            </a:lvl1pPr>
            <a:lvl2pPr marL="122764" indent="-122764">
              <a:spcBef>
                <a:spcPts val="267"/>
              </a:spcBef>
              <a:tabLst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Agenda Item 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CD80F54D-7304-E3C3-EF4F-ACFB6ABB36F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58417" y="1410487"/>
            <a:ext cx="4417483" cy="633571"/>
          </a:xfrm>
        </p:spPr>
        <p:txBody>
          <a:bodyPr anchor="ctr">
            <a:noAutofit/>
          </a:bodyPr>
          <a:lstStyle>
            <a:lvl1pPr>
              <a:spcBef>
                <a:spcPts val="267"/>
              </a:spcBef>
              <a:defRPr>
                <a:solidFill>
                  <a:schemeClr val="tx2"/>
                </a:solidFill>
              </a:defRPr>
            </a:lvl1pPr>
            <a:lvl2pPr marL="122764" indent="-122764">
              <a:spcBef>
                <a:spcPts val="267"/>
              </a:spcBef>
              <a:tabLst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Agenda Item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CAF29D1A-8D1C-01F0-7E57-118E1655EBC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58417" y="2373405"/>
            <a:ext cx="4417483" cy="633571"/>
          </a:xfrm>
        </p:spPr>
        <p:txBody>
          <a:bodyPr anchor="ctr">
            <a:noAutofit/>
          </a:bodyPr>
          <a:lstStyle>
            <a:lvl1pPr>
              <a:spcBef>
                <a:spcPts val="267"/>
              </a:spcBef>
              <a:defRPr>
                <a:solidFill>
                  <a:schemeClr val="tx2"/>
                </a:solidFill>
              </a:defRPr>
            </a:lvl1pPr>
            <a:lvl2pPr marL="122764" indent="-122764">
              <a:spcBef>
                <a:spcPts val="267"/>
              </a:spcBef>
              <a:tabLst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Agenda Item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7AD04F9D-8D62-8CD0-8D79-80D10677B6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58417" y="3336324"/>
            <a:ext cx="4417483" cy="633571"/>
          </a:xfrm>
        </p:spPr>
        <p:txBody>
          <a:bodyPr anchor="ctr">
            <a:noAutofit/>
          </a:bodyPr>
          <a:lstStyle>
            <a:lvl1pPr>
              <a:spcBef>
                <a:spcPts val="267"/>
              </a:spcBef>
              <a:defRPr>
                <a:solidFill>
                  <a:schemeClr val="tx2"/>
                </a:solidFill>
              </a:defRPr>
            </a:lvl1pPr>
            <a:lvl2pPr marL="122764" indent="-122764">
              <a:spcBef>
                <a:spcPts val="267"/>
              </a:spcBef>
              <a:tabLst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Agenda Item 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EB464EEE-3E02-0966-7EA5-4BB04B23E63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58417" y="4299243"/>
            <a:ext cx="4417483" cy="633571"/>
          </a:xfrm>
        </p:spPr>
        <p:txBody>
          <a:bodyPr anchor="ctr">
            <a:noAutofit/>
          </a:bodyPr>
          <a:lstStyle>
            <a:lvl1pPr>
              <a:spcBef>
                <a:spcPts val="267"/>
              </a:spcBef>
              <a:defRPr>
                <a:solidFill>
                  <a:schemeClr val="tx2"/>
                </a:solidFill>
              </a:defRPr>
            </a:lvl1pPr>
            <a:lvl2pPr marL="122764" indent="-122764">
              <a:spcBef>
                <a:spcPts val="267"/>
              </a:spcBef>
              <a:tabLst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Agenda Item 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B056B2DA-4A4B-667F-E538-CD8FA51224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958417" y="5262164"/>
            <a:ext cx="4417483" cy="633571"/>
          </a:xfrm>
        </p:spPr>
        <p:txBody>
          <a:bodyPr anchor="ctr">
            <a:noAutofit/>
          </a:bodyPr>
          <a:lstStyle>
            <a:lvl1pPr>
              <a:spcBef>
                <a:spcPts val="267"/>
              </a:spcBef>
              <a:defRPr>
                <a:solidFill>
                  <a:schemeClr val="tx2"/>
                </a:solidFill>
              </a:defRPr>
            </a:lvl1pPr>
            <a:lvl2pPr marL="122764" indent="-122764">
              <a:spcBef>
                <a:spcPts val="267"/>
              </a:spcBef>
              <a:tabLst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Agenda Item 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F8142E8-5056-D9E2-D9B1-DD572A818418}"/>
              </a:ext>
            </a:extLst>
          </p:cNvPr>
          <p:cNvSpPr txBox="1"/>
          <p:nvPr userDrawn="1"/>
        </p:nvSpPr>
        <p:spPr>
          <a:xfrm>
            <a:off x="0" y="-217179"/>
            <a:ext cx="414143" cy="159462"/>
          </a:xfrm>
          <a:prstGeom prst="rect">
            <a:avLst/>
          </a:prstGeom>
          <a:noFill/>
          <a:ln w="3175">
            <a:noFill/>
          </a:ln>
        </p:spPr>
        <p:txBody>
          <a:bodyPr vert="horz" wrap="none" lIns="36000" tIns="18000" rIns="36000" bIns="18000" rtlCol="0" anchor="t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800">
                <a:solidFill>
                  <a:schemeClr val="bg2"/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09298831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33247" y="1293094"/>
            <a:ext cx="10918365" cy="4830616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defRPr/>
            </a:lvl1pPr>
            <a:lvl2pPr marL="539750" indent="-255588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/>
            </a:lvl2pPr>
            <a:lvl3pPr marL="757238" indent="-18415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Arial" pitchFamily="34" charset="0"/>
              <a:buChar char="•"/>
              <a:defRPr/>
            </a:lvl3pPr>
            <a:lvl4pPr marL="10332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85000"/>
              <a:buFontTx/>
              <a:buNone/>
              <a:defRPr sz="1200"/>
            </a:lvl5pPr>
            <a:lvl6pPr>
              <a:buFont typeface="Arial" pitchFamily="34" charset="0"/>
              <a:buChar char="•"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7085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slideLayout" Target="../slideLayouts/slideLayout75.xml"/><Relationship Id="rId39" Type="http://schemas.openxmlformats.org/officeDocument/2006/relationships/slideLayout" Target="../slideLayouts/slideLayout88.xml"/><Relationship Id="rId21" Type="http://schemas.openxmlformats.org/officeDocument/2006/relationships/slideLayout" Target="../slideLayouts/slideLayout70.xml"/><Relationship Id="rId34" Type="http://schemas.openxmlformats.org/officeDocument/2006/relationships/slideLayout" Target="../slideLayouts/slideLayout83.xml"/><Relationship Id="rId42" Type="http://schemas.openxmlformats.org/officeDocument/2006/relationships/slideLayout" Target="../slideLayouts/slideLayout91.xml"/><Relationship Id="rId47" Type="http://schemas.openxmlformats.org/officeDocument/2006/relationships/slideLayout" Target="../slideLayouts/slideLayout96.xml"/><Relationship Id="rId50" Type="http://schemas.openxmlformats.org/officeDocument/2006/relationships/slideLayout" Target="../slideLayouts/slideLayout99.xml"/><Relationship Id="rId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9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32" Type="http://schemas.openxmlformats.org/officeDocument/2006/relationships/slideLayout" Target="../slideLayouts/slideLayout81.xml"/><Relationship Id="rId37" Type="http://schemas.openxmlformats.org/officeDocument/2006/relationships/slideLayout" Target="../slideLayouts/slideLayout86.xml"/><Relationship Id="rId40" Type="http://schemas.openxmlformats.org/officeDocument/2006/relationships/slideLayout" Target="../slideLayouts/slideLayout89.xml"/><Relationship Id="rId45" Type="http://schemas.openxmlformats.org/officeDocument/2006/relationships/slideLayout" Target="../slideLayouts/slideLayout94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28" Type="http://schemas.openxmlformats.org/officeDocument/2006/relationships/slideLayout" Target="../slideLayouts/slideLayout77.xml"/><Relationship Id="rId36" Type="http://schemas.openxmlformats.org/officeDocument/2006/relationships/slideLayout" Target="../slideLayouts/slideLayout85.xml"/><Relationship Id="rId49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31" Type="http://schemas.openxmlformats.org/officeDocument/2006/relationships/slideLayout" Target="../slideLayouts/slideLayout80.xml"/><Relationship Id="rId44" Type="http://schemas.openxmlformats.org/officeDocument/2006/relationships/slideLayout" Target="../slideLayouts/slideLayout93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slideLayout" Target="../slideLayouts/slideLayout76.xml"/><Relationship Id="rId30" Type="http://schemas.openxmlformats.org/officeDocument/2006/relationships/slideLayout" Target="../slideLayouts/slideLayout79.xml"/><Relationship Id="rId35" Type="http://schemas.openxmlformats.org/officeDocument/2006/relationships/slideLayout" Target="../slideLayouts/slideLayout84.xml"/><Relationship Id="rId43" Type="http://schemas.openxmlformats.org/officeDocument/2006/relationships/slideLayout" Target="../slideLayouts/slideLayout92.xml"/><Relationship Id="rId48" Type="http://schemas.openxmlformats.org/officeDocument/2006/relationships/slideLayout" Target="../slideLayouts/slideLayout97.xml"/><Relationship Id="rId8" Type="http://schemas.openxmlformats.org/officeDocument/2006/relationships/slideLayout" Target="../slideLayouts/slideLayout57.xml"/><Relationship Id="rId51" Type="http://schemas.openxmlformats.org/officeDocument/2006/relationships/theme" Target="../theme/theme2.xml"/><Relationship Id="rId3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74.xml"/><Relationship Id="rId33" Type="http://schemas.openxmlformats.org/officeDocument/2006/relationships/slideLayout" Target="../slideLayouts/slideLayout82.xml"/><Relationship Id="rId38" Type="http://schemas.openxmlformats.org/officeDocument/2006/relationships/slideLayout" Target="../slideLayouts/slideLayout87.xml"/><Relationship Id="rId4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69.xml"/><Relationship Id="rId41" Type="http://schemas.openxmlformats.org/officeDocument/2006/relationships/slideLayout" Target="../slideLayouts/slideLayout90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image" Target="../media/image18.svg"/><Relationship Id="rId2" Type="http://schemas.openxmlformats.org/officeDocument/2006/relationships/slideLayout" Target="../slideLayouts/slideLayout101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6.pn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image" Target="../media/image1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90882EDC-45BE-9EB1-28FC-5ED6A047D601}"/>
              </a:ext>
            </a:extLst>
          </p:cNvPr>
          <p:cNvSpPr/>
          <p:nvPr userDrawn="1"/>
        </p:nvSpPr>
        <p:spPr>
          <a:xfrm>
            <a:off x="9290753" y="0"/>
            <a:ext cx="2901247" cy="184788"/>
          </a:xfrm>
          <a:custGeom>
            <a:avLst/>
            <a:gdLst>
              <a:gd name="connsiteX0" fmla="*/ 0 w 3032502"/>
              <a:gd name="connsiteY0" fmla="*/ 0 h 184788"/>
              <a:gd name="connsiteX1" fmla="*/ 3032502 w 3032502"/>
              <a:gd name="connsiteY1" fmla="*/ 0 h 184788"/>
              <a:gd name="connsiteX2" fmla="*/ 3032502 w 3032502"/>
              <a:gd name="connsiteY2" fmla="*/ 184788 h 184788"/>
              <a:gd name="connsiteX3" fmla="*/ 1038408 w 3032502"/>
              <a:gd name="connsiteY3" fmla="*/ 184788 h 184788"/>
              <a:gd name="connsiteX4" fmla="*/ 349760 w 3032502"/>
              <a:gd name="connsiteY4" fmla="*/ 184788 h 184788"/>
              <a:gd name="connsiteX5" fmla="*/ 167057 w 3032502"/>
              <a:gd name="connsiteY5" fmla="*/ 61206 h 184788"/>
              <a:gd name="connsiteX6" fmla="*/ 131255 w 3032502"/>
              <a:gd name="connsiteY6" fmla="*/ 9 h 184788"/>
              <a:gd name="connsiteX7" fmla="*/ 0 w 3032502"/>
              <a:gd name="connsiteY7" fmla="*/ 9 h 184788"/>
              <a:gd name="connsiteX0" fmla="*/ 0 w 3032502"/>
              <a:gd name="connsiteY0" fmla="*/ 9 h 184788"/>
              <a:gd name="connsiteX1" fmla="*/ 3032502 w 3032502"/>
              <a:gd name="connsiteY1" fmla="*/ 0 h 184788"/>
              <a:gd name="connsiteX2" fmla="*/ 3032502 w 3032502"/>
              <a:gd name="connsiteY2" fmla="*/ 184788 h 184788"/>
              <a:gd name="connsiteX3" fmla="*/ 1038408 w 3032502"/>
              <a:gd name="connsiteY3" fmla="*/ 184788 h 184788"/>
              <a:gd name="connsiteX4" fmla="*/ 349760 w 3032502"/>
              <a:gd name="connsiteY4" fmla="*/ 184788 h 184788"/>
              <a:gd name="connsiteX5" fmla="*/ 167057 w 3032502"/>
              <a:gd name="connsiteY5" fmla="*/ 61206 h 184788"/>
              <a:gd name="connsiteX6" fmla="*/ 131255 w 3032502"/>
              <a:gd name="connsiteY6" fmla="*/ 9 h 184788"/>
              <a:gd name="connsiteX7" fmla="*/ 0 w 3032502"/>
              <a:gd name="connsiteY7" fmla="*/ 9 h 184788"/>
              <a:gd name="connsiteX0" fmla="*/ 0 w 2901247"/>
              <a:gd name="connsiteY0" fmla="*/ 9 h 184788"/>
              <a:gd name="connsiteX1" fmla="*/ 2901247 w 2901247"/>
              <a:gd name="connsiteY1" fmla="*/ 0 h 184788"/>
              <a:gd name="connsiteX2" fmla="*/ 2901247 w 2901247"/>
              <a:gd name="connsiteY2" fmla="*/ 184788 h 184788"/>
              <a:gd name="connsiteX3" fmla="*/ 907153 w 2901247"/>
              <a:gd name="connsiteY3" fmla="*/ 184788 h 184788"/>
              <a:gd name="connsiteX4" fmla="*/ 218505 w 2901247"/>
              <a:gd name="connsiteY4" fmla="*/ 184788 h 184788"/>
              <a:gd name="connsiteX5" fmla="*/ 35802 w 2901247"/>
              <a:gd name="connsiteY5" fmla="*/ 61206 h 184788"/>
              <a:gd name="connsiteX6" fmla="*/ 0 w 2901247"/>
              <a:gd name="connsiteY6" fmla="*/ 9 h 18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01247" h="184788">
                <a:moveTo>
                  <a:pt x="0" y="9"/>
                </a:moveTo>
                <a:lnTo>
                  <a:pt x="2901247" y="0"/>
                </a:lnTo>
                <a:lnTo>
                  <a:pt x="2901247" y="184788"/>
                </a:lnTo>
                <a:lnTo>
                  <a:pt x="907153" y="184788"/>
                </a:lnTo>
                <a:lnTo>
                  <a:pt x="218505" y="184788"/>
                </a:lnTo>
                <a:cubicBezTo>
                  <a:pt x="153045" y="184788"/>
                  <a:pt x="91071" y="140405"/>
                  <a:pt x="35802" y="61206"/>
                </a:cubicBezTo>
                <a:lnTo>
                  <a:pt x="0" y="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CB8283-F86A-2045-84BC-3A529F673C4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75732" y="521719"/>
            <a:ext cx="10752000" cy="4801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 dirty="0"/>
              <a:t>Title placeholder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BAC103-C71F-9645-94D7-DC9A1812FA7E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75735" y="1683027"/>
            <a:ext cx="10752661" cy="432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8A686-AC34-C24F-805E-855A8535497F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575733" y="6264915"/>
            <a:ext cx="1075266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BA2A86C-ADF3-D647-9CB2-C8B79A30CE9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-18466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 sz="18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F39F7-5C88-1643-B81F-ADE1E41561F4}"/>
              </a:ext>
            </a:extLst>
          </p:cNvPr>
          <p:cNvSpPr>
            <a:spLocks noGrp="1" noChangeAspect="1"/>
          </p:cNvSpPr>
          <p:nvPr userDrawn="1">
            <p:ph type="sldNum" sz="quarter" idx="4"/>
          </p:nvPr>
        </p:nvSpPr>
        <p:spPr>
          <a:xfrm>
            <a:off x="11719011" y="6255477"/>
            <a:ext cx="384000" cy="384000"/>
          </a:xfrm>
          <a:prstGeom prst="diamond">
            <a:avLst/>
          </a:prstGeom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 algn="ctr">
              <a:defRPr sz="933" b="0" i="0">
                <a:solidFill>
                  <a:srgbClr val="006EB0"/>
                </a:solidFill>
                <a:latin typeface="Arial Nova Light" panose="020B0304020202020204" pitchFamily="34" charset="0"/>
              </a:defRPr>
            </a:lvl1pPr>
          </a:lstStyle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EE170B-B09B-EC7F-D61B-0C197E7B58EF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0025063" y="0"/>
            <a:ext cx="2217737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9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 CANADA Proprietary / Propriété exclusive </a:t>
            </a:r>
          </a:p>
        </p:txBody>
      </p:sp>
    </p:spTree>
    <p:extLst>
      <p:ext uri="{BB962C8B-B14F-4D97-AF65-F5344CB8AC3E}">
        <p14:creationId xmlns:p14="http://schemas.microsoft.com/office/powerpoint/2010/main" val="3857933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868" r:id="rId3"/>
    <p:sldLayoutId id="2147483909" r:id="rId4"/>
    <p:sldLayoutId id="2147483917" r:id="rId5"/>
    <p:sldLayoutId id="2147483944" r:id="rId6"/>
    <p:sldLayoutId id="2147483966" r:id="rId7"/>
    <p:sldLayoutId id="2147483950" r:id="rId8"/>
    <p:sldLayoutId id="2147483962" r:id="rId9"/>
    <p:sldLayoutId id="2147483951" r:id="rId10"/>
    <p:sldLayoutId id="2147483952" r:id="rId11"/>
    <p:sldLayoutId id="2147483943" r:id="rId12"/>
    <p:sldLayoutId id="2147483949" r:id="rId13"/>
    <p:sldLayoutId id="2147483963" r:id="rId14"/>
    <p:sldLayoutId id="2147483911" r:id="rId15"/>
    <p:sldLayoutId id="2147483912" r:id="rId16"/>
    <p:sldLayoutId id="2147483947" r:id="rId17"/>
    <p:sldLayoutId id="2147483876" r:id="rId18"/>
    <p:sldLayoutId id="2147483918" r:id="rId19"/>
    <p:sldLayoutId id="2147483931" r:id="rId20"/>
    <p:sldLayoutId id="2147483930" r:id="rId21"/>
    <p:sldLayoutId id="2147483914" r:id="rId22"/>
    <p:sldLayoutId id="2147483920" r:id="rId23"/>
    <p:sldLayoutId id="2147483916" r:id="rId24"/>
    <p:sldLayoutId id="2147483948" r:id="rId25"/>
    <p:sldLayoutId id="2147483919" r:id="rId26"/>
    <p:sldLayoutId id="2147483953" r:id="rId27"/>
    <p:sldLayoutId id="2147483954" r:id="rId28"/>
    <p:sldLayoutId id="2147483910" r:id="rId29"/>
    <p:sldLayoutId id="2147483958" r:id="rId30"/>
    <p:sldLayoutId id="2147483932" r:id="rId31"/>
    <p:sldLayoutId id="2147483959" r:id="rId32"/>
    <p:sldLayoutId id="2147483938" r:id="rId33"/>
    <p:sldLayoutId id="2147483939" r:id="rId34"/>
    <p:sldLayoutId id="2147483937" r:id="rId35"/>
    <p:sldLayoutId id="2147483940" r:id="rId36"/>
    <p:sldLayoutId id="2147483941" r:id="rId37"/>
    <p:sldLayoutId id="2147483942" r:id="rId38"/>
    <p:sldLayoutId id="2147483955" r:id="rId39"/>
    <p:sldLayoutId id="2147483929" r:id="rId40"/>
    <p:sldLayoutId id="2147483945" r:id="rId41"/>
    <p:sldLayoutId id="2147483946" r:id="rId42"/>
    <p:sldLayoutId id="2147483961" r:id="rId43"/>
    <p:sldLayoutId id="2147483877" r:id="rId44"/>
    <p:sldLayoutId id="2147483915" r:id="rId45"/>
    <p:sldLayoutId id="2147483957" r:id="rId46"/>
    <p:sldLayoutId id="2147483960" r:id="rId47"/>
    <p:sldLayoutId id="2147483968" r:id="rId48"/>
    <p:sldLayoutId id="2147484039" r:id="rId49"/>
  </p:sldLayoutIdLst>
  <p:hf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200" b="0" i="0" kern="1200" cap="none" baseline="0">
          <a:gradFill>
            <a:gsLst>
              <a:gs pos="20000">
                <a:schemeClr val="tx2"/>
              </a:gs>
              <a:gs pos="100000">
                <a:schemeClr val="accent1"/>
              </a:gs>
            </a:gsLst>
            <a:lin ang="2700000" scaled="0"/>
          </a:gra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0" indent="0" algn="l" defTabSz="685783" rtl="0" eaLnBrk="1" latinLnBrk="0" hangingPunct="1">
        <a:lnSpc>
          <a:spcPct val="100000"/>
        </a:lnSpc>
        <a:spcBef>
          <a:spcPts val="800"/>
        </a:spcBef>
        <a:buClr>
          <a:schemeClr val="accent2"/>
        </a:buClr>
        <a:buFont typeface="Arial" panose="020B0604020202020204" pitchFamily="34" charset="0"/>
        <a:buNone/>
        <a:defRPr sz="1800" b="0" i="0" kern="1200">
          <a:gradFill>
            <a:gsLst>
              <a:gs pos="20000">
                <a:schemeClr val="tx2"/>
              </a:gs>
              <a:gs pos="100000">
                <a:schemeClr val="accent1"/>
              </a:gs>
            </a:gsLst>
            <a:lin ang="2700000" scaled="0"/>
          </a:gradFill>
          <a:latin typeface="+mn-lt"/>
          <a:ea typeface="+mn-ea"/>
          <a:cs typeface="+mn-cs"/>
        </a:defRPr>
      </a:lvl1pPr>
      <a:lvl2pPr marL="0" indent="0" algn="l" defTabSz="685783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None/>
        <a:tabLst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" indent="-171450" algn="l" defTabSz="685783" rtl="0" eaLnBrk="1" latinLnBrk="0" hangingPunct="1">
        <a:lnSpc>
          <a:spcPct val="100000"/>
        </a:lnSpc>
        <a:spcBef>
          <a:spcPts val="700"/>
        </a:spcBef>
        <a:buClr>
          <a:schemeClr val="accent2"/>
        </a:buClr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5125" indent="-161925" algn="l" defTabSz="685783" rtl="0" eaLnBrk="1" latinLnBrk="0" hangingPunct="1">
        <a:lnSpc>
          <a:spcPct val="100000"/>
        </a:lnSpc>
        <a:spcBef>
          <a:spcPts val="700"/>
        </a:spcBef>
        <a:buClr>
          <a:schemeClr val="tx2"/>
        </a:buClr>
        <a:buFont typeface="System Font Regular"/>
        <a:buChar char="▸"/>
        <a:tabLst/>
        <a:defRPr sz="1200" b="0" i="0" kern="1200">
          <a:solidFill>
            <a:schemeClr val="tx2"/>
          </a:solidFill>
          <a:latin typeface="+mn-lt"/>
          <a:ea typeface="+mn-ea"/>
          <a:cs typeface="+mn-cs"/>
        </a:defRPr>
      </a:lvl4pPr>
      <a:lvl5pPr marL="581025" indent="-161925" algn="l" defTabSz="685783" rtl="0" eaLnBrk="1" latinLnBrk="0" hangingPunct="1">
        <a:lnSpc>
          <a:spcPct val="100000"/>
        </a:lnSpc>
        <a:spcBef>
          <a:spcPts val="700"/>
        </a:spcBef>
        <a:buClr>
          <a:schemeClr val="accent2"/>
        </a:buClr>
        <a:buFont typeface="Arial" panose="020B0604020202020204" pitchFamily="34" charset="0"/>
        <a:buChar char="−"/>
        <a:tabLst/>
        <a:defRPr sz="1200" b="0" i="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6" userDrawn="1">
          <p15:clr>
            <a:srgbClr val="F26B43"/>
          </p15:clr>
        </p15:guide>
        <p15:guide id="3" orient="horz" pos="1052" userDrawn="1">
          <p15:clr>
            <a:srgbClr val="F26B43"/>
          </p15:clr>
        </p15:guide>
        <p15:guide id="4" orient="horz" pos="925" userDrawn="1">
          <p15:clr>
            <a:srgbClr val="F26B43"/>
          </p15:clr>
        </p15:guide>
        <p15:guide id="5" pos="7375" userDrawn="1">
          <p15:clr>
            <a:srgbClr val="F26B43"/>
          </p15:clr>
        </p15:guide>
        <p15:guide id="6" orient="horz" pos="3793" userDrawn="1">
          <p15:clr>
            <a:srgbClr val="F26B43"/>
          </p15:clr>
        </p15:guide>
        <p15:guide id="7" pos="423" userDrawn="1">
          <p15:clr>
            <a:srgbClr val="F26B43"/>
          </p15:clr>
        </p15:guide>
        <p15:guide id="8" pos="7136" userDrawn="1">
          <p15:clr>
            <a:srgbClr val="F26B43"/>
          </p15:clr>
        </p15:guide>
        <p15:guide id="9" pos="363" userDrawn="1">
          <p15:clr>
            <a:srgbClr val="F26B43"/>
          </p15:clr>
        </p15:guide>
        <p15:guide id="10" orient="horz" pos="659" userDrawn="1">
          <p15:clr>
            <a:srgbClr val="F26B43"/>
          </p15:clr>
        </p15:guide>
        <p15:guide id="11" orient="horz" pos="394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90882EDC-45BE-9EB1-28FC-5ED6A047D601}"/>
              </a:ext>
            </a:extLst>
          </p:cNvPr>
          <p:cNvSpPr/>
          <p:nvPr userDrawn="1"/>
        </p:nvSpPr>
        <p:spPr>
          <a:xfrm>
            <a:off x="9290754" y="1"/>
            <a:ext cx="2901247" cy="184788"/>
          </a:xfrm>
          <a:custGeom>
            <a:avLst/>
            <a:gdLst>
              <a:gd name="connsiteX0" fmla="*/ 0 w 3032502"/>
              <a:gd name="connsiteY0" fmla="*/ 0 h 184788"/>
              <a:gd name="connsiteX1" fmla="*/ 3032502 w 3032502"/>
              <a:gd name="connsiteY1" fmla="*/ 0 h 184788"/>
              <a:gd name="connsiteX2" fmla="*/ 3032502 w 3032502"/>
              <a:gd name="connsiteY2" fmla="*/ 184788 h 184788"/>
              <a:gd name="connsiteX3" fmla="*/ 1038408 w 3032502"/>
              <a:gd name="connsiteY3" fmla="*/ 184788 h 184788"/>
              <a:gd name="connsiteX4" fmla="*/ 349760 w 3032502"/>
              <a:gd name="connsiteY4" fmla="*/ 184788 h 184788"/>
              <a:gd name="connsiteX5" fmla="*/ 167057 w 3032502"/>
              <a:gd name="connsiteY5" fmla="*/ 61206 h 184788"/>
              <a:gd name="connsiteX6" fmla="*/ 131255 w 3032502"/>
              <a:gd name="connsiteY6" fmla="*/ 9 h 184788"/>
              <a:gd name="connsiteX7" fmla="*/ 0 w 3032502"/>
              <a:gd name="connsiteY7" fmla="*/ 9 h 184788"/>
              <a:gd name="connsiteX0" fmla="*/ 0 w 3032502"/>
              <a:gd name="connsiteY0" fmla="*/ 9 h 184788"/>
              <a:gd name="connsiteX1" fmla="*/ 3032502 w 3032502"/>
              <a:gd name="connsiteY1" fmla="*/ 0 h 184788"/>
              <a:gd name="connsiteX2" fmla="*/ 3032502 w 3032502"/>
              <a:gd name="connsiteY2" fmla="*/ 184788 h 184788"/>
              <a:gd name="connsiteX3" fmla="*/ 1038408 w 3032502"/>
              <a:gd name="connsiteY3" fmla="*/ 184788 h 184788"/>
              <a:gd name="connsiteX4" fmla="*/ 349760 w 3032502"/>
              <a:gd name="connsiteY4" fmla="*/ 184788 h 184788"/>
              <a:gd name="connsiteX5" fmla="*/ 167057 w 3032502"/>
              <a:gd name="connsiteY5" fmla="*/ 61206 h 184788"/>
              <a:gd name="connsiteX6" fmla="*/ 131255 w 3032502"/>
              <a:gd name="connsiteY6" fmla="*/ 9 h 184788"/>
              <a:gd name="connsiteX7" fmla="*/ 0 w 3032502"/>
              <a:gd name="connsiteY7" fmla="*/ 9 h 184788"/>
              <a:gd name="connsiteX0" fmla="*/ 0 w 2901247"/>
              <a:gd name="connsiteY0" fmla="*/ 9 h 184788"/>
              <a:gd name="connsiteX1" fmla="*/ 2901247 w 2901247"/>
              <a:gd name="connsiteY1" fmla="*/ 0 h 184788"/>
              <a:gd name="connsiteX2" fmla="*/ 2901247 w 2901247"/>
              <a:gd name="connsiteY2" fmla="*/ 184788 h 184788"/>
              <a:gd name="connsiteX3" fmla="*/ 907153 w 2901247"/>
              <a:gd name="connsiteY3" fmla="*/ 184788 h 184788"/>
              <a:gd name="connsiteX4" fmla="*/ 218505 w 2901247"/>
              <a:gd name="connsiteY4" fmla="*/ 184788 h 184788"/>
              <a:gd name="connsiteX5" fmla="*/ 35802 w 2901247"/>
              <a:gd name="connsiteY5" fmla="*/ 61206 h 184788"/>
              <a:gd name="connsiteX6" fmla="*/ 0 w 2901247"/>
              <a:gd name="connsiteY6" fmla="*/ 9 h 18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01247" h="184788">
                <a:moveTo>
                  <a:pt x="0" y="9"/>
                </a:moveTo>
                <a:lnTo>
                  <a:pt x="2901247" y="0"/>
                </a:lnTo>
                <a:lnTo>
                  <a:pt x="2901247" y="184788"/>
                </a:lnTo>
                <a:lnTo>
                  <a:pt x="907153" y="184788"/>
                </a:lnTo>
                <a:lnTo>
                  <a:pt x="218505" y="184788"/>
                </a:lnTo>
                <a:cubicBezTo>
                  <a:pt x="153045" y="184788"/>
                  <a:pt x="91071" y="140405"/>
                  <a:pt x="35802" y="61206"/>
                </a:cubicBezTo>
                <a:lnTo>
                  <a:pt x="0" y="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CB8283-F86A-2045-84BC-3A529F673C4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75732" y="521720"/>
            <a:ext cx="10752000" cy="4801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 dirty="0"/>
              <a:t>Title placeholder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BAC103-C71F-9645-94D7-DC9A1812FA7E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75736" y="1683027"/>
            <a:ext cx="10752661" cy="432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8A686-AC34-C24F-805E-855A8535497F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575734" y="6264916"/>
            <a:ext cx="1075266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BA2A86C-ADF3-D647-9CB2-C8B79A30CE9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-18466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 sz="18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F39F7-5C88-1643-B81F-ADE1E41561F4}"/>
              </a:ext>
            </a:extLst>
          </p:cNvPr>
          <p:cNvSpPr>
            <a:spLocks noGrp="1" noChangeAspect="1"/>
          </p:cNvSpPr>
          <p:nvPr userDrawn="1">
            <p:ph type="sldNum" sz="quarter" idx="4"/>
          </p:nvPr>
        </p:nvSpPr>
        <p:spPr>
          <a:xfrm>
            <a:off x="11719011" y="6255477"/>
            <a:ext cx="384000" cy="384000"/>
          </a:xfrm>
          <a:prstGeom prst="diamond">
            <a:avLst/>
          </a:prstGeom>
          <a:solidFill>
            <a:srgbClr val="FEFFFF"/>
          </a:solidFill>
          <a:ln w="12700">
            <a:solidFill>
              <a:srgbClr val="DAD9D9"/>
            </a:solidFill>
          </a:ln>
        </p:spPr>
        <p:txBody>
          <a:bodyPr vert="horz" wrap="none" lIns="91440" tIns="45720" rIns="91440" bIns="45720" rtlCol="0" anchor="ctr"/>
          <a:lstStyle>
            <a:lvl1pPr algn="ctr">
              <a:defRPr sz="933" b="0" i="0">
                <a:solidFill>
                  <a:srgbClr val="006EB0"/>
                </a:solidFill>
                <a:latin typeface="Arial Nova Light" panose="020B0304020202020204" pitchFamily="34" charset="0"/>
              </a:defRPr>
            </a:lvl1pPr>
          </a:lstStyle>
          <a:p>
            <a:fld id="{AD835BC3-8651-5249-B4F1-13C2014775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EE170B-B09B-EC7F-D61B-0C197E7B58EF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0025065" y="2"/>
            <a:ext cx="2217737" cy="138499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9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 CANADA Proprietary / Propriété exclusive </a:t>
            </a:r>
          </a:p>
        </p:txBody>
      </p:sp>
    </p:spTree>
    <p:extLst>
      <p:ext uri="{BB962C8B-B14F-4D97-AF65-F5344CB8AC3E}">
        <p14:creationId xmlns:p14="http://schemas.microsoft.com/office/powerpoint/2010/main" val="644809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  <p:sldLayoutId id="2147483999" r:id="rId13"/>
    <p:sldLayoutId id="2147484000" r:id="rId14"/>
    <p:sldLayoutId id="2147484001" r:id="rId15"/>
    <p:sldLayoutId id="2147484002" r:id="rId16"/>
    <p:sldLayoutId id="2147484003" r:id="rId17"/>
    <p:sldLayoutId id="2147484004" r:id="rId18"/>
    <p:sldLayoutId id="2147484005" r:id="rId19"/>
    <p:sldLayoutId id="2147484006" r:id="rId20"/>
    <p:sldLayoutId id="2147484007" r:id="rId21"/>
    <p:sldLayoutId id="2147484008" r:id="rId22"/>
    <p:sldLayoutId id="2147484009" r:id="rId23"/>
    <p:sldLayoutId id="2147484010" r:id="rId24"/>
    <p:sldLayoutId id="2147484011" r:id="rId25"/>
    <p:sldLayoutId id="2147484012" r:id="rId26"/>
    <p:sldLayoutId id="2147484013" r:id="rId27"/>
    <p:sldLayoutId id="2147484014" r:id="rId28"/>
    <p:sldLayoutId id="2147484015" r:id="rId29"/>
    <p:sldLayoutId id="2147484016" r:id="rId30"/>
    <p:sldLayoutId id="2147484017" r:id="rId31"/>
    <p:sldLayoutId id="2147484018" r:id="rId32"/>
    <p:sldLayoutId id="2147484019" r:id="rId33"/>
    <p:sldLayoutId id="2147484020" r:id="rId34"/>
    <p:sldLayoutId id="2147484021" r:id="rId35"/>
    <p:sldLayoutId id="2147484022" r:id="rId36"/>
    <p:sldLayoutId id="2147484023" r:id="rId37"/>
    <p:sldLayoutId id="2147484024" r:id="rId38"/>
    <p:sldLayoutId id="2147484025" r:id="rId39"/>
    <p:sldLayoutId id="2147484026" r:id="rId40"/>
    <p:sldLayoutId id="2147484027" r:id="rId41"/>
    <p:sldLayoutId id="2147484028" r:id="rId42"/>
    <p:sldLayoutId id="2147484029" r:id="rId43"/>
    <p:sldLayoutId id="2147484030" r:id="rId44"/>
    <p:sldLayoutId id="2147484031" r:id="rId45"/>
    <p:sldLayoutId id="2147484032" r:id="rId46"/>
    <p:sldLayoutId id="2147484033" r:id="rId47"/>
    <p:sldLayoutId id="2147484034" r:id="rId48"/>
    <p:sldLayoutId id="2147484035" r:id="rId49"/>
    <p:sldLayoutId id="2147484036" r:id="rId50"/>
  </p:sldLayoutIdLst>
  <p:hf hd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3200" b="0" i="0" kern="1200" cap="none" baseline="0">
          <a:gradFill>
            <a:gsLst>
              <a:gs pos="20000">
                <a:schemeClr val="tx2"/>
              </a:gs>
              <a:gs pos="100000">
                <a:schemeClr val="accent1"/>
              </a:gs>
            </a:gsLst>
            <a:lin ang="2700000" scaled="0"/>
          </a:gra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0" indent="0" algn="l" defTabSz="685766" rtl="0" eaLnBrk="1" latinLnBrk="0" hangingPunct="1">
        <a:lnSpc>
          <a:spcPct val="100000"/>
        </a:lnSpc>
        <a:spcBef>
          <a:spcPts val="800"/>
        </a:spcBef>
        <a:buClr>
          <a:schemeClr val="accent2"/>
        </a:buClr>
        <a:buFont typeface="Arial" panose="020B0604020202020204" pitchFamily="34" charset="0"/>
        <a:buNone/>
        <a:defRPr sz="1800" b="0" i="0" kern="1200">
          <a:gradFill>
            <a:gsLst>
              <a:gs pos="20000">
                <a:schemeClr val="tx2"/>
              </a:gs>
              <a:gs pos="100000">
                <a:schemeClr val="accent1"/>
              </a:gs>
            </a:gsLst>
            <a:lin ang="2700000" scaled="0"/>
          </a:gradFill>
          <a:latin typeface="+mn-lt"/>
          <a:ea typeface="+mn-ea"/>
          <a:cs typeface="+mn-cs"/>
        </a:defRPr>
      </a:lvl1pPr>
      <a:lvl2pPr marL="0" indent="0" algn="l" defTabSz="685766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None/>
        <a:tabLst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71446" indent="-171446" algn="l" defTabSz="685766" rtl="0" eaLnBrk="1" latinLnBrk="0" hangingPunct="1">
        <a:lnSpc>
          <a:spcPct val="100000"/>
        </a:lnSpc>
        <a:spcBef>
          <a:spcPts val="700"/>
        </a:spcBef>
        <a:buClr>
          <a:schemeClr val="accent2"/>
        </a:buClr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365116" indent="-161921" algn="l" defTabSz="685766" rtl="0" eaLnBrk="1" latinLnBrk="0" hangingPunct="1">
        <a:lnSpc>
          <a:spcPct val="100000"/>
        </a:lnSpc>
        <a:spcBef>
          <a:spcPts val="700"/>
        </a:spcBef>
        <a:buClr>
          <a:schemeClr val="tx2"/>
        </a:buClr>
        <a:buFont typeface="System Font Regular"/>
        <a:buChar char="▸"/>
        <a:tabLst/>
        <a:defRPr sz="1200" b="0" i="0" kern="1200">
          <a:solidFill>
            <a:schemeClr val="tx2"/>
          </a:solidFill>
          <a:latin typeface="+mn-lt"/>
          <a:ea typeface="+mn-ea"/>
          <a:cs typeface="+mn-cs"/>
        </a:defRPr>
      </a:lvl4pPr>
      <a:lvl5pPr marL="581011" indent="-161921" algn="l" defTabSz="685766" rtl="0" eaLnBrk="1" latinLnBrk="0" hangingPunct="1">
        <a:lnSpc>
          <a:spcPct val="100000"/>
        </a:lnSpc>
        <a:spcBef>
          <a:spcPts val="700"/>
        </a:spcBef>
        <a:buClr>
          <a:schemeClr val="accent2"/>
        </a:buClr>
        <a:buFont typeface="Arial" panose="020B0604020202020204" pitchFamily="34" charset="0"/>
        <a:buChar char="−"/>
        <a:tabLst/>
        <a:defRPr sz="1200" b="0" i="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885857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2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8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2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6">
          <p15:clr>
            <a:srgbClr val="F26B43"/>
          </p15:clr>
        </p15:guide>
        <p15:guide id="3" orient="horz" pos="1052">
          <p15:clr>
            <a:srgbClr val="F26B43"/>
          </p15:clr>
        </p15:guide>
        <p15:guide id="4" orient="horz" pos="925">
          <p15:clr>
            <a:srgbClr val="F26B43"/>
          </p15:clr>
        </p15:guide>
        <p15:guide id="5" pos="7375">
          <p15:clr>
            <a:srgbClr val="F26B43"/>
          </p15:clr>
        </p15:guide>
        <p15:guide id="6" orient="horz" pos="3793">
          <p15:clr>
            <a:srgbClr val="F26B43"/>
          </p15:clr>
        </p15:guide>
        <p15:guide id="7" pos="423">
          <p15:clr>
            <a:srgbClr val="F26B43"/>
          </p15:clr>
        </p15:guide>
        <p15:guide id="8" pos="7136">
          <p15:clr>
            <a:srgbClr val="F26B43"/>
          </p15:clr>
        </p15:guide>
        <p15:guide id="9" pos="363">
          <p15:clr>
            <a:srgbClr val="F26B43"/>
          </p15:clr>
        </p15:guide>
        <p15:guide id="10" orient="horz" pos="659">
          <p15:clr>
            <a:srgbClr val="F26B43"/>
          </p15:clr>
        </p15:guide>
        <p15:guide id="11" orient="horz" pos="394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4037" y="101601"/>
            <a:ext cx="9683928" cy="8169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8" name="Straight Connector 12"/>
          <p:cNvCxnSpPr>
            <a:cxnSpLocks noChangeShapeType="1"/>
          </p:cNvCxnSpPr>
          <p:nvPr/>
        </p:nvCxnSpPr>
        <p:spPr bwMode="auto">
          <a:xfrm>
            <a:off x="1" y="950913"/>
            <a:ext cx="12192000" cy="0"/>
          </a:xfrm>
          <a:prstGeom prst="line">
            <a:avLst/>
          </a:prstGeom>
          <a:noFill/>
          <a:ln w="22225" algn="ctr">
            <a:solidFill>
              <a:schemeClr val="accent4"/>
            </a:solidFill>
            <a:round/>
            <a:headEnd type="none" w="sm" len="sm"/>
            <a:tailEnd type="none" w="sm" len="sm"/>
          </a:ln>
        </p:spPr>
      </p:cxnSp>
      <p:cxnSp>
        <p:nvCxnSpPr>
          <p:cNvPr id="13" name="Straight Connector 12"/>
          <p:cNvCxnSpPr>
            <a:cxnSpLocks noChangeShapeType="1"/>
          </p:cNvCxnSpPr>
          <p:nvPr/>
        </p:nvCxnSpPr>
        <p:spPr bwMode="auto">
          <a:xfrm>
            <a:off x="1" y="6354186"/>
            <a:ext cx="12192000" cy="0"/>
          </a:xfrm>
          <a:prstGeom prst="line">
            <a:avLst/>
          </a:prstGeom>
          <a:noFill/>
          <a:ln w="22225" algn="ctr">
            <a:solidFill>
              <a:schemeClr val="accent4"/>
            </a:solidFill>
            <a:round/>
            <a:headEnd type="none" w="sm" len="sm"/>
            <a:tailEnd type="none" w="sm" len="sm"/>
          </a:ln>
        </p:spPr>
      </p:cxnSp>
      <p:sp>
        <p:nvSpPr>
          <p:cNvPr id="10" name="Rectangle 1032"/>
          <p:cNvSpPr>
            <a:spLocks noChangeArrowheads="1"/>
          </p:cNvSpPr>
          <p:nvPr/>
        </p:nvSpPr>
        <p:spPr bwMode="auto">
          <a:xfrm>
            <a:off x="429382" y="6451134"/>
            <a:ext cx="1450848" cy="21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45720" tIns="0" rIns="0" bIns="0"/>
          <a:lstStyle/>
          <a:p>
            <a:pPr>
              <a:defRPr/>
            </a:pPr>
            <a:r>
              <a:rPr lang="en-US" sz="700">
                <a:solidFill>
                  <a:srgbClr val="000000"/>
                </a:solidFill>
                <a:cs typeface="Arial" pitchFamily="34" charset="0"/>
              </a:rPr>
              <a:t>NAV CANADA - </a:t>
            </a:r>
            <a:fld id="{6A829F23-F466-44AA-A5B9-24580D3A690E}" type="slidenum">
              <a:rPr lang="en-US" sz="700" smtClean="0">
                <a:solidFill>
                  <a:srgbClr val="000000"/>
                </a:solidFill>
                <a:cs typeface="Arial" pitchFamily="34" charset="0"/>
              </a:rPr>
              <a:pPr>
                <a:defRPr/>
              </a:pPr>
              <a:t>‹#›</a:t>
            </a:fld>
            <a:endParaRPr lang="en-US" sz="700">
              <a:solidFill>
                <a:srgbClr val="000000"/>
              </a:solidFill>
              <a:cs typeface="Arial" pitchFamily="34" charset="0"/>
            </a:endParaRPr>
          </a:p>
          <a:p>
            <a:pPr>
              <a:defRPr/>
            </a:pPr>
            <a:r>
              <a:rPr lang="en-US" sz="700">
                <a:solidFill>
                  <a:srgbClr val="000000"/>
                </a:solidFill>
                <a:cs typeface="Arial" pitchFamily="34" charset="0"/>
              </a:rPr>
              <a:t>TGR  05/11/23</a:t>
            </a:r>
          </a:p>
        </p:txBody>
      </p:sp>
      <p:pic>
        <p:nvPicPr>
          <p:cNvPr id="8" name="Content Placeholder 3" descr="LL_Logo_alone_blue.png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246890"/>
            <a:ext cx="548667" cy="531083"/>
          </a:xfrm>
          <a:prstGeom prst="rect">
            <a:avLst/>
          </a:prstGeom>
        </p:spPr>
      </p:pic>
      <p:pic>
        <p:nvPicPr>
          <p:cNvPr id="9" name="Picture 8" descr="LL_Logo_blue_nomark.png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519" y="6473952"/>
            <a:ext cx="2007620" cy="22822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EC5F48D-5E3F-4444-AE30-ABAF0463353C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138738" y="176530"/>
            <a:ext cx="875607" cy="66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81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</p:sldLayoutIdLst>
  <p:txStyles>
    <p:titleStyle>
      <a:lvl1pPr algn="ctr" eaLnBrk="1" hangingPunct="1">
        <a:lnSpc>
          <a:spcPts val="2800"/>
        </a:lnSpc>
        <a:defRPr sz="2800" b="1">
          <a:latin typeface="Arial" pitchFamily="34" charset="0"/>
          <a:cs typeface="Arial" pitchFamily="34" charset="0"/>
        </a:defRPr>
      </a:lvl1pPr>
    </p:titleStyle>
    <p:bodyStyle>
      <a:lvl1pPr marL="233363" indent="-233363" algn="l" eaLnBrk="1" hangingPunct="1">
        <a:lnSpc>
          <a:spcPts val="2000"/>
        </a:lnSpc>
        <a:spcBef>
          <a:spcPts val="300"/>
        </a:spcBef>
        <a:spcAft>
          <a:spcPts val="600"/>
        </a:spcAft>
        <a:buFont typeface="Arial" pitchFamily="34" charset="0"/>
        <a:buChar char="•"/>
        <a:defRPr sz="2000" b="1">
          <a:latin typeface="Arial" pitchFamily="34" charset="0"/>
          <a:cs typeface="Arial" pitchFamily="34" charset="0"/>
        </a:defRPr>
      </a:lvl1pPr>
      <a:lvl2pPr marL="509588" indent="-225425" algn="l" eaLnBrk="1" hangingPunct="1">
        <a:lnSpc>
          <a:spcPts val="2000"/>
        </a:lnSpc>
        <a:spcBef>
          <a:spcPts val="300"/>
        </a:spcBef>
        <a:spcAft>
          <a:spcPts val="600"/>
        </a:spcAft>
        <a:buFont typeface="Arial" pitchFamily="34" charset="0"/>
        <a:buChar char="–"/>
        <a:defRPr sz="2000" b="1">
          <a:latin typeface="Arial" pitchFamily="34" charset="0"/>
          <a:cs typeface="Arial" pitchFamily="34" charset="0"/>
        </a:defRPr>
      </a:lvl2pPr>
      <a:lvl3pPr marL="854075" indent="-223838" algn="l" eaLnBrk="1" hangingPunct="1">
        <a:lnSpc>
          <a:spcPts val="2000"/>
        </a:lnSpc>
        <a:spcBef>
          <a:spcPts val="300"/>
        </a:spcBef>
        <a:spcAft>
          <a:spcPts val="600"/>
        </a:spcAft>
        <a:buFont typeface="Arial" pitchFamily="34" charset="0"/>
        <a:buChar char="•"/>
        <a:defRPr sz="1600" b="1">
          <a:latin typeface="Arial" pitchFamily="34" charset="0"/>
          <a:cs typeface="Arial" pitchFamily="34" charset="0"/>
        </a:defRPr>
      </a:lvl3pPr>
      <a:lvl4pPr marL="1035050" indent="-180975" algn="l" eaLnBrk="1" hangingPunct="1">
        <a:lnSpc>
          <a:spcPts val="2000"/>
        </a:lnSpc>
        <a:spcBef>
          <a:spcPts val="300"/>
        </a:spcBef>
        <a:spcAft>
          <a:spcPts val="600"/>
        </a:spcAft>
        <a:buFont typeface="Courier New" pitchFamily="49" charset="0"/>
        <a:buChar char="o"/>
        <a:defRPr sz="1400" b="1">
          <a:latin typeface="Arial" pitchFamily="34" charset="0"/>
          <a:cs typeface="Arial" pitchFamily="34" charset="0"/>
        </a:defRPr>
      </a:lvl4pPr>
      <a:lvl5pPr marL="796925" indent="0" algn="l" eaLnBrk="1" hangingPunct="1">
        <a:spcBef>
          <a:spcPts val="600"/>
        </a:spcBef>
        <a:defRPr sz="1600" b="1">
          <a:latin typeface="Arial" pitchFamily="34" charset="0"/>
          <a:cs typeface="Arial" pitchFamily="34" charset="0"/>
        </a:defRPr>
      </a:lvl5pPr>
      <a:lvl6pPr marL="1147763" indent="0" algn="l" eaLnBrk="1" hangingPunct="1">
        <a:spcBef>
          <a:spcPts val="600"/>
        </a:spcBef>
        <a:defRPr sz="1400" b="1">
          <a:latin typeface="Arial" pitchFamily="34" charset="0"/>
          <a:cs typeface="Arial" pitchFamily="34" charset="0"/>
        </a:defRPr>
      </a:lvl6pPr>
      <a:lvl7pPr marL="1319213" indent="-179388" algn="l" eaLnBrk="1" hangingPunct="1">
        <a:lnSpc>
          <a:spcPts val="2000"/>
        </a:lnSpc>
        <a:spcBef>
          <a:spcPts val="300"/>
        </a:spcBef>
        <a:spcAft>
          <a:spcPts val="600"/>
        </a:spcAft>
        <a:buFont typeface="Arial" pitchFamily="34" charset="0"/>
        <a:buChar char="•"/>
        <a:defRPr sz="1200" b="1">
          <a:latin typeface="Arial" pitchFamily="34" charset="0"/>
          <a:cs typeface="Arial" pitchFamily="34" charset="0"/>
        </a:defRPr>
      </a:lvl7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3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emf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8.png"/><Relationship Id="rId18" Type="http://schemas.openxmlformats.org/officeDocument/2006/relationships/image" Target="../media/image52.png"/><Relationship Id="rId3" Type="http://schemas.openxmlformats.org/officeDocument/2006/relationships/image" Target="../media/image34.emf"/><Relationship Id="rId7" Type="http://schemas.openxmlformats.org/officeDocument/2006/relationships/image" Target="../media/image38.png"/><Relationship Id="rId12" Type="http://schemas.openxmlformats.org/officeDocument/2006/relationships/image" Target="../media/image47.pn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37.png"/><Relationship Id="rId11" Type="http://schemas.openxmlformats.org/officeDocument/2006/relationships/image" Target="../media/image46.png"/><Relationship Id="rId5" Type="http://schemas.openxmlformats.org/officeDocument/2006/relationships/image" Target="../media/image35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19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Relationship Id="rId1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18" Type="http://schemas.openxmlformats.org/officeDocument/2006/relationships/image" Target="../media/image45.png"/><Relationship Id="rId3" Type="http://schemas.openxmlformats.org/officeDocument/2006/relationships/image" Target="../media/image34.emf"/><Relationship Id="rId7" Type="http://schemas.openxmlformats.org/officeDocument/2006/relationships/image" Target="../media/image36.png"/><Relationship Id="rId12" Type="http://schemas.openxmlformats.org/officeDocument/2006/relationships/image" Target="../media/image52.png"/><Relationship Id="rId17" Type="http://schemas.openxmlformats.org/officeDocument/2006/relationships/image" Target="../media/image55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54.png"/><Relationship Id="rId15" Type="http://schemas.microsoft.com/office/2007/relationships/hdphoto" Target="../media/hdphoto1.wdp"/><Relationship Id="rId10" Type="http://schemas.openxmlformats.org/officeDocument/2006/relationships/image" Target="../media/image39.png"/><Relationship Id="rId19" Type="http://schemas.openxmlformats.org/officeDocument/2006/relationships/image" Target="../media/image56.png"/><Relationship Id="rId4" Type="http://schemas.openxmlformats.org/officeDocument/2006/relationships/image" Target="../media/image53.png"/><Relationship Id="rId9" Type="http://schemas.openxmlformats.org/officeDocument/2006/relationships/image" Target="../media/image38.png"/><Relationship Id="rId1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57C2C1-E7C0-6A2D-B977-D418D30CA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453" y="4689"/>
            <a:ext cx="3513600" cy="2617184"/>
          </a:xfrm>
        </p:spPr>
        <p:txBody>
          <a:bodyPr/>
          <a:lstStyle/>
          <a:p>
            <a:r>
              <a:rPr lang="en-US" dirty="0"/>
              <a:t>Trajectory Based Operations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ADE8DB0-503D-6810-CBC0-401B1A0D63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518" y="2726207"/>
            <a:ext cx="3513600" cy="896264"/>
          </a:xfrm>
        </p:spPr>
        <p:txBody>
          <a:bodyPr>
            <a:normAutofit/>
          </a:bodyPr>
          <a:lstStyle/>
          <a:p>
            <a:r>
              <a:rPr lang="en-US" dirty="0"/>
              <a:t>A Canadian Perspective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ubtitle 4">
            <a:extLst>
              <a:ext uri="{FF2B5EF4-FFF2-40B4-BE49-F238E27FC236}">
                <a16:creationId xmlns:a16="http://schemas.microsoft.com/office/drawing/2014/main" id="{63CB8EAB-E3EC-3330-8EED-6A9C7E815817}"/>
              </a:ext>
            </a:extLst>
          </p:cNvPr>
          <p:cNvSpPr txBox="1">
            <a:spLocks/>
          </p:cNvSpPr>
          <p:nvPr/>
        </p:nvSpPr>
        <p:spPr>
          <a:xfrm>
            <a:off x="575029" y="4733236"/>
            <a:ext cx="3513600" cy="896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891" indent="0" algn="ctr" defTabSz="6857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5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indent="0" algn="ctr" defTabSz="685783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1351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4" indent="0" algn="ctr" defTabSz="685783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System Font Regular"/>
              <a:buNone/>
              <a:tabLst/>
              <a:defRPr sz="12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566" indent="0" algn="ctr" defTabSz="685783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2"/>
              </a:buClr>
              <a:buFont typeface="Arial" panose="020B0604020202020204" pitchFamily="34" charset="0"/>
              <a:buNone/>
              <a:tabLst/>
              <a:defRPr sz="1200" b="0" i="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714457" indent="0" algn="ctr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349" indent="0" algn="ctr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40" indent="0" algn="ctr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131" indent="0" algn="ctr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Blake Cushnie</a:t>
            </a:r>
          </a:p>
          <a:p>
            <a:r>
              <a:rPr lang="en-US" dirty="0"/>
              <a:t>Program Director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456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BDACC57-B247-5EC6-5E63-55ED7FC99D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C3F1B6-06E0-BF77-F523-859B601C7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35BC3-8651-5249-B4F1-13C2014775C5}" type="slidenum">
              <a:rPr lang="en-CA" smtClean="0"/>
              <a:pPr/>
              <a:t>2</a:t>
            </a:fld>
            <a:endParaRPr lang="en-CA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283DF4E-ADDC-04B3-03AF-0F07B3AD1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733" y="3236052"/>
            <a:ext cx="7515322" cy="2603639"/>
          </a:xfrm>
        </p:spPr>
        <p:txBody>
          <a:bodyPr/>
          <a:lstStyle/>
          <a:p>
            <a:r>
              <a:rPr lang="en-CA" dirty="0"/>
              <a:t>The operational building blocks of a future TBO environment</a:t>
            </a:r>
          </a:p>
        </p:txBody>
      </p:sp>
    </p:spTree>
    <p:extLst>
      <p:ext uri="{BB962C8B-B14F-4D97-AF65-F5344CB8AC3E}">
        <p14:creationId xmlns:p14="http://schemas.microsoft.com/office/powerpoint/2010/main" val="88649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642267F-3D59-8739-7DED-CC58DA491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78">
              <a:defRPr/>
            </a:pPr>
            <a:endParaRPr lang="en-US" dirty="0">
              <a:solidFill>
                <a:srgbClr val="999FA8"/>
              </a:solidFill>
              <a:latin typeface="Arial Nova Light" panose="020B0604020202020204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B757397-5542-9798-C503-1AD38C60A07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457178">
              <a:defRPr/>
            </a:pPr>
            <a:fld id="{AD835BC3-8651-5249-B4F1-13C2014775C5}" type="slidenum">
              <a:rPr lang="en-US"/>
              <a:pPr defTabSz="457178">
                <a:defRPr/>
              </a:pPr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212786-DE74-FE84-DC63-62CE439AC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113" y="123714"/>
            <a:ext cx="10752000" cy="480131"/>
          </a:xfrm>
        </p:spPr>
        <p:txBody>
          <a:bodyPr/>
          <a:lstStyle/>
          <a:p>
            <a:r>
              <a:rPr lang="en-US" dirty="0"/>
              <a:t>TBO in Canada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D279330-9F01-CF09-EAAE-97D8A3AE7AF5}"/>
              </a:ext>
            </a:extLst>
          </p:cNvPr>
          <p:cNvGrpSpPr/>
          <p:nvPr/>
        </p:nvGrpSpPr>
        <p:grpSpPr>
          <a:xfrm>
            <a:off x="12328207" y="-10757"/>
            <a:ext cx="1973057" cy="1676273"/>
            <a:chOff x="12328207" y="-10758"/>
            <a:chExt cx="1973057" cy="1676273"/>
          </a:xfrm>
        </p:grpSpPr>
        <p:sp>
          <p:nvSpPr>
            <p:cNvPr id="11" name="Rectangle 14">
              <a:extLst>
                <a:ext uri="{FF2B5EF4-FFF2-40B4-BE49-F238E27FC236}">
                  <a16:creationId xmlns:a16="http://schemas.microsoft.com/office/drawing/2014/main" id="{1C1E6D22-98B3-B76C-0DB1-9433F560B4D8}"/>
                </a:ext>
              </a:extLst>
            </p:cNvPr>
            <p:cNvSpPr/>
            <p:nvPr userDrawn="1"/>
          </p:nvSpPr>
          <p:spPr>
            <a:xfrm>
              <a:off x="12328207" y="-10758"/>
              <a:ext cx="1973057" cy="268942"/>
            </a:xfrm>
            <a:custGeom>
              <a:avLst/>
              <a:gdLst/>
              <a:ahLst/>
              <a:cxnLst/>
              <a:rect l="l" t="t" r="r" b="b"/>
              <a:pathLst>
                <a:path w="1861974" h="209552">
                  <a:moveTo>
                    <a:pt x="90324" y="0"/>
                  </a:moveTo>
                  <a:lnTo>
                    <a:pt x="1861974" y="0"/>
                  </a:lnTo>
                  <a:lnTo>
                    <a:pt x="1861974" y="209551"/>
                  </a:lnTo>
                  <a:lnTo>
                    <a:pt x="180647" y="209551"/>
                  </a:lnTo>
                  <a:lnTo>
                    <a:pt x="180647" y="209552"/>
                  </a:lnTo>
                  <a:lnTo>
                    <a:pt x="180646" y="209551"/>
                  </a:lnTo>
                  <a:lnTo>
                    <a:pt x="90324" y="209551"/>
                  </a:lnTo>
                  <a:lnTo>
                    <a:pt x="90324" y="157164"/>
                  </a:lnTo>
                  <a:lnTo>
                    <a:pt x="0" y="104777"/>
                  </a:lnTo>
                  <a:lnTo>
                    <a:pt x="90324" y="5238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898" defTabSz="457178">
                <a:defRPr/>
              </a:pPr>
              <a:r>
                <a:rPr lang="en-US" sz="1051">
                  <a:solidFill>
                    <a:srgbClr val="FFFFFF"/>
                  </a:solidFill>
                  <a:latin typeface="Arial Nova Light" panose="020B0604020202020204"/>
                  <a:ea typeface="Raleway" charset="0"/>
                  <a:cs typeface="Raleway" charset="0"/>
                </a:rPr>
                <a:t>Slide Tips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087C38-63F1-EEED-6436-15B93F9D5A1D}"/>
                </a:ext>
              </a:extLst>
            </p:cNvPr>
            <p:cNvSpPr/>
            <p:nvPr userDrawn="1"/>
          </p:nvSpPr>
          <p:spPr>
            <a:xfrm>
              <a:off x="12423920" y="252709"/>
              <a:ext cx="1877344" cy="1412806"/>
            </a:xfrm>
            <a:prstGeom prst="rect">
              <a:avLst/>
            </a:prstGeom>
            <a:solidFill>
              <a:srgbClr val="FE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4000" rIns="144000" bIns="108000" rtlCol="0" anchor="t"/>
            <a:lstStyle/>
            <a:p>
              <a:pPr defTabSz="914377">
                <a:spcAft>
                  <a:spcPts val="1000"/>
                </a:spcAft>
                <a:defRPr/>
              </a:pPr>
              <a:r>
                <a:rPr lang="en-US" sz="1000">
                  <a:solidFill>
                    <a:srgbClr val="464B54"/>
                  </a:solidFill>
                  <a:latin typeface="Arial Nova Light" panose="020B0604020202020204"/>
                  <a:ea typeface="Raleway" charset="0"/>
                  <a:cs typeface="Raleway" charset="0"/>
                </a:rPr>
                <a:t>Instructions are not visible during Show Mode</a:t>
              </a:r>
            </a:p>
            <a:p>
              <a:pPr defTabSz="457178">
                <a:spcAft>
                  <a:spcPts val="300"/>
                </a:spcAft>
                <a:defRPr/>
              </a:pPr>
              <a:r>
                <a:rPr lang="en-US" sz="1051">
                  <a:solidFill>
                    <a:srgbClr val="006DAF"/>
                  </a:solidFill>
                  <a:latin typeface="Arial Nova Light" panose="020B0604020202020204"/>
                  <a:ea typeface="Raleway" charset="0"/>
                  <a:cs typeface="Raleway" charset="0"/>
                </a:rPr>
                <a:t>To adjust text orientation</a:t>
              </a:r>
            </a:p>
            <a:p>
              <a:pPr marL="93660" indent="-93660" defTabSz="914377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latin typeface="Arial Nova Light" panose="020B0604020202020204"/>
                  <a:ea typeface="Raleway" charset="0"/>
                  <a:cs typeface="Raleway" charset="0"/>
                </a:rPr>
                <a:t>Feel free to change the text positioning to be centered to the page, or aligned right, if desired.</a:t>
              </a:r>
            </a:p>
          </p:txBody>
        </p:sp>
      </p:grpSp>
      <p:pic>
        <p:nvPicPr>
          <p:cNvPr id="2" name="Navcan_2024_TBO">
            <a:hlinkClick r:id="" action="ppaction://media"/>
            <a:extLst>
              <a:ext uri="{FF2B5EF4-FFF2-40B4-BE49-F238E27FC236}">
                <a16:creationId xmlns:a16="http://schemas.microsoft.com/office/drawing/2014/main" id="{057B5C2E-10F4-B3BD-8D3A-833C55BEF5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39757" y="669234"/>
            <a:ext cx="12192000" cy="619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60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5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60B20A-8C99-D73D-E319-0D6E87545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Airspace Modernization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F2843EB-A5EF-200B-0E25-08121675085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D835BC3-8651-5249-B4F1-13C2014775C5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9F025D-4669-FE10-FF0E-A2EE74CFC696}"/>
              </a:ext>
            </a:extLst>
          </p:cNvPr>
          <p:cNvGrpSpPr/>
          <p:nvPr/>
        </p:nvGrpSpPr>
        <p:grpSpPr>
          <a:xfrm>
            <a:off x="12328207" y="-10758"/>
            <a:ext cx="2068769" cy="4745318"/>
            <a:chOff x="12328207" y="-10758"/>
            <a:chExt cx="2068769" cy="4745318"/>
          </a:xfrm>
        </p:grpSpPr>
        <p:sp>
          <p:nvSpPr>
            <p:cNvPr id="4" name="Rectangle 14">
              <a:extLst>
                <a:ext uri="{FF2B5EF4-FFF2-40B4-BE49-F238E27FC236}">
                  <a16:creationId xmlns:a16="http://schemas.microsoft.com/office/drawing/2014/main" id="{C209BD54-F951-E6F0-056E-0C1307A5DE0F}"/>
                </a:ext>
              </a:extLst>
            </p:cNvPr>
            <p:cNvSpPr/>
            <p:nvPr userDrawn="1"/>
          </p:nvSpPr>
          <p:spPr>
            <a:xfrm>
              <a:off x="12328207" y="-10758"/>
              <a:ext cx="2068769" cy="268942"/>
            </a:xfrm>
            <a:custGeom>
              <a:avLst/>
              <a:gdLst/>
              <a:ahLst/>
              <a:cxnLst/>
              <a:rect l="l" t="t" r="r" b="b"/>
              <a:pathLst>
                <a:path w="1861974" h="209552">
                  <a:moveTo>
                    <a:pt x="90324" y="0"/>
                  </a:moveTo>
                  <a:lnTo>
                    <a:pt x="1861974" y="0"/>
                  </a:lnTo>
                  <a:lnTo>
                    <a:pt x="1861974" y="209551"/>
                  </a:lnTo>
                  <a:lnTo>
                    <a:pt x="180647" y="209551"/>
                  </a:lnTo>
                  <a:lnTo>
                    <a:pt x="180647" y="209552"/>
                  </a:lnTo>
                  <a:lnTo>
                    <a:pt x="180646" y="209551"/>
                  </a:lnTo>
                  <a:lnTo>
                    <a:pt x="90324" y="209551"/>
                  </a:lnTo>
                  <a:lnTo>
                    <a:pt x="90324" y="157164"/>
                  </a:lnTo>
                  <a:lnTo>
                    <a:pt x="0" y="104777"/>
                  </a:lnTo>
                  <a:lnTo>
                    <a:pt x="90324" y="5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900" indent="0" algn="l"/>
              <a:r>
                <a:rPr lang="en-US" sz="1050" b="0" i="0">
                  <a:latin typeface="+mj-lt"/>
                  <a:ea typeface="Raleway" charset="0"/>
                  <a:cs typeface="Raleway" charset="0"/>
                </a:rPr>
                <a:t>How to Insert Images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B7755B-8972-A597-11DD-1CC2F78B079C}"/>
                </a:ext>
              </a:extLst>
            </p:cNvPr>
            <p:cNvSpPr/>
            <p:nvPr userDrawn="1"/>
          </p:nvSpPr>
          <p:spPr>
            <a:xfrm>
              <a:off x="12423920" y="252709"/>
              <a:ext cx="1973056" cy="4481851"/>
            </a:xfrm>
            <a:prstGeom prst="rect">
              <a:avLst/>
            </a:prstGeom>
            <a:solidFill>
              <a:srgbClr val="FE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4000" rIns="144000" bIns="108000" rtlCol="0" anchor="t"/>
            <a:lstStyle/>
            <a:p>
              <a:pPr defTabSz="914400">
                <a:spcAft>
                  <a:spcPts val="1000"/>
                </a:spcAft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Instructions are not visible during Show Mode</a:t>
              </a:r>
            </a:p>
            <a:p>
              <a:pPr>
                <a:spcAft>
                  <a:spcPts val="300"/>
                </a:spcAft>
              </a:pPr>
              <a:r>
                <a:rPr lang="en-US" sz="1050">
                  <a:solidFill>
                    <a:schemeClr val="accent2"/>
                  </a:solidFill>
                  <a:ea typeface="Raleway" charset="0"/>
                  <a:cs typeface="Raleway" charset="0"/>
                </a:rPr>
                <a:t>To insert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Select the photo icon on the image placeholder and choose a photo saved on your computer</a:t>
              </a:r>
            </a:p>
            <a:p>
              <a:pPr marL="93663" indent="-93663" defTabSz="914400">
                <a:spcAft>
                  <a:spcPts val="10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If you do not wish to insert an image, the background will remain blue</a:t>
              </a:r>
            </a:p>
            <a:p>
              <a:pPr>
                <a:spcAft>
                  <a:spcPts val="300"/>
                </a:spcAft>
              </a:pPr>
              <a:r>
                <a:rPr lang="en-US" sz="1050">
                  <a:solidFill>
                    <a:schemeClr val="accent2"/>
                  </a:solidFill>
                </a:rPr>
                <a:t>To reposition the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Right click the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Select the “Crop” option</a:t>
              </a:r>
            </a:p>
            <a:p>
              <a:pPr marL="93663" indent="-93663" defTabSz="914400"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cs typeface="Raleway" charset="0"/>
                </a:rPr>
                <a:t>Position or re-size the image as desired within the shape</a:t>
              </a:r>
            </a:p>
            <a:p>
              <a:pPr marL="93663" indent="-93663" defTabSz="914400">
                <a:spcAft>
                  <a:spcPts val="10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cs typeface="Raleway" charset="0"/>
                </a:rPr>
                <a:t>You can also access the “Crop” option from from the “Picture Format” section on the ribbon menu</a:t>
              </a:r>
            </a:p>
            <a:p>
              <a:pPr>
                <a:spcAft>
                  <a:spcPts val="300"/>
                </a:spcAft>
              </a:pPr>
              <a:r>
                <a:rPr lang="en-US" sz="1050">
                  <a:solidFill>
                    <a:schemeClr val="accent2"/>
                  </a:solidFill>
                </a:rPr>
                <a:t>To replace an existing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</a:rPr>
                <a:t>Right click the image 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</a:rPr>
                <a:t>Select “Change Picture” and choose one of the options</a:t>
              </a:r>
            </a:p>
          </p:txBody>
        </p:sp>
      </p:grpSp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78963F9E-D30D-BFF3-B041-7E3453D5F16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27043" y="-876506"/>
            <a:ext cx="5665304" cy="57400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25518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D702D2-1651-C83B-25DF-6D74683FD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2F044-0C79-FC6E-2E42-355BDBCFF32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835BC3-8651-5249-B4F1-13C2014775C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2D0F128-9E97-8C49-A6D4-14335F9EC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Airspace Modernisation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F43D91E-6F46-C21B-1583-1B625AF2055A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CA" sz="2000" dirty="0"/>
              <a:t>Full PBN environment</a:t>
            </a:r>
          </a:p>
          <a:p>
            <a:endParaRPr lang="en-CA" sz="2000" dirty="0"/>
          </a:p>
          <a:p>
            <a:r>
              <a:rPr lang="en-CA" sz="2000" dirty="0"/>
              <a:t>Structure only where required, free route airspace elsewhere</a:t>
            </a:r>
          </a:p>
          <a:p>
            <a:endParaRPr lang="en-CA" sz="2000" dirty="0"/>
          </a:p>
          <a:p>
            <a:r>
              <a:rPr lang="en-CA" sz="2000" dirty="0"/>
              <a:t>Flexible Use Airspace</a:t>
            </a:r>
          </a:p>
          <a:p>
            <a:endParaRPr lang="en-CA" sz="2000" dirty="0"/>
          </a:p>
          <a:p>
            <a:r>
              <a:rPr lang="en-CA" sz="2000" dirty="0"/>
              <a:t>Larger specialties and more dynamic sectorization</a:t>
            </a:r>
          </a:p>
          <a:p>
            <a:endParaRPr lang="en-CA" sz="2000" dirty="0"/>
          </a:p>
          <a:p>
            <a:r>
              <a:rPr lang="en-CA" sz="2000" dirty="0"/>
              <a:t>Specialties built to accommodate today’s and tomorrow’s airspace users</a:t>
            </a:r>
          </a:p>
          <a:p>
            <a:endParaRPr lang="en-CA" sz="2000" dirty="0"/>
          </a:p>
          <a:p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4252616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AAFC1B-F4F3-8D20-70D6-A19559862D2C}"/>
              </a:ext>
            </a:extLst>
          </p:cNvPr>
          <p:cNvSpPr/>
          <p:nvPr/>
        </p:nvSpPr>
        <p:spPr>
          <a:xfrm>
            <a:off x="0" y="160143"/>
            <a:ext cx="12192000" cy="5535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marR="0" lvl="0" indent="0" algn="l" defTabSz="1809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TBO enabled by airspace modernization</a:t>
            </a:r>
            <a:endParaRPr kumimoji="0" lang="en-CA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FE80D81-3BC1-6878-D8BF-A49D719D4DCD}"/>
              </a:ext>
            </a:extLst>
          </p:cNvPr>
          <p:cNvSpPr txBox="1">
            <a:spLocks/>
          </p:cNvSpPr>
          <p:nvPr/>
        </p:nvSpPr>
        <p:spPr>
          <a:xfrm>
            <a:off x="233184" y="769345"/>
            <a:ext cx="11279112" cy="81345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sz="16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685783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5125" indent="-161925" algn="l" defTabSz="685783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System Font Regular"/>
              <a:buChar char="▸"/>
              <a:tabLst/>
              <a:defRPr sz="12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81025" indent="-161925" algn="l" defTabSz="685783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2"/>
              </a:buClr>
              <a:buFont typeface="Arial" panose="020B0604020202020204" pitchFamily="34" charset="0"/>
              <a:buChar char="−"/>
              <a:tabLst/>
              <a:defRPr sz="1200" b="0" i="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885904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DAF"/>
              </a:buClr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0052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Airspace and sectorization custom designed to enable efficient trajectories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2977092-5CB4-4899-550B-BA6B615402AB}"/>
              </a:ext>
            </a:extLst>
          </p:cNvPr>
          <p:cNvGrpSpPr/>
          <p:nvPr/>
        </p:nvGrpSpPr>
        <p:grpSpPr>
          <a:xfrm>
            <a:off x="839261" y="1965960"/>
            <a:ext cx="10570869" cy="3680460"/>
            <a:chOff x="839261" y="2370739"/>
            <a:chExt cx="10570869" cy="2856168"/>
          </a:xfrm>
        </p:grpSpPr>
        <p:sp>
          <p:nvSpPr>
            <p:cNvPr id="5" name="Content Placeholder 11">
              <a:extLst>
                <a:ext uri="{FF2B5EF4-FFF2-40B4-BE49-F238E27FC236}">
                  <a16:creationId xmlns:a16="http://schemas.microsoft.com/office/drawing/2014/main" id="{1515DC44-E5FD-5103-EB31-2EFDC901084E}"/>
                </a:ext>
              </a:extLst>
            </p:cNvPr>
            <p:cNvSpPr txBox="1">
              <a:spLocks/>
            </p:cNvSpPr>
            <p:nvPr/>
          </p:nvSpPr>
          <p:spPr>
            <a:xfrm>
              <a:off x="839261" y="2800696"/>
              <a:ext cx="9961681" cy="701521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 kern="1200">
                  <a:solidFill>
                    <a:schemeClr val="accent5"/>
                  </a:solidFill>
                  <a:latin typeface="UnitRoundedOT-Light" panose="020B0504030101020102" pitchFamily="34" charset="0"/>
                  <a:ea typeface="UnitRoundedOT-Light" panose="020B0504030101020102" pitchFamily="34" charset="0"/>
                  <a:cs typeface="UnitRoundedOT-Light" panose="020B0504030101020102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accent5"/>
                  </a:solidFill>
                  <a:latin typeface="UnitRoundedOT-Light" panose="020B0504030101020102" pitchFamily="34" charset="0"/>
                  <a:ea typeface="UnitRoundedOT-Light" panose="020B0504030101020102" pitchFamily="34" charset="0"/>
                  <a:cs typeface="UnitRoundedOT-Light" panose="020B0504030101020102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accent5"/>
                  </a:solidFill>
                  <a:latin typeface="UnitRoundedOT-Light" panose="020B0504030101020102" pitchFamily="34" charset="0"/>
                  <a:ea typeface="UnitRoundedOT-Light" panose="020B0504030101020102" pitchFamily="34" charset="0"/>
                  <a:cs typeface="UnitRoundedOT-Light" panose="020B0504030101020102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accent5"/>
                  </a:solidFill>
                  <a:latin typeface="UnitRoundedOT-Light" panose="020B0504030101020102" pitchFamily="34" charset="0"/>
                  <a:ea typeface="UnitRoundedOT-Light" panose="020B0504030101020102" pitchFamily="34" charset="0"/>
                  <a:cs typeface="UnitRoundedOT-Light" panose="020B0504030101020102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accent5"/>
                  </a:solidFill>
                  <a:latin typeface="UnitRoundedOT-Light" panose="020B0504030101020102" pitchFamily="34" charset="0"/>
                  <a:ea typeface="UnitRoundedOT-Light" panose="020B0504030101020102" pitchFamily="34" charset="0"/>
                  <a:cs typeface="UnitRoundedOT-Light" panose="020B0504030101020102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0" indent="-22860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 typeface="Arial"/>
                <a:buChar char="•"/>
                <a:tabLst/>
                <a:defRPr/>
              </a:pPr>
              <a:endParaRPr kumimoji="0" lang="en-CA" sz="1600" b="0" i="0" u="none" strike="noStrike" kern="1200" cap="none" spc="0" normalizeH="0" baseline="0" noProof="0">
                <a:ln>
                  <a:noFill/>
                </a:ln>
                <a:solidFill>
                  <a:srgbClr val="545759"/>
                </a:solidFill>
                <a:effectLst/>
                <a:uLnTx/>
                <a:uFillTx/>
                <a:latin typeface="UnitRoundedOT-Light" panose="020B0504030101020102" pitchFamily="34" charset="0"/>
                <a:ea typeface="KaiTi" panose="02010609060101010101" pitchFamily="49" charset="-122"/>
                <a:cs typeface="UnitRoundedOT" panose="020B0504030101020102" pitchFamily="34" charset="0"/>
              </a:endParaRPr>
            </a:p>
            <a:p>
              <a:pPr marL="228600" marR="0" lvl="0" indent="-22860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 typeface="Arial"/>
                <a:buChar char="•"/>
                <a:tabLst/>
                <a:defRPr/>
              </a:pPr>
              <a:endParaRPr kumimoji="0" lang="en-CA" sz="1600" b="0" i="0" u="none" strike="noStrike" kern="1200" cap="none" spc="0" normalizeH="0" baseline="0" noProof="0">
                <a:ln>
                  <a:noFill/>
                </a:ln>
                <a:solidFill>
                  <a:srgbClr val="545759"/>
                </a:solidFill>
                <a:effectLst/>
                <a:uLnTx/>
                <a:uFillTx/>
                <a:latin typeface="UnitRoundedOT-Light" panose="020B0504030101020102" pitchFamily="34" charset="0"/>
                <a:ea typeface="KaiTi" panose="02010609060101010101" pitchFamily="49" charset="-122"/>
                <a:cs typeface="UnitRoundedOT" panose="020B0504030101020102" pitchFamily="34" charset="0"/>
              </a:endParaRPr>
            </a:p>
            <a:p>
              <a:pPr marL="228600" marR="0" lvl="0" indent="-22860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 typeface="Arial"/>
                <a:buChar char="•"/>
                <a:tabLst/>
                <a:defRPr/>
              </a:pPr>
              <a:endParaRPr kumimoji="0" lang="en-CA" sz="1600" b="0" i="0" u="none" strike="noStrike" kern="1200" cap="none" spc="0" normalizeH="0" baseline="0" noProof="0">
                <a:ln>
                  <a:noFill/>
                </a:ln>
                <a:solidFill>
                  <a:srgbClr val="545759"/>
                </a:solidFill>
                <a:effectLst/>
                <a:uLnTx/>
                <a:uFillTx/>
                <a:latin typeface="UnitRoundedOT-Light" panose="020B0504030101020102" pitchFamily="34" charset="0"/>
                <a:ea typeface="KaiTi" panose="02010609060101010101" pitchFamily="49" charset="-122"/>
                <a:cs typeface="UnitRoundedOT" panose="020B0504030101020102" pitchFamily="34" charset="0"/>
              </a:endParaRPr>
            </a:p>
            <a:p>
              <a:pPr marL="228600" marR="0" lvl="0" indent="-22860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 typeface="Arial"/>
                <a:buChar char="•"/>
                <a:tabLst/>
                <a:defRPr/>
              </a:pPr>
              <a:endParaRPr kumimoji="0" lang="en-CA" sz="1600" b="0" i="0" u="none" strike="noStrike" kern="1200" cap="none" spc="0" normalizeH="0" baseline="0" noProof="0">
                <a:ln>
                  <a:noFill/>
                </a:ln>
                <a:solidFill>
                  <a:srgbClr val="545759"/>
                </a:solidFill>
                <a:effectLst/>
                <a:uLnTx/>
                <a:uFillTx/>
                <a:latin typeface="UnitRoundedOT-Light" panose="020B0504030101020102" pitchFamily="34" charset="0"/>
                <a:ea typeface="KaiTi" panose="02010609060101010101" pitchFamily="49" charset="-122"/>
                <a:cs typeface="UnitRoundedOT" panose="020B0504030101020102" pitchFamily="34" charset="0"/>
              </a:endParaRPr>
            </a:p>
            <a:p>
              <a:pPr marL="228600" marR="0" lvl="0" indent="-22860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 typeface="Arial"/>
                <a:buChar char="•"/>
                <a:tabLst/>
                <a:defRPr/>
              </a:pPr>
              <a:endParaRPr kumimoji="0" lang="en-CA" sz="1600" b="0" i="0" u="none" strike="noStrike" kern="1200" cap="none" spc="0" normalizeH="0" baseline="0" noProof="0">
                <a:ln>
                  <a:noFill/>
                </a:ln>
                <a:solidFill>
                  <a:srgbClr val="545759"/>
                </a:solidFill>
                <a:effectLst/>
                <a:uLnTx/>
                <a:uFillTx/>
                <a:latin typeface="UnitRoundedOT-Light" panose="020B0504030101020102" pitchFamily="34" charset="0"/>
                <a:ea typeface="KaiTi" panose="02010609060101010101" pitchFamily="49" charset="-122"/>
                <a:cs typeface="UnitRoundedOT" panose="020B0504030101020102" pitchFamily="34" charset="0"/>
              </a:endParaRPr>
            </a:p>
            <a:p>
              <a:pPr marL="228600" marR="0" lvl="0" indent="-22860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 typeface="Arial"/>
                <a:buChar char="•"/>
                <a:tabLst/>
                <a:defRPr/>
              </a:pPr>
              <a:endParaRPr kumimoji="0" lang="en-CA" sz="1600" b="0" i="0" u="none" strike="noStrike" kern="1200" cap="none" spc="0" normalizeH="0" baseline="0" noProof="0">
                <a:ln>
                  <a:noFill/>
                </a:ln>
                <a:solidFill>
                  <a:srgbClr val="545759"/>
                </a:solidFill>
                <a:effectLst/>
                <a:uLnTx/>
                <a:uFillTx/>
                <a:latin typeface="UnitRoundedOT-Light" panose="020B0504030101020102" pitchFamily="34" charset="0"/>
                <a:ea typeface="KaiTi" panose="02010609060101010101" pitchFamily="49" charset="-122"/>
                <a:cs typeface="UnitRoundedOT" panose="020B0504030101020102" pitchFamily="34" charset="0"/>
              </a:endParaRPr>
            </a:p>
            <a:p>
              <a:pPr marL="228600" marR="0" lvl="0" indent="-22860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 typeface="Arial"/>
                <a:buChar char="•"/>
                <a:tabLst/>
                <a:defRPr/>
              </a:pPr>
              <a:endParaRPr kumimoji="0" lang="en-CA" sz="1600" b="0" i="0" u="none" strike="noStrike" kern="1200" cap="none" spc="0" normalizeH="0" baseline="0" noProof="0">
                <a:ln>
                  <a:noFill/>
                </a:ln>
                <a:solidFill>
                  <a:srgbClr val="545759"/>
                </a:solidFill>
                <a:effectLst/>
                <a:uLnTx/>
                <a:uFillTx/>
                <a:latin typeface="UnitRoundedOT-Light" panose="020B0504030101020102" pitchFamily="34" charset="0"/>
                <a:ea typeface="KaiTi" panose="02010609060101010101" pitchFamily="49" charset="-122"/>
                <a:cs typeface="UnitRoundedOT" panose="020B0504030101020102" pitchFamily="34" charset="0"/>
              </a:endParaRPr>
            </a:p>
            <a:p>
              <a:pPr marL="228600" marR="0" lvl="0" indent="-22860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 typeface="Arial"/>
                <a:buChar char="•"/>
                <a:tabLst/>
                <a:defRPr/>
              </a:pPr>
              <a:endParaRPr kumimoji="0" lang="en-CA" sz="1600" b="0" i="0" u="none" strike="noStrike" kern="1200" cap="none" spc="0" normalizeH="0" baseline="0" noProof="0">
                <a:ln>
                  <a:noFill/>
                </a:ln>
                <a:solidFill>
                  <a:srgbClr val="545759"/>
                </a:solidFill>
                <a:effectLst/>
                <a:uLnTx/>
                <a:uFillTx/>
                <a:latin typeface="UnitRoundedOT-Light" panose="020B0504030101020102" pitchFamily="34" charset="0"/>
                <a:ea typeface="KaiTi" panose="02010609060101010101" pitchFamily="49" charset="-122"/>
                <a:cs typeface="UnitRoundedOT" panose="020B0504030101020102" pitchFamily="34" charset="0"/>
              </a:endParaRPr>
            </a:p>
            <a:p>
              <a:pPr marL="228600" marR="0" lvl="0" indent="-22860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 typeface="Arial"/>
                <a:buChar char="•"/>
                <a:tabLst/>
                <a:defRPr/>
              </a:pPr>
              <a:endParaRPr kumimoji="0" lang="en-CA" sz="1600" b="0" i="0" u="none" strike="noStrike" kern="1200" cap="none" spc="0" normalizeH="0" baseline="0" noProof="0">
                <a:ln>
                  <a:noFill/>
                </a:ln>
                <a:solidFill>
                  <a:srgbClr val="545759"/>
                </a:solidFill>
                <a:effectLst/>
                <a:uLnTx/>
                <a:uFillTx/>
                <a:latin typeface="UnitRoundedOT-Light" panose="020B0504030101020102" pitchFamily="34" charset="0"/>
                <a:ea typeface="KaiTi" panose="02010609060101010101" pitchFamily="49" charset="-122"/>
                <a:cs typeface="UnitRoundedOT" panose="020B0504030101020102" pitchFamily="34" charset="0"/>
              </a:endParaRPr>
            </a:p>
            <a:p>
              <a:pPr marL="228600" marR="0" lvl="0" indent="-22860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 typeface="Arial"/>
                <a:buChar char="•"/>
                <a:tabLst/>
                <a:defRPr/>
              </a:pPr>
              <a:endParaRPr kumimoji="0" lang="en-CA" sz="1600" b="0" i="0" u="none" strike="noStrike" kern="1200" cap="none" spc="0" normalizeH="0" baseline="0" noProof="0">
                <a:ln>
                  <a:noFill/>
                </a:ln>
                <a:solidFill>
                  <a:srgbClr val="545759"/>
                </a:solidFill>
                <a:effectLst/>
                <a:uLnTx/>
                <a:uFillTx/>
                <a:latin typeface="UnitRoundedOT-Light" panose="020B0504030101020102" pitchFamily="34" charset="0"/>
                <a:ea typeface="KaiTi" panose="02010609060101010101" pitchFamily="49" charset="-122"/>
                <a:cs typeface="UnitRoundedOT" panose="020B0504030101020102" pitchFamily="34" charset="0"/>
              </a:endParaRPr>
            </a:p>
            <a:p>
              <a:pPr marL="228600" marR="0" lvl="0" indent="-22860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 typeface="Arial"/>
                <a:buChar char="•"/>
                <a:tabLst/>
                <a:defRPr/>
              </a:pPr>
              <a:endParaRPr kumimoji="0" lang="en-CA" sz="1600" b="0" i="0" u="none" strike="noStrike" kern="1200" cap="none" spc="0" normalizeH="0" baseline="0" noProof="0">
                <a:ln>
                  <a:noFill/>
                </a:ln>
                <a:solidFill>
                  <a:srgbClr val="545759"/>
                </a:solidFill>
                <a:effectLst/>
                <a:uLnTx/>
                <a:uFillTx/>
                <a:latin typeface="UnitRoundedOT-Light" panose="020B0504030101020102" pitchFamily="34" charset="0"/>
                <a:ea typeface="KaiTi" panose="02010609060101010101" pitchFamily="49" charset="-122"/>
                <a:cs typeface="UnitRoundedOT" panose="020B0504030101020102" pitchFamily="34" charset="0"/>
              </a:endParaRPr>
            </a:p>
            <a:p>
              <a:pPr marL="228600" marR="0" lvl="0" indent="-22860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 typeface="Arial"/>
                <a:buChar char="•"/>
                <a:tabLst/>
                <a:defRPr/>
              </a:pPr>
              <a:endParaRPr kumimoji="0" lang="en-CA" sz="1600" b="0" i="0" u="none" strike="noStrike" kern="1200" cap="none" spc="0" normalizeH="0" baseline="0" noProof="0">
                <a:ln>
                  <a:noFill/>
                </a:ln>
                <a:solidFill>
                  <a:srgbClr val="545759"/>
                </a:solidFill>
                <a:effectLst/>
                <a:uLnTx/>
                <a:uFillTx/>
                <a:latin typeface="UnitRoundedOT-Light" panose="020B0504030101020102" pitchFamily="34" charset="0"/>
                <a:ea typeface="KaiTi" panose="02010609060101010101" pitchFamily="49" charset="-122"/>
                <a:cs typeface="UnitRoundedOT" panose="020B0504030101020102" pitchFamily="34" charset="0"/>
              </a:endParaRPr>
            </a:p>
            <a:p>
              <a:pPr marL="228600" marR="0" lvl="0" indent="-22860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 typeface="Arial"/>
                <a:buChar char="•"/>
                <a:tabLst/>
                <a:defRPr/>
              </a:pPr>
              <a:endParaRPr kumimoji="0" lang="en-CA" sz="2100" b="0" i="0" u="none" strike="noStrike" kern="1200" cap="none" spc="0" normalizeH="0" baseline="0" noProof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UnitRoundedOT-Light" panose="020B0504030101020102" pitchFamily="34" charset="0"/>
                <a:ea typeface="KaiTi" panose="02010609060101010101" pitchFamily="49" charset="-122"/>
                <a:cs typeface="UnitRoundedOT" panose="020B0504030101020102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CA" sz="5600" b="0" i="0" u="none" strike="noStrike" kern="1200" cap="none" spc="0" normalizeH="0" baseline="0" noProof="0">
                <a:ln>
                  <a:noFill/>
                </a:ln>
                <a:solidFill>
                  <a:srgbClr val="7BC366"/>
                </a:solidFill>
                <a:effectLst/>
                <a:uLnTx/>
                <a:uFillTx/>
                <a:latin typeface="UnitRoundedOT-Light" panose="020B0504030101020102" pitchFamily="34" charset="0"/>
                <a:ea typeface="KaiTi" panose="02010609060101010101" pitchFamily="49" charset="-122"/>
                <a:cs typeface="UnitRoundedOT" panose="020B0504030101020102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1E2741F-8369-EB5E-5BFA-1198A4DF911A}"/>
                </a:ext>
              </a:extLst>
            </p:cNvPr>
            <p:cNvSpPr/>
            <p:nvPr/>
          </p:nvSpPr>
          <p:spPr>
            <a:xfrm>
              <a:off x="9001369" y="2370739"/>
              <a:ext cx="1164567" cy="1273039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63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Airport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373FCFC-F4F0-B4D3-CED6-9983429B362E}"/>
                </a:ext>
              </a:extLst>
            </p:cNvPr>
            <p:cNvSpPr/>
            <p:nvPr/>
          </p:nvSpPr>
          <p:spPr>
            <a:xfrm>
              <a:off x="2071345" y="2370739"/>
              <a:ext cx="1164567" cy="1273039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63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Airport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25EDCE9-D3F4-41EF-7131-DDF34043B2F1}"/>
                </a:ext>
              </a:extLst>
            </p:cNvPr>
            <p:cNvSpPr/>
            <p:nvPr/>
          </p:nvSpPr>
          <p:spPr>
            <a:xfrm>
              <a:off x="3228010" y="2370739"/>
              <a:ext cx="1164567" cy="1273039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63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Terminal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442A650-0B55-9404-9076-7C5FA6E1D59E}"/>
                </a:ext>
              </a:extLst>
            </p:cNvPr>
            <p:cNvSpPr/>
            <p:nvPr/>
          </p:nvSpPr>
          <p:spPr>
            <a:xfrm>
              <a:off x="4385580" y="2370739"/>
              <a:ext cx="3453796" cy="12874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63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En-route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875E66-A8AB-AFDE-79E8-71A036EDD0B4}"/>
                </a:ext>
              </a:extLst>
            </p:cNvPr>
            <p:cNvSpPr/>
            <p:nvPr/>
          </p:nvSpPr>
          <p:spPr>
            <a:xfrm>
              <a:off x="7844738" y="2370739"/>
              <a:ext cx="1168434" cy="1269058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63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Terminal</a:t>
              </a:r>
            </a:p>
          </p:txBody>
        </p:sp>
        <p:pic>
          <p:nvPicPr>
            <p:cNvPr id="11" name="Picture 10" descr="Image result for plane clipart png&quot;">
              <a:extLst>
                <a:ext uri="{FF2B5EF4-FFF2-40B4-BE49-F238E27FC236}">
                  <a16:creationId xmlns:a16="http://schemas.microsoft.com/office/drawing/2014/main" id="{AC489606-36AB-9292-FCEE-CDF3AB425C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74003">
              <a:off x="6692990" y="2711313"/>
              <a:ext cx="379781" cy="244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2A619CB-B092-0C90-FC12-758FD39E0E0B}"/>
                </a:ext>
              </a:extLst>
            </p:cNvPr>
            <p:cNvSpPr/>
            <p:nvPr/>
          </p:nvSpPr>
          <p:spPr>
            <a:xfrm>
              <a:off x="2956075" y="2787555"/>
              <a:ext cx="6207385" cy="878887"/>
            </a:xfrm>
            <a:custGeom>
              <a:avLst/>
              <a:gdLst>
                <a:gd name="connsiteX0" fmla="*/ 0 w 8431306"/>
                <a:gd name="connsiteY0" fmla="*/ 1604696 h 1604696"/>
                <a:gd name="connsiteX1" fmla="*/ 4217894 w 8431306"/>
                <a:gd name="connsiteY1" fmla="*/ 13 h 1604696"/>
                <a:gd name="connsiteX2" fmla="*/ 8431306 w 8431306"/>
                <a:gd name="connsiteY2" fmla="*/ 1582284 h 1604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31306" h="1604696">
                  <a:moveTo>
                    <a:pt x="0" y="1604696"/>
                  </a:moveTo>
                  <a:cubicBezTo>
                    <a:pt x="1406338" y="804222"/>
                    <a:pt x="2812676" y="3748"/>
                    <a:pt x="4217894" y="13"/>
                  </a:cubicBezTo>
                  <a:cubicBezTo>
                    <a:pt x="5623112" y="-3722"/>
                    <a:pt x="7027209" y="789281"/>
                    <a:pt x="8431306" y="1582284"/>
                  </a:cubicBezTo>
                </a:path>
              </a:pathLst>
            </a:custGeom>
            <a:noFill/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58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60402020202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14C98A-7C14-4C38-3CBD-65582B4242EA}"/>
                </a:ext>
              </a:extLst>
            </p:cNvPr>
            <p:cNvSpPr/>
            <p:nvPr/>
          </p:nvSpPr>
          <p:spPr>
            <a:xfrm rot="5400000" flipH="1">
              <a:off x="5726331" y="1959584"/>
              <a:ext cx="0" cy="985380"/>
            </a:xfrm>
            <a:prstGeom prst="rect">
              <a:avLst/>
            </a:prstGeom>
            <a:solidFill>
              <a:srgbClr val="8C0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58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903E94F-EF34-032E-C0F8-B4E2F7C09D2B}"/>
                </a:ext>
              </a:extLst>
            </p:cNvPr>
            <p:cNvSpPr/>
            <p:nvPr/>
          </p:nvSpPr>
          <p:spPr>
            <a:xfrm>
              <a:off x="4386899" y="3636075"/>
              <a:ext cx="1164567" cy="45625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33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tRoundedOT" panose="020B0504030101020102" pitchFamily="34" charset="0"/>
                  <a:ea typeface="UnitRoundedOT" panose="020B0504030101020102" pitchFamily="34" charset="0"/>
                  <a:cs typeface="UnitRoundedOT" panose="020B0504030101020102" pitchFamily="34" charset="0"/>
                </a:rPr>
                <a:t>Enroute</a:t>
              </a:r>
              <a:br>
                <a:rPr kumimoji="0" lang="en-US" sz="1233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tRoundedOT" panose="020B0504030101020102" pitchFamily="34" charset="0"/>
                  <a:ea typeface="UnitRoundedOT" panose="020B0504030101020102" pitchFamily="34" charset="0"/>
                  <a:cs typeface="UnitRoundedOT" panose="020B0504030101020102" pitchFamily="34" charset="0"/>
                </a:rPr>
              </a:br>
              <a:r>
                <a:rPr kumimoji="0" lang="en-US" sz="1233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tRoundedOT" panose="020B0504030101020102" pitchFamily="34" charset="0"/>
                  <a:ea typeface="UnitRoundedOT" panose="020B0504030101020102" pitchFamily="34" charset="0"/>
                  <a:cs typeface="UnitRoundedOT" panose="020B0504030101020102" pitchFamily="34" charset="0"/>
                </a:rPr>
                <a:t>Control</a:t>
              </a:r>
              <a:endParaRPr kumimoji="0" lang="en-GB" sz="12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tRoundedOT" panose="020B0504030101020102" pitchFamily="34" charset="0"/>
                <a:ea typeface="UnitRoundedOT" panose="020B0504030101020102" pitchFamily="34" charset="0"/>
                <a:cs typeface="UnitRoundedOT" panose="020B0504030101020102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6CE8D0E-97F9-2646-9ADF-119831B02BF9}"/>
                </a:ext>
              </a:extLst>
            </p:cNvPr>
            <p:cNvSpPr/>
            <p:nvPr/>
          </p:nvSpPr>
          <p:spPr>
            <a:xfrm>
              <a:off x="5526229" y="3636075"/>
              <a:ext cx="1164567" cy="45625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33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tRoundedOT" panose="020B0504030101020102" pitchFamily="34" charset="0"/>
                  <a:ea typeface="UnitRoundedOT" panose="020B0504030101020102" pitchFamily="34" charset="0"/>
                  <a:cs typeface="UnitRoundedOT" panose="020B0504030101020102" pitchFamily="34" charset="0"/>
                </a:rPr>
                <a:t>Enroute</a:t>
              </a:r>
              <a:br>
                <a:rPr kumimoji="0" lang="en-US" sz="1233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tRoundedOT" panose="020B0504030101020102" pitchFamily="34" charset="0"/>
                  <a:ea typeface="UnitRoundedOT" panose="020B0504030101020102" pitchFamily="34" charset="0"/>
                  <a:cs typeface="UnitRoundedOT" panose="020B0504030101020102" pitchFamily="34" charset="0"/>
                </a:rPr>
              </a:br>
              <a:r>
                <a:rPr kumimoji="0" lang="en-US" sz="1233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tRoundedOT" panose="020B0504030101020102" pitchFamily="34" charset="0"/>
                  <a:ea typeface="UnitRoundedOT" panose="020B0504030101020102" pitchFamily="34" charset="0"/>
                  <a:cs typeface="UnitRoundedOT" panose="020B0504030101020102" pitchFamily="34" charset="0"/>
                </a:rPr>
                <a:t>Control</a:t>
              </a:r>
              <a:endParaRPr kumimoji="0" lang="en-GB" sz="12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tRoundedOT" panose="020B0504030101020102" pitchFamily="34" charset="0"/>
                <a:ea typeface="UnitRoundedOT" panose="020B0504030101020102" pitchFamily="34" charset="0"/>
                <a:cs typeface="UnitRoundedOT" panose="020B0504030101020102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5B16056-3A2E-9179-5F51-7A75B4E648FC}"/>
                </a:ext>
              </a:extLst>
            </p:cNvPr>
            <p:cNvSpPr/>
            <p:nvPr/>
          </p:nvSpPr>
          <p:spPr>
            <a:xfrm>
              <a:off x="6677382" y="3636075"/>
              <a:ext cx="1164567" cy="45625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33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tRoundedOT" panose="020B0504030101020102" pitchFamily="34" charset="0"/>
                  <a:ea typeface="UnitRoundedOT" panose="020B0504030101020102" pitchFamily="34" charset="0"/>
                  <a:cs typeface="UnitRoundedOT" panose="020B0504030101020102" pitchFamily="34" charset="0"/>
                </a:rPr>
                <a:t>Enroute</a:t>
              </a:r>
              <a:br>
                <a:rPr kumimoji="0" lang="en-US" sz="1233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tRoundedOT" panose="020B0504030101020102" pitchFamily="34" charset="0"/>
                  <a:ea typeface="UnitRoundedOT" panose="020B0504030101020102" pitchFamily="34" charset="0"/>
                  <a:cs typeface="UnitRoundedOT" panose="020B0504030101020102" pitchFamily="34" charset="0"/>
                </a:rPr>
              </a:br>
              <a:r>
                <a:rPr kumimoji="0" lang="en-US" sz="1233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tRoundedOT" panose="020B0504030101020102" pitchFamily="34" charset="0"/>
                  <a:ea typeface="UnitRoundedOT" panose="020B0504030101020102" pitchFamily="34" charset="0"/>
                  <a:cs typeface="UnitRoundedOT" panose="020B0504030101020102" pitchFamily="34" charset="0"/>
                </a:rPr>
                <a:t>Control</a:t>
              </a:r>
              <a:endParaRPr kumimoji="0" lang="en-GB" sz="12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tRoundedOT" panose="020B0504030101020102" pitchFamily="34" charset="0"/>
                <a:ea typeface="UnitRoundedOT" panose="020B0504030101020102" pitchFamily="34" charset="0"/>
                <a:cs typeface="UnitRoundedOT" panose="020B0504030101020102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7392792-6DD8-6B32-2C51-2C00AAD99212}"/>
                </a:ext>
              </a:extLst>
            </p:cNvPr>
            <p:cNvSpPr/>
            <p:nvPr/>
          </p:nvSpPr>
          <p:spPr>
            <a:xfrm>
              <a:off x="7836803" y="3636075"/>
              <a:ext cx="1164567" cy="45625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33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tRoundedOT" panose="020B0504030101020102" pitchFamily="34" charset="0"/>
                  <a:ea typeface="UnitRoundedOT" panose="020B0504030101020102" pitchFamily="34" charset="0"/>
                  <a:cs typeface="UnitRoundedOT" panose="020B0504030101020102" pitchFamily="34" charset="0"/>
                </a:rPr>
                <a:t>Terminal Control</a:t>
              </a:r>
              <a:endParaRPr kumimoji="0" lang="en-GB" sz="12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tRoundedOT" panose="020B0504030101020102" pitchFamily="34" charset="0"/>
                <a:ea typeface="UnitRoundedOT" panose="020B0504030101020102" pitchFamily="34" charset="0"/>
                <a:cs typeface="UnitRoundedOT" panose="020B0504030101020102" pitchFamily="34" charset="0"/>
              </a:endParaRPr>
            </a:p>
          </p:txBody>
        </p:sp>
        <p:pic>
          <p:nvPicPr>
            <p:cNvPr id="18" name="Picture 17" descr="Image result for plane clipart png&quot;">
              <a:extLst>
                <a:ext uri="{FF2B5EF4-FFF2-40B4-BE49-F238E27FC236}">
                  <a16:creationId xmlns:a16="http://schemas.microsoft.com/office/drawing/2014/main" id="{FD22B500-E638-46A8-4EB2-AEBF6DBCD2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089477">
              <a:off x="3569400" y="3213170"/>
              <a:ext cx="379781" cy="244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2" descr="Image result for plane clipart png&quot;">
              <a:extLst>
                <a:ext uri="{FF2B5EF4-FFF2-40B4-BE49-F238E27FC236}">
                  <a16:creationId xmlns:a16="http://schemas.microsoft.com/office/drawing/2014/main" id="{94FDB7B3-2532-0CD9-7F8A-188D777328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089477">
              <a:off x="4983337" y="2756992"/>
              <a:ext cx="379781" cy="244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4" descr="Image result for plane clipart png&quot;">
              <a:extLst>
                <a:ext uri="{FF2B5EF4-FFF2-40B4-BE49-F238E27FC236}">
                  <a16:creationId xmlns:a16="http://schemas.microsoft.com/office/drawing/2014/main" id="{29F3E0F6-CF7C-4EE5-8909-8ED4DE8132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48559">
              <a:off x="8420514" y="3309249"/>
              <a:ext cx="379781" cy="244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30B2527-1CFC-274D-1F41-AE301B3A4783}"/>
                </a:ext>
              </a:extLst>
            </p:cNvPr>
            <p:cNvSpPr/>
            <p:nvPr/>
          </p:nvSpPr>
          <p:spPr>
            <a:xfrm>
              <a:off x="3228196" y="3636075"/>
              <a:ext cx="1164567" cy="45625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33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tRoundedOT" panose="020B0504030101020102" pitchFamily="34" charset="0"/>
                  <a:ea typeface="UnitRoundedOT" panose="020B0504030101020102" pitchFamily="34" charset="0"/>
                  <a:cs typeface="UnitRoundedOT" panose="020B0504030101020102" pitchFamily="34" charset="0"/>
                </a:rPr>
                <a:t>Terminal Control</a:t>
              </a:r>
              <a:endParaRPr kumimoji="0" lang="en-GB" sz="12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tRoundedOT" panose="020B0504030101020102" pitchFamily="34" charset="0"/>
                <a:ea typeface="UnitRoundedOT" panose="020B0504030101020102" pitchFamily="34" charset="0"/>
                <a:cs typeface="UnitRoundedOT" panose="020B0504030101020102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7D58950-6580-2C41-55FA-25F049B47322}"/>
                </a:ext>
              </a:extLst>
            </p:cNvPr>
            <p:cNvSpPr/>
            <p:nvPr/>
          </p:nvSpPr>
          <p:spPr>
            <a:xfrm>
              <a:off x="2075875" y="3636075"/>
              <a:ext cx="1152321" cy="45625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33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tRoundedOT" panose="020B0504030101020102" pitchFamily="34" charset="0"/>
                  <a:ea typeface="UnitRoundedOT" panose="020B0504030101020102" pitchFamily="34" charset="0"/>
                  <a:cs typeface="UnitRoundedOT" panose="020B0504030101020102" pitchFamily="34" charset="0"/>
                </a:rPr>
                <a:t>4 Majors</a:t>
              </a:r>
              <a:endParaRPr kumimoji="0" lang="en-GB" sz="12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tRoundedOT" panose="020B0504030101020102" pitchFamily="34" charset="0"/>
                <a:ea typeface="UnitRoundedOT" panose="020B0504030101020102" pitchFamily="34" charset="0"/>
                <a:cs typeface="UnitRoundedOT" panose="020B0504030101020102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3315FC9-3C3A-8B6B-0809-733D93597A56}"/>
                </a:ext>
              </a:extLst>
            </p:cNvPr>
            <p:cNvSpPr/>
            <p:nvPr/>
          </p:nvSpPr>
          <p:spPr>
            <a:xfrm>
              <a:off x="8987956" y="3636075"/>
              <a:ext cx="1164567" cy="45625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33" b="1" dirty="0">
                  <a:solidFill>
                    <a:srgbClr val="FFFFFF"/>
                  </a:solidFill>
                  <a:latin typeface="UnitRoundedOT" panose="020B0504030101020102" pitchFamily="34" charset="0"/>
                  <a:ea typeface="UnitRoundedOT" panose="020B0504030101020102" pitchFamily="34" charset="0"/>
                  <a:cs typeface="UnitRoundedOT" panose="020B0504030101020102" pitchFamily="34" charset="0"/>
                </a:rPr>
                <a:t>Arrival Airport</a:t>
              </a:r>
              <a:endParaRPr kumimoji="0" lang="en-US" sz="12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tRoundedOT" panose="020B0504030101020102" pitchFamily="34" charset="0"/>
                <a:ea typeface="UnitRoundedOT" panose="020B0504030101020102" pitchFamily="34" charset="0"/>
                <a:cs typeface="UnitRoundedOT" panose="020B0504030101020102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9B68CD5-DA10-79E9-67C7-551347B622A7}"/>
                </a:ext>
              </a:extLst>
            </p:cNvPr>
            <p:cNvSpPr/>
            <p:nvPr/>
          </p:nvSpPr>
          <p:spPr>
            <a:xfrm>
              <a:off x="845916" y="2370739"/>
              <a:ext cx="1229554" cy="127303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63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Pre-departure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3691C65-F062-C3EC-4283-BAC2FC955F55}"/>
                </a:ext>
              </a:extLst>
            </p:cNvPr>
            <p:cNvSpPr/>
            <p:nvPr/>
          </p:nvSpPr>
          <p:spPr>
            <a:xfrm>
              <a:off x="849632" y="3636075"/>
              <a:ext cx="1230614" cy="45625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33" b="1" dirty="0">
                  <a:solidFill>
                    <a:srgbClr val="FFFFFF"/>
                  </a:solidFill>
                  <a:latin typeface="UnitRoundedOT" panose="020B0504030101020102" pitchFamily="34" charset="0"/>
                  <a:ea typeface="UnitRoundedOT" panose="020B0504030101020102" pitchFamily="34" charset="0"/>
                  <a:cs typeface="UnitRoundedOT" panose="020B0504030101020102" pitchFamily="34" charset="0"/>
                </a:rPr>
                <a:t>Network Manager</a:t>
              </a:r>
              <a:r>
                <a:rPr kumimoji="0" lang="en-US" sz="12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tRoundedOT" panose="020B0504030101020102" pitchFamily="34" charset="0"/>
                  <a:ea typeface="UnitRoundedOT" panose="020B0504030101020102" pitchFamily="34" charset="0"/>
                  <a:cs typeface="UnitRoundedOT" panose="020B0504030101020102" pitchFamily="34" charset="0"/>
                </a:rPr>
                <a:t> 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93F3464-61F2-B065-CC58-D86BD9F96CC5}"/>
                </a:ext>
              </a:extLst>
            </p:cNvPr>
            <p:cNvSpPr/>
            <p:nvPr/>
          </p:nvSpPr>
          <p:spPr>
            <a:xfrm>
              <a:off x="10154208" y="2370739"/>
              <a:ext cx="1229554" cy="127809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63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Post Flight 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D2E4A61-2DBD-6756-3EDE-530893FE840C}"/>
                </a:ext>
              </a:extLst>
            </p:cNvPr>
            <p:cNvSpPr/>
            <p:nvPr/>
          </p:nvSpPr>
          <p:spPr>
            <a:xfrm>
              <a:off x="10150913" y="3636075"/>
              <a:ext cx="1214226" cy="45625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33" b="1" dirty="0">
                  <a:solidFill>
                    <a:srgbClr val="FFFFFF"/>
                  </a:solidFill>
                  <a:latin typeface="UnitRoundedOT" panose="020B0504030101020102" pitchFamily="34" charset="0"/>
                  <a:ea typeface="UnitRoundedOT" panose="020B0504030101020102" pitchFamily="34" charset="0"/>
                  <a:cs typeface="UnitRoundedOT" panose="020B0504030101020102" pitchFamily="34" charset="0"/>
                </a:rPr>
                <a:t>Network Manager</a:t>
              </a:r>
              <a:r>
                <a:rPr kumimoji="0" lang="en-US" sz="12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tRoundedOT" panose="020B0504030101020102" pitchFamily="34" charset="0"/>
                  <a:ea typeface="UnitRoundedOT" panose="020B0504030101020102" pitchFamily="34" charset="0"/>
                  <a:cs typeface="UnitRoundedOT" panose="020B0504030101020102" pitchFamily="34" charset="0"/>
                </a:rPr>
                <a:t> 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40659EA-989E-C6A1-AA04-1B505F0084F2}"/>
                </a:ext>
              </a:extLst>
            </p:cNvPr>
            <p:cNvSpPr txBox="1"/>
            <p:nvPr/>
          </p:nvSpPr>
          <p:spPr>
            <a:xfrm>
              <a:off x="3380453" y="4253852"/>
              <a:ext cx="964753" cy="214961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dirty="0">
                  <a:solidFill>
                    <a:srgbClr val="00529C"/>
                  </a:solidFill>
                  <a:latin typeface="Arial Nova Light" panose="020B0604020202020204"/>
                </a:rPr>
                <a:t>PBN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529C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 SIDS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A25AD9A-2C67-25B1-2B37-29529BA7245C}"/>
                </a:ext>
              </a:extLst>
            </p:cNvPr>
            <p:cNvSpPr txBox="1"/>
            <p:nvPr/>
          </p:nvSpPr>
          <p:spPr>
            <a:xfrm>
              <a:off x="1984539" y="4184260"/>
              <a:ext cx="1219673" cy="35826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529C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AMAN / DMAN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529C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A-CDM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81C3C53-AA95-3C2E-065E-C2010DFE268E}"/>
                </a:ext>
              </a:extLst>
            </p:cNvPr>
            <p:cNvSpPr txBox="1"/>
            <p:nvPr/>
          </p:nvSpPr>
          <p:spPr>
            <a:xfrm>
              <a:off x="1077934" y="4193096"/>
              <a:ext cx="1030042" cy="35826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529C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Preferred Trajectory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C746CBB-D8F7-D773-51B7-FC2AEA13841F}"/>
                </a:ext>
              </a:extLst>
            </p:cNvPr>
            <p:cNvSpPr txBox="1"/>
            <p:nvPr/>
          </p:nvSpPr>
          <p:spPr>
            <a:xfrm>
              <a:off x="4368081" y="4273334"/>
              <a:ext cx="2512606" cy="214961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529C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Efficient ‘free route’ </a:t>
              </a:r>
              <a:r>
                <a:rPr lang="en-US" sz="1200" dirty="0">
                  <a:solidFill>
                    <a:srgbClr val="00529C"/>
                  </a:solidFill>
                  <a:latin typeface="Arial Nova Light" panose="020B0604020202020204"/>
                </a:rPr>
                <a:t> f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529C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lights 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5DE6B59-17FD-AB2C-0F26-29F387EF9EBD}"/>
                </a:ext>
              </a:extLst>
            </p:cNvPr>
            <p:cNvSpPr txBox="1"/>
            <p:nvPr/>
          </p:nvSpPr>
          <p:spPr>
            <a:xfrm>
              <a:off x="6940254" y="4193096"/>
              <a:ext cx="865969" cy="35826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529C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Extended AMAN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Arial Nova Light" panose="020B0604020202020204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CEB0312-44E9-6BC9-55DB-F013FA52E157}"/>
                </a:ext>
              </a:extLst>
            </p:cNvPr>
            <p:cNvSpPr txBox="1"/>
            <p:nvPr/>
          </p:nvSpPr>
          <p:spPr>
            <a:xfrm>
              <a:off x="8044556" y="4156859"/>
              <a:ext cx="826310" cy="501576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529C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RNAV STARS &amp; RNP-AR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920D76A-E2E0-EF5B-8BE3-6970BDFFB8D1}"/>
                </a:ext>
              </a:extLst>
            </p:cNvPr>
            <p:cNvSpPr txBox="1"/>
            <p:nvPr/>
          </p:nvSpPr>
          <p:spPr>
            <a:xfrm>
              <a:off x="8975274" y="4187032"/>
              <a:ext cx="1175639" cy="35826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529C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AMAN / DMAN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Arial Nova Light" panose="020B0604020202020204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78FB1B6-74C7-CC4C-EE5E-88837DD6B902}"/>
                </a:ext>
              </a:extLst>
            </p:cNvPr>
            <p:cNvSpPr txBox="1"/>
            <p:nvPr/>
          </p:nvSpPr>
          <p:spPr>
            <a:xfrm>
              <a:off x="10152521" y="4187032"/>
              <a:ext cx="1212618" cy="35826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529C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Performance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529C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Metrics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CBC13B3-2D92-2465-F239-A7F4CE158941}"/>
                </a:ext>
              </a:extLst>
            </p:cNvPr>
            <p:cNvSpPr/>
            <p:nvPr/>
          </p:nvSpPr>
          <p:spPr>
            <a:xfrm>
              <a:off x="3250968" y="4707455"/>
              <a:ext cx="1157321" cy="51945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200" dirty="0">
                  <a:solidFill>
                    <a:srgbClr val="FFFFFF"/>
                  </a:solidFill>
                  <a:latin typeface="Arial Nova Light" panose="020B0604020202020204"/>
                </a:rPr>
                <a:t>Increase CCO and minimise 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oise footprint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206EC97-C696-6B8B-3B68-CDBAF3DFCD7B}"/>
                </a:ext>
              </a:extLst>
            </p:cNvPr>
            <p:cNvSpPr/>
            <p:nvPr/>
          </p:nvSpPr>
          <p:spPr>
            <a:xfrm>
              <a:off x="7821247" y="4707455"/>
              <a:ext cx="1157321" cy="51945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200" dirty="0">
                  <a:solidFill>
                    <a:srgbClr val="FFFFFF"/>
                  </a:solidFill>
                  <a:latin typeface="Arial Nova Light" panose="020B0604020202020204"/>
                </a:rPr>
                <a:t>Increase CDO and minimise 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oise footprint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5619526-9170-DD15-4F87-38D2EEE6EB5C}"/>
                </a:ext>
              </a:extLst>
            </p:cNvPr>
            <p:cNvSpPr/>
            <p:nvPr/>
          </p:nvSpPr>
          <p:spPr>
            <a:xfrm>
              <a:off x="10165936" y="4707455"/>
              <a:ext cx="1244194" cy="51945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Enable Continuous Performance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1816295-30C1-1192-60AA-DD32E4D8F616}"/>
                </a:ext>
              </a:extLst>
            </p:cNvPr>
            <p:cNvSpPr/>
            <p:nvPr/>
          </p:nvSpPr>
          <p:spPr>
            <a:xfrm>
              <a:off x="8993592" y="4707455"/>
              <a:ext cx="1157321" cy="51945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Airport Capacity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59B029A-B253-28BA-9E2F-666F578437AE}"/>
                </a:ext>
              </a:extLst>
            </p:cNvPr>
            <p:cNvSpPr/>
            <p:nvPr/>
          </p:nvSpPr>
          <p:spPr>
            <a:xfrm>
              <a:off x="2078623" y="4707455"/>
              <a:ext cx="1157321" cy="51945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Airport Capacity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4863DAB-4DAB-301E-D2ED-916C84AEE152}"/>
                </a:ext>
              </a:extLst>
            </p:cNvPr>
            <p:cNvSpPr/>
            <p:nvPr/>
          </p:nvSpPr>
          <p:spPr>
            <a:xfrm>
              <a:off x="906278" y="4707455"/>
              <a:ext cx="1157321" cy="51945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Reduce Congestion, Manage capacity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24B5497-7925-EF0A-9F22-B8181C2F2B7C}"/>
                </a:ext>
              </a:extLst>
            </p:cNvPr>
            <p:cNvSpPr/>
            <p:nvPr/>
          </p:nvSpPr>
          <p:spPr>
            <a:xfrm>
              <a:off x="6707235" y="4707455"/>
              <a:ext cx="1098988" cy="51945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Reduce holding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F3D58C8-F7FE-C13A-B475-7CABE3334856}"/>
                </a:ext>
              </a:extLst>
            </p:cNvPr>
            <p:cNvSpPr/>
            <p:nvPr/>
          </p:nvSpPr>
          <p:spPr>
            <a:xfrm>
              <a:off x="4423313" y="4707455"/>
              <a:ext cx="2268898" cy="51945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 Light" panose="020B0604020202020204"/>
                  <a:ea typeface="+mn-ea"/>
                  <a:cs typeface="+mn-cs"/>
                </a:rPr>
                <a:t>Reduce Fuel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580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E0F13C5-0996-3D7F-0196-56C4B7E76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D9DFF7-D936-0EF7-EDED-5CE1C07EE25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835BC3-8651-5249-B4F1-13C2014775C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E470698-2B4D-AD1D-64D3-60B745814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Canadian State PBN Plan &amp; National RNP-AR Program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8BEAA6-681D-D45F-CE62-41829096A5A9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CA" dirty="0"/>
              <a:t>Full RNAV/RNP environment</a:t>
            </a:r>
          </a:p>
          <a:p>
            <a:endParaRPr lang="en-CA" dirty="0"/>
          </a:p>
          <a:p>
            <a:r>
              <a:rPr lang="en-CA" dirty="0"/>
              <a:t>RNP-AR at over 40 airports across Canada</a:t>
            </a:r>
          </a:p>
          <a:p>
            <a:endParaRPr lang="en-CA" dirty="0"/>
          </a:p>
          <a:p>
            <a:r>
              <a:rPr lang="en-CA" dirty="0"/>
              <a:t>Designed to reduce fuel burn and reduce population overflown</a:t>
            </a:r>
          </a:p>
          <a:p>
            <a:endParaRPr lang="en-CA" dirty="0"/>
          </a:p>
          <a:p>
            <a:r>
              <a:rPr lang="en-CA" dirty="0"/>
              <a:t>Great for TBO as well, due to defined path (therefore defined time) to the runway</a:t>
            </a:r>
          </a:p>
        </p:txBody>
      </p:sp>
    </p:spTree>
    <p:extLst>
      <p:ext uri="{BB962C8B-B14F-4D97-AF65-F5344CB8AC3E}">
        <p14:creationId xmlns:p14="http://schemas.microsoft.com/office/powerpoint/2010/main" val="1672365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E0F13C5-0996-3D7F-0196-56C4B7E76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D9DFF7-D936-0EF7-EDED-5CE1C07EE25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835BC3-8651-5249-B4F1-13C2014775C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E470698-2B4D-AD1D-64D3-60B745814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ICAO Established on RNP-AR (EoR)</a:t>
            </a:r>
          </a:p>
        </p:txBody>
      </p:sp>
      <p:pic>
        <p:nvPicPr>
          <p:cNvPr id="3" name="2023-07-17_10-17-48">
            <a:hlinkClick r:id="" action="ppaction://media"/>
            <a:extLst>
              <a:ext uri="{FF2B5EF4-FFF2-40B4-BE49-F238E27FC236}">
                <a16:creationId xmlns:a16="http://schemas.microsoft.com/office/drawing/2014/main" id="{1B3DFFC5-C1DB-EB05-5F2C-D0A6FC8E89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0300" y="1001850"/>
            <a:ext cx="9482863" cy="583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77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7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B757397-5542-9798-C503-1AD38C60A07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835BC3-8651-5249-B4F1-13C2014775C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212786-DE74-FE84-DC63-62CE439AC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Established on RNP-AR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D279330-9F01-CF09-EAAE-97D8A3AE7AF5}"/>
              </a:ext>
            </a:extLst>
          </p:cNvPr>
          <p:cNvGrpSpPr/>
          <p:nvPr/>
        </p:nvGrpSpPr>
        <p:grpSpPr>
          <a:xfrm>
            <a:off x="12328207" y="-10758"/>
            <a:ext cx="1973057" cy="1676273"/>
            <a:chOff x="12328207" y="-10758"/>
            <a:chExt cx="1973057" cy="1676273"/>
          </a:xfrm>
        </p:grpSpPr>
        <p:sp>
          <p:nvSpPr>
            <p:cNvPr id="11" name="Rectangle 14">
              <a:extLst>
                <a:ext uri="{FF2B5EF4-FFF2-40B4-BE49-F238E27FC236}">
                  <a16:creationId xmlns:a16="http://schemas.microsoft.com/office/drawing/2014/main" id="{1C1E6D22-98B3-B76C-0DB1-9433F560B4D8}"/>
                </a:ext>
              </a:extLst>
            </p:cNvPr>
            <p:cNvSpPr/>
            <p:nvPr userDrawn="1"/>
          </p:nvSpPr>
          <p:spPr>
            <a:xfrm>
              <a:off x="12328207" y="-10758"/>
              <a:ext cx="1973057" cy="268942"/>
            </a:xfrm>
            <a:custGeom>
              <a:avLst/>
              <a:gdLst/>
              <a:ahLst/>
              <a:cxnLst/>
              <a:rect l="l" t="t" r="r" b="b"/>
              <a:pathLst>
                <a:path w="1861974" h="209552">
                  <a:moveTo>
                    <a:pt x="90324" y="0"/>
                  </a:moveTo>
                  <a:lnTo>
                    <a:pt x="1861974" y="0"/>
                  </a:lnTo>
                  <a:lnTo>
                    <a:pt x="1861974" y="209551"/>
                  </a:lnTo>
                  <a:lnTo>
                    <a:pt x="180647" y="209551"/>
                  </a:lnTo>
                  <a:lnTo>
                    <a:pt x="180647" y="209552"/>
                  </a:lnTo>
                  <a:lnTo>
                    <a:pt x="180646" y="209551"/>
                  </a:lnTo>
                  <a:lnTo>
                    <a:pt x="90324" y="209551"/>
                  </a:lnTo>
                  <a:lnTo>
                    <a:pt x="90324" y="157164"/>
                  </a:lnTo>
                  <a:lnTo>
                    <a:pt x="0" y="104777"/>
                  </a:lnTo>
                  <a:lnTo>
                    <a:pt x="90324" y="5238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900" indent="0" algn="l"/>
              <a:r>
                <a:rPr lang="en-US" sz="1050" b="0" i="0">
                  <a:latin typeface="+mj-lt"/>
                  <a:ea typeface="Raleway" charset="0"/>
                  <a:cs typeface="Raleway" charset="0"/>
                </a:rPr>
                <a:t>Slide Tips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087C38-63F1-EEED-6436-15B93F9D5A1D}"/>
                </a:ext>
              </a:extLst>
            </p:cNvPr>
            <p:cNvSpPr/>
            <p:nvPr userDrawn="1"/>
          </p:nvSpPr>
          <p:spPr>
            <a:xfrm>
              <a:off x="12423920" y="252709"/>
              <a:ext cx="1877344" cy="1412806"/>
            </a:xfrm>
            <a:prstGeom prst="rect">
              <a:avLst/>
            </a:prstGeom>
            <a:solidFill>
              <a:srgbClr val="FE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4000" rIns="144000" bIns="108000" rtlCol="0" anchor="t"/>
            <a:lstStyle/>
            <a:p>
              <a:pPr marL="0" algn="l" defTabSz="914400" rtl="0" eaLnBrk="1" latinLnBrk="0" hangingPunct="1">
                <a:spcAft>
                  <a:spcPts val="1000"/>
                </a:spcAft>
              </a:pPr>
              <a:r>
                <a:rPr lang="en-US" sz="1000" b="0" i="0" kern="1200">
                  <a:solidFill>
                    <a:srgbClr val="464B54"/>
                  </a:solidFill>
                  <a:latin typeface="+mj-lt"/>
                  <a:ea typeface="Raleway" charset="0"/>
                  <a:cs typeface="Raleway" charset="0"/>
                </a:rPr>
                <a:t>Instructions are not visible during Show Mode</a:t>
              </a:r>
            </a:p>
            <a:p>
              <a:pPr algn="l">
                <a:spcAft>
                  <a:spcPts val="300"/>
                </a:spcAft>
              </a:pPr>
              <a:r>
                <a:rPr lang="en-US" sz="1050" b="0" i="0" kern="1200" baseline="0">
                  <a:solidFill>
                    <a:schemeClr val="accent2"/>
                  </a:solidFill>
                  <a:latin typeface="+mj-lt"/>
                  <a:ea typeface="Raleway" charset="0"/>
                  <a:cs typeface="Raleway" charset="0"/>
                </a:rPr>
                <a:t>To adjust </a:t>
              </a:r>
              <a:r>
                <a:rPr lang="en-US" sz="1050">
                  <a:solidFill>
                    <a:schemeClr val="accent2"/>
                  </a:solidFill>
                  <a:latin typeface="+mj-lt"/>
                  <a:ea typeface="Raleway" charset="0"/>
                  <a:cs typeface="Raleway" charset="0"/>
                </a:rPr>
                <a:t>t</a:t>
              </a:r>
              <a:r>
                <a:rPr lang="en-US" sz="1050" b="0" i="0" kern="1200" baseline="0">
                  <a:solidFill>
                    <a:schemeClr val="accent2"/>
                  </a:solidFill>
                  <a:latin typeface="+mj-lt"/>
                  <a:ea typeface="Raleway" charset="0"/>
                  <a:cs typeface="Raleway" charset="0"/>
                </a:rPr>
                <a:t>ext </a:t>
              </a:r>
              <a:r>
                <a:rPr lang="en-US" sz="1050">
                  <a:solidFill>
                    <a:schemeClr val="accent2"/>
                  </a:solidFill>
                  <a:latin typeface="+mj-lt"/>
                  <a:ea typeface="Raleway" charset="0"/>
                  <a:cs typeface="Raleway" charset="0"/>
                </a:rPr>
                <a:t>o</a:t>
              </a:r>
              <a:r>
                <a:rPr lang="en-US" sz="1050" b="0" i="0" kern="1200" baseline="0">
                  <a:solidFill>
                    <a:schemeClr val="accent2"/>
                  </a:solidFill>
                  <a:latin typeface="+mj-lt"/>
                  <a:ea typeface="Raleway" charset="0"/>
                  <a:cs typeface="Raleway" charset="0"/>
                </a:rPr>
                <a:t>rientation</a:t>
              </a:r>
            </a:p>
            <a:p>
              <a:pPr marL="93663" marR="0" indent="-93663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Wingdings" charset="2"/>
                <a:buChar char="§"/>
                <a:tabLst/>
                <a:defRPr/>
              </a:pPr>
              <a:r>
                <a:rPr lang="en-US" sz="1000" b="0" i="0" kern="1200">
                  <a:solidFill>
                    <a:srgbClr val="464B54"/>
                  </a:solidFill>
                  <a:latin typeface="+mj-lt"/>
                  <a:ea typeface="Raleway" charset="0"/>
                  <a:cs typeface="Raleway" charset="0"/>
                </a:rPr>
                <a:t>Feel free to change the text positioning to be centered to the page, or aligned right, if desired.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B124263-CFF0-911B-46A4-05FFA224467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93915"/>
            <a:ext cx="12192000" cy="22279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A860A1-8758-E42B-25B2-FDA1830497DC}"/>
              </a:ext>
            </a:extLst>
          </p:cNvPr>
          <p:cNvSpPr txBox="1"/>
          <p:nvPr/>
        </p:nvSpPr>
        <p:spPr>
          <a:xfrm>
            <a:off x="575732" y="1812113"/>
            <a:ext cx="7242313" cy="52322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spcBef>
                <a:spcPts val="600"/>
              </a:spcBef>
            </a:pPr>
            <a:r>
              <a:rPr lang="en-CA" sz="2800" dirty="0">
                <a:solidFill>
                  <a:srgbClr val="00529C"/>
                </a:solidFill>
              </a:rPr>
              <a:t>Why EoR is potentially beneficial for TBO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91A8C6-6103-2562-A432-DE05465E30E6}"/>
              </a:ext>
            </a:extLst>
          </p:cNvPr>
          <p:cNvSpPr txBox="1"/>
          <p:nvPr/>
        </p:nvSpPr>
        <p:spPr>
          <a:xfrm>
            <a:off x="638680" y="4930293"/>
            <a:ext cx="10626104" cy="78483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spcBef>
                <a:spcPts val="600"/>
              </a:spcBef>
            </a:pPr>
            <a:r>
              <a:rPr lang="en-CA" sz="2000" dirty="0">
                <a:solidFill>
                  <a:srgbClr val="00529C"/>
                </a:solidFill>
              </a:rPr>
              <a:t>How can we achieve true time accuracy if vectoring cause variations of this size?</a:t>
            </a:r>
          </a:p>
          <a:p>
            <a:pPr algn="l">
              <a:spcBef>
                <a:spcPts val="600"/>
              </a:spcBef>
            </a:pPr>
            <a:endParaRPr lang="en-CA" sz="2000" dirty="0">
              <a:solidFill>
                <a:srgbClr val="0052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417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66F0819-B816-F3B0-EE5E-96AB6CA5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960B20A-8C99-D73D-E319-0D6E87545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ATFM Initiatives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F2843EB-A5EF-200B-0E25-08121675085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D835BC3-8651-5249-B4F1-13C2014775C5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9F025D-4669-FE10-FF0E-A2EE74CFC696}"/>
              </a:ext>
            </a:extLst>
          </p:cNvPr>
          <p:cNvGrpSpPr/>
          <p:nvPr/>
        </p:nvGrpSpPr>
        <p:grpSpPr>
          <a:xfrm>
            <a:off x="12328207" y="-10758"/>
            <a:ext cx="2068769" cy="4745318"/>
            <a:chOff x="12328207" y="-10758"/>
            <a:chExt cx="2068769" cy="4745318"/>
          </a:xfrm>
        </p:grpSpPr>
        <p:sp>
          <p:nvSpPr>
            <p:cNvPr id="4" name="Rectangle 14">
              <a:extLst>
                <a:ext uri="{FF2B5EF4-FFF2-40B4-BE49-F238E27FC236}">
                  <a16:creationId xmlns:a16="http://schemas.microsoft.com/office/drawing/2014/main" id="{C209BD54-F951-E6F0-056E-0C1307A5DE0F}"/>
                </a:ext>
              </a:extLst>
            </p:cNvPr>
            <p:cNvSpPr/>
            <p:nvPr userDrawn="1"/>
          </p:nvSpPr>
          <p:spPr>
            <a:xfrm>
              <a:off x="12328207" y="-10758"/>
              <a:ext cx="2068769" cy="268942"/>
            </a:xfrm>
            <a:custGeom>
              <a:avLst/>
              <a:gdLst/>
              <a:ahLst/>
              <a:cxnLst/>
              <a:rect l="l" t="t" r="r" b="b"/>
              <a:pathLst>
                <a:path w="1861974" h="209552">
                  <a:moveTo>
                    <a:pt x="90324" y="0"/>
                  </a:moveTo>
                  <a:lnTo>
                    <a:pt x="1861974" y="0"/>
                  </a:lnTo>
                  <a:lnTo>
                    <a:pt x="1861974" y="209551"/>
                  </a:lnTo>
                  <a:lnTo>
                    <a:pt x="180647" y="209551"/>
                  </a:lnTo>
                  <a:lnTo>
                    <a:pt x="180647" y="209552"/>
                  </a:lnTo>
                  <a:lnTo>
                    <a:pt x="180646" y="209551"/>
                  </a:lnTo>
                  <a:lnTo>
                    <a:pt x="90324" y="209551"/>
                  </a:lnTo>
                  <a:lnTo>
                    <a:pt x="90324" y="157164"/>
                  </a:lnTo>
                  <a:lnTo>
                    <a:pt x="0" y="104777"/>
                  </a:lnTo>
                  <a:lnTo>
                    <a:pt x="90324" y="5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900" indent="0" algn="l"/>
              <a:r>
                <a:rPr lang="en-US" sz="1050" b="0" i="0">
                  <a:latin typeface="+mj-lt"/>
                  <a:ea typeface="Raleway" charset="0"/>
                  <a:cs typeface="Raleway" charset="0"/>
                </a:rPr>
                <a:t>How to Insert Images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B7755B-8972-A597-11DD-1CC2F78B079C}"/>
                </a:ext>
              </a:extLst>
            </p:cNvPr>
            <p:cNvSpPr/>
            <p:nvPr userDrawn="1"/>
          </p:nvSpPr>
          <p:spPr>
            <a:xfrm>
              <a:off x="12423920" y="252709"/>
              <a:ext cx="1973056" cy="4481851"/>
            </a:xfrm>
            <a:prstGeom prst="rect">
              <a:avLst/>
            </a:prstGeom>
            <a:solidFill>
              <a:srgbClr val="FE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4000" rIns="144000" bIns="108000" rtlCol="0" anchor="t"/>
            <a:lstStyle/>
            <a:p>
              <a:pPr defTabSz="914400">
                <a:spcAft>
                  <a:spcPts val="1000"/>
                </a:spcAft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Instructions are not visible during Show Mode</a:t>
              </a:r>
            </a:p>
            <a:p>
              <a:pPr>
                <a:spcAft>
                  <a:spcPts val="300"/>
                </a:spcAft>
              </a:pPr>
              <a:r>
                <a:rPr lang="en-US" sz="1050">
                  <a:solidFill>
                    <a:schemeClr val="accent2"/>
                  </a:solidFill>
                  <a:ea typeface="Raleway" charset="0"/>
                  <a:cs typeface="Raleway" charset="0"/>
                </a:rPr>
                <a:t>To insert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Select the photo icon on the image placeholder and choose a photo saved on your computer</a:t>
              </a:r>
            </a:p>
            <a:p>
              <a:pPr marL="93663" indent="-93663" defTabSz="914400">
                <a:spcAft>
                  <a:spcPts val="10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If you do not wish to insert an image, the background will remain blue</a:t>
              </a:r>
            </a:p>
            <a:p>
              <a:pPr>
                <a:spcAft>
                  <a:spcPts val="300"/>
                </a:spcAft>
              </a:pPr>
              <a:r>
                <a:rPr lang="en-US" sz="1050">
                  <a:solidFill>
                    <a:schemeClr val="accent2"/>
                  </a:solidFill>
                </a:rPr>
                <a:t>To reposition the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Right click the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Select the “Crop” option</a:t>
              </a:r>
            </a:p>
            <a:p>
              <a:pPr marL="93663" indent="-93663" defTabSz="914400"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cs typeface="Raleway" charset="0"/>
                </a:rPr>
                <a:t>Position or re-size the image as desired within the shape</a:t>
              </a:r>
            </a:p>
            <a:p>
              <a:pPr marL="93663" indent="-93663" defTabSz="914400">
                <a:spcAft>
                  <a:spcPts val="10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cs typeface="Raleway" charset="0"/>
                </a:rPr>
                <a:t>You can also access the “Crop” option from from the “Picture Format” section on the ribbon menu</a:t>
              </a:r>
            </a:p>
            <a:p>
              <a:pPr>
                <a:spcAft>
                  <a:spcPts val="300"/>
                </a:spcAft>
              </a:pPr>
              <a:r>
                <a:rPr lang="en-US" sz="1050">
                  <a:solidFill>
                    <a:schemeClr val="accent2"/>
                  </a:solidFill>
                </a:rPr>
                <a:t>To replace an existing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</a:rPr>
                <a:t>Right click the image 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</a:rPr>
                <a:t>Select “Change Picture” and choose one of the options</a:t>
              </a:r>
            </a:p>
          </p:txBody>
        </p:sp>
      </p:grp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B7A7C894-3882-C2F6-9EE6-9F3D601B8B9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971550" y="-994728"/>
            <a:ext cx="5638800" cy="58651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53496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642267F-3D59-8739-7DED-CC58DA491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r-CA" sz="900" b="1" i="0" u="none" kern="1200" spc="133" baseline="0" dirty="0">
                <a:effectLst/>
                <a:latin typeface="Arial Nova" panose="020B0504020202020204" pitchFamily="34" charset="0"/>
              </a:rPr>
              <a:t>NAV CANADA ‣ </a:t>
            </a:r>
            <a:r>
              <a:rPr lang="fr-CA" sz="900" b="0" u="none" kern="1200" spc="133" baseline="0" dirty="0">
                <a:effectLst/>
                <a:latin typeface="Arial Nova" panose="020B0504020202020204" pitchFamily="34" charset="0"/>
              </a:rPr>
              <a:t>PROPRIETARY</a:t>
            </a:r>
            <a:endParaRPr lang="en-CA" sz="400" b="0" u="none" spc="133" baseline="0" dirty="0">
              <a:latin typeface="Arial Nova" panose="020B0504020202020204" pitchFamily="34" charset="0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A93EB19-0F55-94EF-955C-0EB536B1D8C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4 Majors</a:t>
            </a:r>
          </a:p>
          <a:p>
            <a:r>
              <a:rPr lang="en-US" dirty="0"/>
              <a:t>	Vancouver Intl</a:t>
            </a:r>
          </a:p>
          <a:p>
            <a:r>
              <a:rPr lang="en-US" dirty="0"/>
              <a:t>	Calgary Intl</a:t>
            </a:r>
          </a:p>
          <a:p>
            <a:r>
              <a:rPr lang="en-US" dirty="0"/>
              <a:t>	Toronto Pearson</a:t>
            </a:r>
          </a:p>
          <a:p>
            <a:r>
              <a:rPr lang="en-US" dirty="0"/>
              <a:t>	Montreal Trudeau</a:t>
            </a:r>
          </a:p>
          <a:p>
            <a:endParaRPr lang="en-US" dirty="0"/>
          </a:p>
          <a:p>
            <a:r>
              <a:rPr lang="en-US" dirty="0"/>
              <a:t>Related Systems</a:t>
            </a:r>
          </a:p>
          <a:p>
            <a:r>
              <a:rPr lang="en-US" dirty="0"/>
              <a:t>	</a:t>
            </a:r>
            <a:r>
              <a:rPr lang="en-US" dirty="0" err="1"/>
              <a:t>FAAGateway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7" name="Title 56">
            <a:extLst>
              <a:ext uri="{FF2B5EF4-FFF2-40B4-BE49-F238E27FC236}">
                <a16:creationId xmlns:a16="http://schemas.microsoft.com/office/drawing/2014/main" id="{5FB98746-516C-4A1A-1E37-9204EC854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AMAN – Sites and Systems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EF19715-55E9-846A-C66C-8632FFCD09A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835BC3-8651-5249-B4F1-13C2014775C5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036B3F0-9237-57AF-486D-8E5E9EE9B653}"/>
              </a:ext>
            </a:extLst>
          </p:cNvPr>
          <p:cNvGrpSpPr/>
          <p:nvPr/>
        </p:nvGrpSpPr>
        <p:grpSpPr>
          <a:xfrm>
            <a:off x="12328207" y="-10758"/>
            <a:ext cx="1973057" cy="1676273"/>
            <a:chOff x="12328207" y="-10758"/>
            <a:chExt cx="1973057" cy="1676273"/>
          </a:xfrm>
        </p:grpSpPr>
        <p:sp>
          <p:nvSpPr>
            <p:cNvPr id="52" name="Rectangle 14">
              <a:extLst>
                <a:ext uri="{FF2B5EF4-FFF2-40B4-BE49-F238E27FC236}">
                  <a16:creationId xmlns:a16="http://schemas.microsoft.com/office/drawing/2014/main" id="{90F1EC71-BB7D-1617-4B0F-3DDB7FAAAC02}"/>
                </a:ext>
              </a:extLst>
            </p:cNvPr>
            <p:cNvSpPr/>
            <p:nvPr userDrawn="1"/>
          </p:nvSpPr>
          <p:spPr>
            <a:xfrm>
              <a:off x="12328207" y="-10758"/>
              <a:ext cx="1973057" cy="268942"/>
            </a:xfrm>
            <a:custGeom>
              <a:avLst/>
              <a:gdLst/>
              <a:ahLst/>
              <a:cxnLst/>
              <a:rect l="l" t="t" r="r" b="b"/>
              <a:pathLst>
                <a:path w="1861974" h="209552">
                  <a:moveTo>
                    <a:pt x="90324" y="0"/>
                  </a:moveTo>
                  <a:lnTo>
                    <a:pt x="1861974" y="0"/>
                  </a:lnTo>
                  <a:lnTo>
                    <a:pt x="1861974" y="209551"/>
                  </a:lnTo>
                  <a:lnTo>
                    <a:pt x="180647" y="209551"/>
                  </a:lnTo>
                  <a:lnTo>
                    <a:pt x="180647" y="209552"/>
                  </a:lnTo>
                  <a:lnTo>
                    <a:pt x="180646" y="209551"/>
                  </a:lnTo>
                  <a:lnTo>
                    <a:pt x="90324" y="209551"/>
                  </a:lnTo>
                  <a:lnTo>
                    <a:pt x="90324" y="157164"/>
                  </a:lnTo>
                  <a:lnTo>
                    <a:pt x="0" y="104777"/>
                  </a:lnTo>
                  <a:lnTo>
                    <a:pt x="90324" y="5238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900" indent="0" algn="l"/>
              <a:r>
                <a:rPr lang="en-US" sz="1050" b="0" i="0" dirty="0">
                  <a:latin typeface="+mj-lt"/>
                  <a:ea typeface="Raleway" charset="0"/>
                  <a:cs typeface="Raleway" charset="0"/>
                </a:rPr>
                <a:t>Slide Tips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97884C7-5D3E-173D-F299-4E1F7FFD3AAA}"/>
                </a:ext>
              </a:extLst>
            </p:cNvPr>
            <p:cNvSpPr/>
            <p:nvPr userDrawn="1"/>
          </p:nvSpPr>
          <p:spPr>
            <a:xfrm>
              <a:off x="12423920" y="252709"/>
              <a:ext cx="1877344" cy="1412806"/>
            </a:xfrm>
            <a:prstGeom prst="rect">
              <a:avLst/>
            </a:prstGeom>
            <a:solidFill>
              <a:srgbClr val="FE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4000" rIns="144000" bIns="108000" rtlCol="0" anchor="t"/>
            <a:lstStyle/>
            <a:p>
              <a:pPr marL="0" algn="l" defTabSz="914400" rtl="0" eaLnBrk="1" latinLnBrk="0" hangingPunct="1">
                <a:spcAft>
                  <a:spcPts val="1000"/>
                </a:spcAft>
              </a:pPr>
              <a:r>
                <a:rPr lang="en-US" sz="1000" b="0" i="0" kern="1200" dirty="0">
                  <a:solidFill>
                    <a:srgbClr val="464B54"/>
                  </a:solidFill>
                  <a:latin typeface="+mj-lt"/>
                  <a:ea typeface="Raleway" charset="0"/>
                  <a:cs typeface="Raleway" charset="0"/>
                </a:rPr>
                <a:t>Instructions are not visible during Show Mode</a:t>
              </a:r>
            </a:p>
            <a:p>
              <a:pPr algn="l">
                <a:spcAft>
                  <a:spcPts val="300"/>
                </a:spcAft>
              </a:pPr>
              <a:r>
                <a:rPr lang="en-US" sz="1050" b="0" i="0" kern="1200" baseline="0" dirty="0">
                  <a:solidFill>
                    <a:schemeClr val="accent2"/>
                  </a:solidFill>
                  <a:latin typeface="+mj-lt"/>
                  <a:ea typeface="Raleway" charset="0"/>
                  <a:cs typeface="Raleway" charset="0"/>
                </a:rPr>
                <a:t>To adjust </a:t>
              </a:r>
              <a:r>
                <a:rPr lang="en-US" sz="1050" dirty="0">
                  <a:solidFill>
                    <a:schemeClr val="accent2"/>
                  </a:solidFill>
                  <a:latin typeface="+mj-lt"/>
                  <a:ea typeface="Raleway" charset="0"/>
                  <a:cs typeface="Raleway" charset="0"/>
                </a:rPr>
                <a:t>t</a:t>
              </a:r>
              <a:r>
                <a:rPr lang="en-US" sz="1050" b="0" i="0" kern="1200" baseline="0" dirty="0">
                  <a:solidFill>
                    <a:schemeClr val="accent2"/>
                  </a:solidFill>
                  <a:latin typeface="+mj-lt"/>
                  <a:ea typeface="Raleway" charset="0"/>
                  <a:cs typeface="Raleway" charset="0"/>
                </a:rPr>
                <a:t>ext </a:t>
              </a:r>
              <a:r>
                <a:rPr lang="en-US" sz="1050" dirty="0">
                  <a:solidFill>
                    <a:schemeClr val="accent2"/>
                  </a:solidFill>
                  <a:latin typeface="+mj-lt"/>
                  <a:ea typeface="Raleway" charset="0"/>
                  <a:cs typeface="Raleway" charset="0"/>
                </a:rPr>
                <a:t>o</a:t>
              </a:r>
              <a:r>
                <a:rPr lang="en-US" sz="1050" b="0" i="0" kern="1200" baseline="0" dirty="0">
                  <a:solidFill>
                    <a:schemeClr val="accent2"/>
                  </a:solidFill>
                  <a:latin typeface="+mj-lt"/>
                  <a:ea typeface="Raleway" charset="0"/>
                  <a:cs typeface="Raleway" charset="0"/>
                </a:rPr>
                <a:t>rientation</a:t>
              </a:r>
            </a:p>
            <a:p>
              <a:pPr marL="93663" marR="0" indent="-93663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Wingdings" charset="2"/>
                <a:buChar char="§"/>
                <a:tabLst/>
                <a:defRPr/>
              </a:pPr>
              <a:r>
                <a:rPr lang="en-US" sz="1000" b="0" i="0" kern="1200" dirty="0">
                  <a:solidFill>
                    <a:srgbClr val="464B54"/>
                  </a:solidFill>
                  <a:latin typeface="+mj-lt"/>
                  <a:ea typeface="Raleway" charset="0"/>
                  <a:cs typeface="Raleway" charset="0"/>
                </a:rPr>
                <a:t>Feel free to change the text positioning to be centered to the page, or aligned right, if desired.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F3DAC41-AA24-677A-F252-9DA6CD6485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20185" y="1432660"/>
            <a:ext cx="6276454" cy="4213948"/>
          </a:xfrm>
          <a:prstGeom prst="rect">
            <a:avLst/>
          </a:prstGeom>
        </p:spPr>
      </p:pic>
      <p:pic>
        <p:nvPicPr>
          <p:cNvPr id="3" name="Picture 2" descr="A circular logo with text&#10;&#10;Description automatically generated">
            <a:extLst>
              <a:ext uri="{FF2B5EF4-FFF2-40B4-BE49-F238E27FC236}">
                <a16:creationId xmlns:a16="http://schemas.microsoft.com/office/drawing/2014/main" id="{F7E5B9EB-274E-F593-B9DA-47CB01C63F9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23" y="5498627"/>
            <a:ext cx="1282501" cy="128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607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730D27-5C6B-734D-62E7-AFCD4935BE1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835BC3-8651-5249-B4F1-13C2014775C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A339731-7AE0-B218-E50A-A5613B331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b="1" dirty="0"/>
              <a:t>Further ATFM Enhancements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24CDDC-4AF8-8A15-4461-159BDEA4A37A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3200" dirty="0"/>
              <a:t>- Departure Manager</a:t>
            </a:r>
            <a:br>
              <a:rPr lang="en-US" sz="3200" dirty="0"/>
            </a:br>
            <a:r>
              <a:rPr lang="en-US" sz="3200" dirty="0"/>
              <a:t>- Extended Metering</a:t>
            </a:r>
            <a:br>
              <a:rPr lang="en-US" sz="3200" dirty="0"/>
            </a:br>
            <a:r>
              <a:rPr lang="en-US" sz="3200" dirty="0"/>
              <a:t>- Enhanced Cross-border ATFM</a:t>
            </a:r>
            <a:br>
              <a:rPr lang="en-US" sz="3200" dirty="0"/>
            </a:br>
            <a:r>
              <a:rPr lang="en-US" sz="3200" dirty="0"/>
              <a:t>- Expanded TTO/RTA Initiatives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4212186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60B20A-8C99-D73D-E319-0D6E87545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Based Separation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F2843EB-A5EF-200B-0E25-08121675085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D835BC3-8651-5249-B4F1-13C2014775C5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9F025D-4669-FE10-FF0E-A2EE74CFC696}"/>
              </a:ext>
            </a:extLst>
          </p:cNvPr>
          <p:cNvGrpSpPr/>
          <p:nvPr/>
        </p:nvGrpSpPr>
        <p:grpSpPr>
          <a:xfrm>
            <a:off x="12328207" y="-10758"/>
            <a:ext cx="2068769" cy="4745318"/>
            <a:chOff x="12328207" y="-10758"/>
            <a:chExt cx="2068769" cy="4745318"/>
          </a:xfrm>
        </p:grpSpPr>
        <p:sp>
          <p:nvSpPr>
            <p:cNvPr id="4" name="Rectangle 14">
              <a:extLst>
                <a:ext uri="{FF2B5EF4-FFF2-40B4-BE49-F238E27FC236}">
                  <a16:creationId xmlns:a16="http://schemas.microsoft.com/office/drawing/2014/main" id="{C209BD54-F951-E6F0-056E-0C1307A5DE0F}"/>
                </a:ext>
              </a:extLst>
            </p:cNvPr>
            <p:cNvSpPr/>
            <p:nvPr userDrawn="1"/>
          </p:nvSpPr>
          <p:spPr>
            <a:xfrm>
              <a:off x="12328207" y="-10758"/>
              <a:ext cx="2068769" cy="268942"/>
            </a:xfrm>
            <a:custGeom>
              <a:avLst/>
              <a:gdLst/>
              <a:ahLst/>
              <a:cxnLst/>
              <a:rect l="l" t="t" r="r" b="b"/>
              <a:pathLst>
                <a:path w="1861974" h="209552">
                  <a:moveTo>
                    <a:pt x="90324" y="0"/>
                  </a:moveTo>
                  <a:lnTo>
                    <a:pt x="1861974" y="0"/>
                  </a:lnTo>
                  <a:lnTo>
                    <a:pt x="1861974" y="209551"/>
                  </a:lnTo>
                  <a:lnTo>
                    <a:pt x="180647" y="209551"/>
                  </a:lnTo>
                  <a:lnTo>
                    <a:pt x="180647" y="209552"/>
                  </a:lnTo>
                  <a:lnTo>
                    <a:pt x="180646" y="209551"/>
                  </a:lnTo>
                  <a:lnTo>
                    <a:pt x="90324" y="209551"/>
                  </a:lnTo>
                  <a:lnTo>
                    <a:pt x="90324" y="157164"/>
                  </a:lnTo>
                  <a:lnTo>
                    <a:pt x="0" y="104777"/>
                  </a:lnTo>
                  <a:lnTo>
                    <a:pt x="90324" y="5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900" indent="0" algn="l"/>
              <a:r>
                <a:rPr lang="en-US" sz="1050" b="0" i="0">
                  <a:latin typeface="+mj-lt"/>
                  <a:ea typeface="Raleway" charset="0"/>
                  <a:cs typeface="Raleway" charset="0"/>
                </a:rPr>
                <a:t>How to Insert Images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B7755B-8972-A597-11DD-1CC2F78B079C}"/>
                </a:ext>
              </a:extLst>
            </p:cNvPr>
            <p:cNvSpPr/>
            <p:nvPr userDrawn="1"/>
          </p:nvSpPr>
          <p:spPr>
            <a:xfrm>
              <a:off x="12423920" y="252709"/>
              <a:ext cx="1973056" cy="4481851"/>
            </a:xfrm>
            <a:prstGeom prst="rect">
              <a:avLst/>
            </a:prstGeom>
            <a:solidFill>
              <a:srgbClr val="FE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4000" rIns="144000" bIns="108000" rtlCol="0" anchor="t"/>
            <a:lstStyle/>
            <a:p>
              <a:pPr defTabSz="914400">
                <a:spcAft>
                  <a:spcPts val="1000"/>
                </a:spcAft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Instructions are not visible during Show Mode</a:t>
              </a:r>
            </a:p>
            <a:p>
              <a:pPr>
                <a:spcAft>
                  <a:spcPts val="300"/>
                </a:spcAft>
              </a:pPr>
              <a:r>
                <a:rPr lang="en-US" sz="1050">
                  <a:solidFill>
                    <a:schemeClr val="accent2"/>
                  </a:solidFill>
                  <a:ea typeface="Raleway" charset="0"/>
                  <a:cs typeface="Raleway" charset="0"/>
                </a:rPr>
                <a:t>To insert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Select the photo icon on the image placeholder and choose a photo saved on your computer</a:t>
              </a:r>
            </a:p>
            <a:p>
              <a:pPr marL="93663" indent="-93663" defTabSz="914400">
                <a:spcAft>
                  <a:spcPts val="10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If you do not wish to insert an image, the background will remain blue</a:t>
              </a:r>
            </a:p>
            <a:p>
              <a:pPr>
                <a:spcAft>
                  <a:spcPts val="300"/>
                </a:spcAft>
              </a:pPr>
              <a:r>
                <a:rPr lang="en-US" sz="1050">
                  <a:solidFill>
                    <a:schemeClr val="accent2"/>
                  </a:solidFill>
                </a:rPr>
                <a:t>To reposition the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Right click the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Select the “Crop” option</a:t>
              </a:r>
            </a:p>
            <a:p>
              <a:pPr marL="93663" indent="-93663" defTabSz="914400"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cs typeface="Raleway" charset="0"/>
                </a:rPr>
                <a:t>Position or re-size the image as desired within the shape</a:t>
              </a:r>
            </a:p>
            <a:p>
              <a:pPr marL="93663" indent="-93663" defTabSz="914400">
                <a:spcAft>
                  <a:spcPts val="10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cs typeface="Raleway" charset="0"/>
                </a:rPr>
                <a:t>You can also access the “Crop” option from from the “Picture Format” section on the ribbon menu</a:t>
              </a:r>
            </a:p>
            <a:p>
              <a:pPr>
                <a:spcAft>
                  <a:spcPts val="300"/>
                </a:spcAft>
              </a:pPr>
              <a:r>
                <a:rPr lang="en-US" sz="1050">
                  <a:solidFill>
                    <a:schemeClr val="accent2"/>
                  </a:solidFill>
                </a:rPr>
                <a:t>To replace an existing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</a:rPr>
                <a:t>Right click the image 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</a:rPr>
                <a:t>Select “Change Picture” and choose one of the options</a:t>
              </a:r>
            </a:p>
          </p:txBody>
        </p:sp>
      </p:grp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6722F1D0-49E4-B3CB-A5B2-209134BAB47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717795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371124-28F1-9935-12BC-E2BAD3DF7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A60EA-59B1-F757-20CD-15537A3F5FE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835BC3-8651-5249-B4F1-13C2014775C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8A5ECC6-EDF2-BFC7-2BE8-BDA01BEC4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Intelligent Approach @ YYZ</a:t>
            </a:r>
          </a:p>
        </p:txBody>
      </p:sp>
      <p:pic>
        <p:nvPicPr>
          <p:cNvPr id="7" name="June30-ACA10-ACA140_Overview">
            <a:hlinkClick r:id="" action="ppaction://media"/>
            <a:extLst>
              <a:ext uri="{FF2B5EF4-FFF2-40B4-BE49-F238E27FC236}">
                <a16:creationId xmlns:a16="http://schemas.microsoft.com/office/drawing/2014/main" id="{CD67E98A-2A77-AD98-4A25-4D6374DCA030}"/>
              </a:ext>
            </a:extLst>
          </p:cNvPr>
          <p:cNvPicPr>
            <a:picLocks noGrp="1" noChangeAspect="1"/>
          </p:cNvPicPr>
          <p:nvPr>
            <p:ph sz="quarter" idx="16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2122" y="1001712"/>
            <a:ext cx="10661374" cy="562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91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642267F-3D59-8739-7DED-CC58DA491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178"/>
            <a:endParaRPr lang="en-US">
              <a:solidFill>
                <a:srgbClr val="999FA8"/>
              </a:solidFill>
              <a:latin typeface="Arial Nova Light" panose="020B0604020202020204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B757397-5542-9798-C503-1AD38C60A07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457178"/>
            <a:fld id="{AD835BC3-8651-5249-B4F1-13C2014775C5}" type="slidenum">
              <a:rPr lang="en-US"/>
              <a:pPr defTabSz="457178"/>
              <a:t>15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212786-DE74-FE84-DC63-62CE439AC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734" y="389258"/>
            <a:ext cx="10752000" cy="480131"/>
          </a:xfrm>
        </p:spPr>
        <p:txBody>
          <a:bodyPr/>
          <a:lstStyle/>
          <a:p>
            <a:r>
              <a:rPr lang="en-US" dirty="0"/>
              <a:t>Tying it all together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D279330-9F01-CF09-EAAE-97D8A3AE7AF5}"/>
              </a:ext>
            </a:extLst>
          </p:cNvPr>
          <p:cNvGrpSpPr/>
          <p:nvPr/>
        </p:nvGrpSpPr>
        <p:grpSpPr>
          <a:xfrm>
            <a:off x="12328207" y="-10757"/>
            <a:ext cx="1973057" cy="1676273"/>
            <a:chOff x="12328207" y="-10758"/>
            <a:chExt cx="1973057" cy="1676273"/>
          </a:xfrm>
        </p:grpSpPr>
        <p:sp>
          <p:nvSpPr>
            <p:cNvPr id="11" name="Rectangle 14">
              <a:extLst>
                <a:ext uri="{FF2B5EF4-FFF2-40B4-BE49-F238E27FC236}">
                  <a16:creationId xmlns:a16="http://schemas.microsoft.com/office/drawing/2014/main" id="{1C1E6D22-98B3-B76C-0DB1-9433F560B4D8}"/>
                </a:ext>
              </a:extLst>
            </p:cNvPr>
            <p:cNvSpPr/>
            <p:nvPr userDrawn="1"/>
          </p:nvSpPr>
          <p:spPr>
            <a:xfrm>
              <a:off x="12328207" y="-10758"/>
              <a:ext cx="1973057" cy="268942"/>
            </a:xfrm>
            <a:custGeom>
              <a:avLst/>
              <a:gdLst/>
              <a:ahLst/>
              <a:cxnLst/>
              <a:rect l="l" t="t" r="r" b="b"/>
              <a:pathLst>
                <a:path w="1861974" h="209552">
                  <a:moveTo>
                    <a:pt x="90324" y="0"/>
                  </a:moveTo>
                  <a:lnTo>
                    <a:pt x="1861974" y="0"/>
                  </a:lnTo>
                  <a:lnTo>
                    <a:pt x="1861974" y="209551"/>
                  </a:lnTo>
                  <a:lnTo>
                    <a:pt x="180647" y="209551"/>
                  </a:lnTo>
                  <a:lnTo>
                    <a:pt x="180647" y="209552"/>
                  </a:lnTo>
                  <a:lnTo>
                    <a:pt x="180646" y="209551"/>
                  </a:lnTo>
                  <a:lnTo>
                    <a:pt x="90324" y="209551"/>
                  </a:lnTo>
                  <a:lnTo>
                    <a:pt x="90324" y="157164"/>
                  </a:lnTo>
                  <a:lnTo>
                    <a:pt x="0" y="104777"/>
                  </a:lnTo>
                  <a:lnTo>
                    <a:pt x="90324" y="5238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898" defTabSz="457178"/>
              <a:r>
                <a:rPr lang="en-US" sz="1051">
                  <a:solidFill>
                    <a:srgbClr val="FFFFFF"/>
                  </a:solidFill>
                  <a:latin typeface="Arial Nova Light" panose="020B0604020202020204"/>
                  <a:ea typeface="Raleway" charset="0"/>
                  <a:cs typeface="Raleway" charset="0"/>
                </a:rPr>
                <a:t>Slide Tips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087C38-63F1-EEED-6436-15B93F9D5A1D}"/>
                </a:ext>
              </a:extLst>
            </p:cNvPr>
            <p:cNvSpPr/>
            <p:nvPr userDrawn="1"/>
          </p:nvSpPr>
          <p:spPr>
            <a:xfrm>
              <a:off x="12423920" y="252709"/>
              <a:ext cx="1877344" cy="1412806"/>
            </a:xfrm>
            <a:prstGeom prst="rect">
              <a:avLst/>
            </a:prstGeom>
            <a:solidFill>
              <a:srgbClr val="FE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4000" rIns="144000" bIns="108000" rtlCol="0" anchor="t"/>
            <a:lstStyle/>
            <a:p>
              <a:pPr defTabSz="914377">
                <a:spcAft>
                  <a:spcPts val="1000"/>
                </a:spcAft>
              </a:pPr>
              <a:r>
                <a:rPr lang="en-US" sz="1000">
                  <a:solidFill>
                    <a:srgbClr val="464B54"/>
                  </a:solidFill>
                  <a:latin typeface="Arial Nova Light" panose="020B0604020202020204"/>
                  <a:ea typeface="Raleway" charset="0"/>
                  <a:cs typeface="Raleway" charset="0"/>
                </a:rPr>
                <a:t>Instructions are not visible during Show Mode</a:t>
              </a:r>
            </a:p>
            <a:p>
              <a:pPr defTabSz="457178">
                <a:spcAft>
                  <a:spcPts val="300"/>
                </a:spcAft>
              </a:pPr>
              <a:r>
                <a:rPr lang="en-US" sz="1051">
                  <a:solidFill>
                    <a:srgbClr val="006DAF"/>
                  </a:solidFill>
                  <a:latin typeface="Arial Nova Light" panose="020B0604020202020204"/>
                  <a:ea typeface="Raleway" charset="0"/>
                  <a:cs typeface="Raleway" charset="0"/>
                </a:rPr>
                <a:t>To adjust text orientation</a:t>
              </a:r>
            </a:p>
            <a:p>
              <a:pPr marL="93660" indent="-93660" defTabSz="914377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latin typeface="Arial Nova Light" panose="020B0604020202020204"/>
                  <a:ea typeface="Raleway" charset="0"/>
                  <a:cs typeface="Raleway" charset="0"/>
                </a:rPr>
                <a:t>Feel free to change the text positioning to be centered to the page, or aligned right, if desired.</a:t>
              </a:r>
            </a:p>
          </p:txBody>
        </p:sp>
      </p:grpSp>
      <p:pic>
        <p:nvPicPr>
          <p:cNvPr id="2050" name="Graphic 6">
            <a:extLst>
              <a:ext uri="{FF2B5EF4-FFF2-40B4-BE49-F238E27FC236}">
                <a16:creationId xmlns:a16="http://schemas.microsoft.com/office/drawing/2014/main" id="{525C85CB-04C1-7956-981C-F4F8DAE30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030" y="866273"/>
            <a:ext cx="9915939" cy="5581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0102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66F0819-B816-F3B0-EE5E-96AB6CA5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960B20A-8C99-D73D-E319-0D6E87545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DBBB986-FFEC-07C8-EEA7-EC10FEE848A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496586" cy="4660634"/>
          </a:xfr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F2843EB-A5EF-200B-0E25-08121675085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D835BC3-8651-5249-B4F1-13C2014775C5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9F025D-4669-FE10-FF0E-A2EE74CFC696}"/>
              </a:ext>
            </a:extLst>
          </p:cNvPr>
          <p:cNvGrpSpPr/>
          <p:nvPr/>
        </p:nvGrpSpPr>
        <p:grpSpPr>
          <a:xfrm>
            <a:off x="12328207" y="-10758"/>
            <a:ext cx="2068769" cy="4745318"/>
            <a:chOff x="12328207" y="-10758"/>
            <a:chExt cx="2068769" cy="4745318"/>
          </a:xfrm>
        </p:grpSpPr>
        <p:sp>
          <p:nvSpPr>
            <p:cNvPr id="4" name="Rectangle 14">
              <a:extLst>
                <a:ext uri="{FF2B5EF4-FFF2-40B4-BE49-F238E27FC236}">
                  <a16:creationId xmlns:a16="http://schemas.microsoft.com/office/drawing/2014/main" id="{C209BD54-F951-E6F0-056E-0C1307A5DE0F}"/>
                </a:ext>
              </a:extLst>
            </p:cNvPr>
            <p:cNvSpPr/>
            <p:nvPr userDrawn="1"/>
          </p:nvSpPr>
          <p:spPr>
            <a:xfrm>
              <a:off x="12328207" y="-10758"/>
              <a:ext cx="2068769" cy="268942"/>
            </a:xfrm>
            <a:custGeom>
              <a:avLst/>
              <a:gdLst/>
              <a:ahLst/>
              <a:cxnLst/>
              <a:rect l="l" t="t" r="r" b="b"/>
              <a:pathLst>
                <a:path w="1861974" h="209552">
                  <a:moveTo>
                    <a:pt x="90324" y="0"/>
                  </a:moveTo>
                  <a:lnTo>
                    <a:pt x="1861974" y="0"/>
                  </a:lnTo>
                  <a:lnTo>
                    <a:pt x="1861974" y="209551"/>
                  </a:lnTo>
                  <a:lnTo>
                    <a:pt x="180647" y="209551"/>
                  </a:lnTo>
                  <a:lnTo>
                    <a:pt x="180647" y="209552"/>
                  </a:lnTo>
                  <a:lnTo>
                    <a:pt x="180646" y="209551"/>
                  </a:lnTo>
                  <a:lnTo>
                    <a:pt x="90324" y="209551"/>
                  </a:lnTo>
                  <a:lnTo>
                    <a:pt x="90324" y="157164"/>
                  </a:lnTo>
                  <a:lnTo>
                    <a:pt x="0" y="104777"/>
                  </a:lnTo>
                  <a:lnTo>
                    <a:pt x="90324" y="5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900" indent="0" algn="l"/>
              <a:r>
                <a:rPr lang="en-US" sz="1050" b="0" i="0">
                  <a:latin typeface="+mj-lt"/>
                  <a:ea typeface="Raleway" charset="0"/>
                  <a:cs typeface="Raleway" charset="0"/>
                </a:rPr>
                <a:t>How to Insert Images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B7755B-8972-A597-11DD-1CC2F78B079C}"/>
                </a:ext>
              </a:extLst>
            </p:cNvPr>
            <p:cNvSpPr/>
            <p:nvPr userDrawn="1"/>
          </p:nvSpPr>
          <p:spPr>
            <a:xfrm>
              <a:off x="12423920" y="252709"/>
              <a:ext cx="1973056" cy="4481851"/>
            </a:xfrm>
            <a:prstGeom prst="rect">
              <a:avLst/>
            </a:prstGeom>
            <a:solidFill>
              <a:srgbClr val="FE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4000" rIns="144000" bIns="108000" rtlCol="0" anchor="t"/>
            <a:lstStyle/>
            <a:p>
              <a:pPr defTabSz="914400">
                <a:spcAft>
                  <a:spcPts val="1000"/>
                </a:spcAft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Instructions are not visible during Show Mode</a:t>
              </a:r>
            </a:p>
            <a:p>
              <a:pPr>
                <a:spcAft>
                  <a:spcPts val="300"/>
                </a:spcAft>
              </a:pPr>
              <a:r>
                <a:rPr lang="en-US" sz="1050">
                  <a:solidFill>
                    <a:schemeClr val="accent2"/>
                  </a:solidFill>
                  <a:ea typeface="Raleway" charset="0"/>
                  <a:cs typeface="Raleway" charset="0"/>
                </a:rPr>
                <a:t>To insert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Select the photo icon on the image placeholder and choose a photo saved on your computer</a:t>
              </a:r>
            </a:p>
            <a:p>
              <a:pPr marL="93663" indent="-93663" defTabSz="914400">
                <a:spcAft>
                  <a:spcPts val="10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If you do not wish to insert an image, the background will remain blue</a:t>
              </a:r>
            </a:p>
            <a:p>
              <a:pPr>
                <a:spcAft>
                  <a:spcPts val="300"/>
                </a:spcAft>
              </a:pPr>
              <a:r>
                <a:rPr lang="en-US" sz="1050">
                  <a:solidFill>
                    <a:schemeClr val="accent2"/>
                  </a:solidFill>
                </a:rPr>
                <a:t>To reposition the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Right click the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Select the “Crop” option</a:t>
              </a:r>
            </a:p>
            <a:p>
              <a:pPr marL="93663" indent="-93663" defTabSz="914400"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cs typeface="Raleway" charset="0"/>
                </a:rPr>
                <a:t>Position or re-size the image as desired within the shape</a:t>
              </a:r>
            </a:p>
            <a:p>
              <a:pPr marL="93663" indent="-93663" defTabSz="914400">
                <a:spcAft>
                  <a:spcPts val="10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cs typeface="Raleway" charset="0"/>
                </a:rPr>
                <a:t>You can also access the “Crop” option from from the “Picture Format” section on the ribbon menu</a:t>
              </a:r>
            </a:p>
            <a:p>
              <a:pPr>
                <a:spcAft>
                  <a:spcPts val="300"/>
                </a:spcAft>
              </a:pPr>
              <a:r>
                <a:rPr lang="en-US" sz="1050">
                  <a:solidFill>
                    <a:schemeClr val="accent2"/>
                  </a:solidFill>
                </a:rPr>
                <a:t>To replace an existing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</a:rPr>
                <a:t>Right click the image 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</a:rPr>
                <a:t>Select “Change Picture” and choose one of the options</a:t>
              </a:r>
            </a:p>
          </p:txBody>
        </p:sp>
      </p:grpSp>
      <p:pic>
        <p:nvPicPr>
          <p:cNvPr id="8" name="Picture Placeholder 8" descr="Map&#10;&#10;Description automatically generated">
            <a:extLst>
              <a:ext uri="{FF2B5EF4-FFF2-40B4-BE49-F238E27FC236}">
                <a16:creationId xmlns:a16="http://schemas.microsoft.com/office/drawing/2014/main" id="{9A171E5F-FE39-8E09-0575-EC998D18F3F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3" r="22863"/>
          <a:stretch>
            <a:fillRect/>
          </a:stretch>
        </p:blipFill>
        <p:spPr>
          <a:xfrm>
            <a:off x="0" y="0"/>
            <a:ext cx="4447575" cy="4609835"/>
          </a:xfrm>
          <a:custGeom>
            <a:avLst/>
            <a:gdLst>
              <a:gd name="connsiteX0" fmla="*/ 0 w 3335681"/>
              <a:gd name="connsiteY0" fmla="*/ 0 h 3457376"/>
              <a:gd name="connsiteX1" fmla="*/ 2694915 w 3335681"/>
              <a:gd name="connsiteY1" fmla="*/ 0 h 3457376"/>
              <a:gd name="connsiteX2" fmla="*/ 2751279 w 3335681"/>
              <a:gd name="connsiteY2" fmla="*/ 51227 h 3457376"/>
              <a:gd name="connsiteX3" fmla="*/ 3335681 w 3335681"/>
              <a:gd name="connsiteY3" fmla="*/ 1462100 h 3457376"/>
              <a:gd name="connsiteX4" fmla="*/ 1340407 w 3335681"/>
              <a:gd name="connsiteY4" fmla="*/ 3457376 h 3457376"/>
              <a:gd name="connsiteX5" fmla="*/ 71228 w 3335681"/>
              <a:gd name="connsiteY5" fmla="*/ 3001752 h 3457376"/>
              <a:gd name="connsiteX6" fmla="*/ 0 w 3335681"/>
              <a:gd name="connsiteY6" fmla="*/ 2937016 h 345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35681" h="3457376">
                <a:moveTo>
                  <a:pt x="0" y="0"/>
                </a:moveTo>
                <a:lnTo>
                  <a:pt x="2694915" y="0"/>
                </a:lnTo>
                <a:lnTo>
                  <a:pt x="2751279" y="51227"/>
                </a:lnTo>
                <a:cubicBezTo>
                  <a:pt x="3112352" y="412301"/>
                  <a:pt x="3335681" y="911120"/>
                  <a:pt x="3335681" y="1462100"/>
                </a:cubicBezTo>
                <a:cubicBezTo>
                  <a:pt x="3335681" y="2564061"/>
                  <a:pt x="2442366" y="3457376"/>
                  <a:pt x="1340407" y="3457376"/>
                </a:cubicBezTo>
                <a:cubicBezTo>
                  <a:pt x="858300" y="3457376"/>
                  <a:pt x="416129" y="3286390"/>
                  <a:pt x="71228" y="3001752"/>
                </a:cubicBezTo>
                <a:lnTo>
                  <a:pt x="0" y="2937016"/>
                </a:lnTo>
                <a:close/>
              </a:path>
            </a:pathLst>
          </a:custGeom>
          <a:gradFill>
            <a:gsLst>
              <a:gs pos="100000">
                <a:schemeClr val="tx2"/>
              </a:gs>
              <a:gs pos="0">
                <a:schemeClr val="accent1"/>
              </a:gs>
            </a:gsLst>
            <a:lin ang="2700000" scaled="0"/>
          </a:gradFill>
        </p:spPr>
      </p:pic>
    </p:spTree>
    <p:extLst>
      <p:ext uri="{BB962C8B-B14F-4D97-AF65-F5344CB8AC3E}">
        <p14:creationId xmlns:p14="http://schemas.microsoft.com/office/powerpoint/2010/main" val="660814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" r="1899"/>
          <a:stretch/>
        </p:blipFill>
        <p:spPr>
          <a:xfrm>
            <a:off x="1589" y="951187"/>
            <a:ext cx="12188825" cy="5410200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4" cstate="email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46" y="3884307"/>
            <a:ext cx="3091543" cy="2078012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5" cstate="email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37" y="4199709"/>
            <a:ext cx="3094302" cy="176237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Air Traffic Operations in Benign Weather Conditions</a:t>
            </a:r>
            <a:endParaRPr lang="en-US"/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154" y="4784757"/>
            <a:ext cx="1695054" cy="8204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2080" flipH="1">
            <a:off x="9919796" y="4299244"/>
            <a:ext cx="560938" cy="3572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4" name="Freeform 63"/>
          <p:cNvSpPr/>
          <p:nvPr/>
        </p:nvSpPr>
        <p:spPr>
          <a:xfrm>
            <a:off x="2955004" y="2398552"/>
            <a:ext cx="7033733" cy="1919156"/>
          </a:xfrm>
          <a:custGeom>
            <a:avLst/>
            <a:gdLst>
              <a:gd name="connsiteX0" fmla="*/ 0 w 5749046"/>
              <a:gd name="connsiteY0" fmla="*/ 2183860 h 2183860"/>
              <a:gd name="connsiteX1" fmla="*/ 826851 w 5749046"/>
              <a:gd name="connsiteY1" fmla="*/ 739303 h 2183860"/>
              <a:gd name="connsiteX2" fmla="*/ 4182893 w 5749046"/>
              <a:gd name="connsiteY2" fmla="*/ 0 h 2183860"/>
              <a:gd name="connsiteX3" fmla="*/ 5238344 w 5749046"/>
              <a:gd name="connsiteY3" fmla="*/ 627434 h 2183860"/>
              <a:gd name="connsiteX4" fmla="*/ 5311302 w 5749046"/>
              <a:gd name="connsiteY4" fmla="*/ 1240277 h 2183860"/>
              <a:gd name="connsiteX5" fmla="*/ 5749046 w 5749046"/>
              <a:gd name="connsiteY5" fmla="*/ 1507788 h 2183860"/>
              <a:gd name="connsiteX0" fmla="*/ 0 w 5749046"/>
              <a:gd name="connsiteY0" fmla="*/ 2183860 h 2183860"/>
              <a:gd name="connsiteX1" fmla="*/ 826851 w 5749046"/>
              <a:gd name="connsiteY1" fmla="*/ 739303 h 2183860"/>
              <a:gd name="connsiteX2" fmla="*/ 4182893 w 5749046"/>
              <a:gd name="connsiteY2" fmla="*/ 0 h 2183860"/>
              <a:gd name="connsiteX3" fmla="*/ 5238344 w 5749046"/>
              <a:gd name="connsiteY3" fmla="*/ 627434 h 2183860"/>
              <a:gd name="connsiteX4" fmla="*/ 5311302 w 5749046"/>
              <a:gd name="connsiteY4" fmla="*/ 1240277 h 2183860"/>
              <a:gd name="connsiteX5" fmla="*/ 5749046 w 5749046"/>
              <a:gd name="connsiteY5" fmla="*/ 1507788 h 2183860"/>
              <a:gd name="connsiteX0" fmla="*/ 0 w 5749046"/>
              <a:gd name="connsiteY0" fmla="*/ 2183860 h 2183860"/>
              <a:gd name="connsiteX1" fmla="*/ 826851 w 5749046"/>
              <a:gd name="connsiteY1" fmla="*/ 739303 h 2183860"/>
              <a:gd name="connsiteX2" fmla="*/ 4182893 w 5749046"/>
              <a:gd name="connsiteY2" fmla="*/ 0 h 2183860"/>
              <a:gd name="connsiteX3" fmla="*/ 5238344 w 5749046"/>
              <a:gd name="connsiteY3" fmla="*/ 627434 h 2183860"/>
              <a:gd name="connsiteX4" fmla="*/ 5311302 w 5749046"/>
              <a:gd name="connsiteY4" fmla="*/ 1240277 h 2183860"/>
              <a:gd name="connsiteX5" fmla="*/ 5749046 w 5749046"/>
              <a:gd name="connsiteY5" fmla="*/ 1507788 h 2183860"/>
              <a:gd name="connsiteX0" fmla="*/ 0 w 5749046"/>
              <a:gd name="connsiteY0" fmla="*/ 2184435 h 2184435"/>
              <a:gd name="connsiteX1" fmla="*/ 826851 w 5749046"/>
              <a:gd name="connsiteY1" fmla="*/ 739878 h 2184435"/>
              <a:gd name="connsiteX2" fmla="*/ 4182893 w 5749046"/>
              <a:gd name="connsiteY2" fmla="*/ 575 h 2184435"/>
              <a:gd name="connsiteX3" fmla="*/ 5238344 w 5749046"/>
              <a:gd name="connsiteY3" fmla="*/ 628009 h 2184435"/>
              <a:gd name="connsiteX4" fmla="*/ 5311302 w 5749046"/>
              <a:gd name="connsiteY4" fmla="*/ 1240852 h 2184435"/>
              <a:gd name="connsiteX5" fmla="*/ 5749046 w 5749046"/>
              <a:gd name="connsiteY5" fmla="*/ 1508363 h 2184435"/>
              <a:gd name="connsiteX0" fmla="*/ 0 w 5749046"/>
              <a:gd name="connsiteY0" fmla="*/ 2184435 h 2184435"/>
              <a:gd name="connsiteX1" fmla="*/ 826851 w 5749046"/>
              <a:gd name="connsiteY1" fmla="*/ 739878 h 2184435"/>
              <a:gd name="connsiteX2" fmla="*/ 4182893 w 5749046"/>
              <a:gd name="connsiteY2" fmla="*/ 575 h 2184435"/>
              <a:gd name="connsiteX3" fmla="*/ 5238344 w 5749046"/>
              <a:gd name="connsiteY3" fmla="*/ 628009 h 2184435"/>
              <a:gd name="connsiteX4" fmla="*/ 5311302 w 5749046"/>
              <a:gd name="connsiteY4" fmla="*/ 1240852 h 2184435"/>
              <a:gd name="connsiteX5" fmla="*/ 5749046 w 5749046"/>
              <a:gd name="connsiteY5" fmla="*/ 1508363 h 2184435"/>
              <a:gd name="connsiteX0" fmla="*/ 0 w 5749046"/>
              <a:gd name="connsiteY0" fmla="*/ 2184435 h 2184435"/>
              <a:gd name="connsiteX1" fmla="*/ 826851 w 5749046"/>
              <a:gd name="connsiteY1" fmla="*/ 739878 h 2184435"/>
              <a:gd name="connsiteX2" fmla="*/ 4182893 w 5749046"/>
              <a:gd name="connsiteY2" fmla="*/ 575 h 2184435"/>
              <a:gd name="connsiteX3" fmla="*/ 5238344 w 5749046"/>
              <a:gd name="connsiteY3" fmla="*/ 628009 h 2184435"/>
              <a:gd name="connsiteX4" fmla="*/ 5311302 w 5749046"/>
              <a:gd name="connsiteY4" fmla="*/ 1240852 h 2184435"/>
              <a:gd name="connsiteX5" fmla="*/ 5749046 w 5749046"/>
              <a:gd name="connsiteY5" fmla="*/ 1508363 h 2184435"/>
              <a:gd name="connsiteX0" fmla="*/ 0 w 5749046"/>
              <a:gd name="connsiteY0" fmla="*/ 2184352 h 2184352"/>
              <a:gd name="connsiteX1" fmla="*/ 826851 w 5749046"/>
              <a:gd name="connsiteY1" fmla="*/ 739795 h 2184352"/>
              <a:gd name="connsiteX2" fmla="*/ 4182893 w 5749046"/>
              <a:gd name="connsiteY2" fmla="*/ 492 h 2184352"/>
              <a:gd name="connsiteX3" fmla="*/ 4815191 w 5749046"/>
              <a:gd name="connsiteY3" fmla="*/ 705748 h 2184352"/>
              <a:gd name="connsiteX4" fmla="*/ 5311302 w 5749046"/>
              <a:gd name="connsiteY4" fmla="*/ 1240769 h 2184352"/>
              <a:gd name="connsiteX5" fmla="*/ 5749046 w 5749046"/>
              <a:gd name="connsiteY5" fmla="*/ 1508280 h 2184352"/>
              <a:gd name="connsiteX0" fmla="*/ 0 w 5749046"/>
              <a:gd name="connsiteY0" fmla="*/ 2184395 h 2184395"/>
              <a:gd name="connsiteX1" fmla="*/ 826851 w 5749046"/>
              <a:gd name="connsiteY1" fmla="*/ 739838 h 2184395"/>
              <a:gd name="connsiteX2" fmla="*/ 4182893 w 5749046"/>
              <a:gd name="connsiteY2" fmla="*/ 535 h 2184395"/>
              <a:gd name="connsiteX3" fmla="*/ 4815191 w 5749046"/>
              <a:gd name="connsiteY3" fmla="*/ 705791 h 2184395"/>
              <a:gd name="connsiteX4" fmla="*/ 5749046 w 5749046"/>
              <a:gd name="connsiteY4" fmla="*/ 1508323 h 2184395"/>
              <a:gd name="connsiteX0" fmla="*/ 0 w 5749046"/>
              <a:gd name="connsiteY0" fmla="*/ 2204232 h 2204232"/>
              <a:gd name="connsiteX1" fmla="*/ 826851 w 5749046"/>
              <a:gd name="connsiteY1" fmla="*/ 759675 h 2204232"/>
              <a:gd name="connsiteX2" fmla="*/ 4182893 w 5749046"/>
              <a:gd name="connsiteY2" fmla="*/ 20372 h 2204232"/>
              <a:gd name="connsiteX3" fmla="*/ 5749046 w 5749046"/>
              <a:gd name="connsiteY3" fmla="*/ 1528160 h 2204232"/>
              <a:gd name="connsiteX0" fmla="*/ 0 w 5753910"/>
              <a:gd name="connsiteY0" fmla="*/ 2204232 h 2204232"/>
              <a:gd name="connsiteX1" fmla="*/ 826851 w 5753910"/>
              <a:gd name="connsiteY1" fmla="*/ 759675 h 2204232"/>
              <a:gd name="connsiteX2" fmla="*/ 4182893 w 5753910"/>
              <a:gd name="connsiteY2" fmla="*/ 20372 h 2204232"/>
              <a:gd name="connsiteX3" fmla="*/ 5753910 w 5753910"/>
              <a:gd name="connsiteY3" fmla="*/ 1479522 h 2204232"/>
              <a:gd name="connsiteX0" fmla="*/ 0 w 5744183"/>
              <a:gd name="connsiteY0" fmla="*/ 2184777 h 2184777"/>
              <a:gd name="connsiteX1" fmla="*/ 817124 w 5744183"/>
              <a:gd name="connsiteY1" fmla="*/ 759675 h 2184777"/>
              <a:gd name="connsiteX2" fmla="*/ 4173166 w 5744183"/>
              <a:gd name="connsiteY2" fmla="*/ 20372 h 2184777"/>
              <a:gd name="connsiteX3" fmla="*/ 5744183 w 5744183"/>
              <a:gd name="connsiteY3" fmla="*/ 1479522 h 2184777"/>
              <a:gd name="connsiteX0" fmla="*/ 0 w 5744183"/>
              <a:gd name="connsiteY0" fmla="*/ 2184777 h 2184777"/>
              <a:gd name="connsiteX1" fmla="*/ 817124 w 5744183"/>
              <a:gd name="connsiteY1" fmla="*/ 759675 h 2184777"/>
              <a:gd name="connsiteX2" fmla="*/ 4173166 w 5744183"/>
              <a:gd name="connsiteY2" fmla="*/ 20372 h 2184777"/>
              <a:gd name="connsiteX3" fmla="*/ 5744183 w 5744183"/>
              <a:gd name="connsiteY3" fmla="*/ 1479522 h 2184777"/>
              <a:gd name="connsiteX0" fmla="*/ 0 w 5744183"/>
              <a:gd name="connsiteY0" fmla="*/ 2209096 h 2209096"/>
              <a:gd name="connsiteX1" fmla="*/ 817124 w 5744183"/>
              <a:gd name="connsiteY1" fmla="*/ 759675 h 2209096"/>
              <a:gd name="connsiteX2" fmla="*/ 4173166 w 5744183"/>
              <a:gd name="connsiteY2" fmla="*/ 20372 h 2209096"/>
              <a:gd name="connsiteX3" fmla="*/ 5744183 w 5744183"/>
              <a:gd name="connsiteY3" fmla="*/ 1479522 h 2209096"/>
              <a:gd name="connsiteX0" fmla="*/ 0 w 5744183"/>
              <a:gd name="connsiteY0" fmla="*/ 2209096 h 2209096"/>
              <a:gd name="connsiteX1" fmla="*/ 817124 w 5744183"/>
              <a:gd name="connsiteY1" fmla="*/ 759675 h 2209096"/>
              <a:gd name="connsiteX2" fmla="*/ 4173166 w 5744183"/>
              <a:gd name="connsiteY2" fmla="*/ 20372 h 2209096"/>
              <a:gd name="connsiteX3" fmla="*/ 5744183 w 5744183"/>
              <a:gd name="connsiteY3" fmla="*/ 1479522 h 2209096"/>
              <a:gd name="connsiteX0" fmla="*/ 0 w 5744183"/>
              <a:gd name="connsiteY0" fmla="*/ 2218217 h 2218217"/>
              <a:gd name="connsiteX1" fmla="*/ 1040861 w 5744183"/>
              <a:gd name="connsiteY1" fmla="*/ 574243 h 2218217"/>
              <a:gd name="connsiteX2" fmla="*/ 4173166 w 5744183"/>
              <a:gd name="connsiteY2" fmla="*/ 29493 h 2218217"/>
              <a:gd name="connsiteX3" fmla="*/ 5744183 w 5744183"/>
              <a:gd name="connsiteY3" fmla="*/ 1488643 h 2218217"/>
              <a:gd name="connsiteX0" fmla="*/ 0 w 5744183"/>
              <a:gd name="connsiteY0" fmla="*/ 2245572 h 2245572"/>
              <a:gd name="connsiteX1" fmla="*/ 1040861 w 5744183"/>
              <a:gd name="connsiteY1" fmla="*/ 601598 h 2245572"/>
              <a:gd name="connsiteX2" fmla="*/ 3492230 w 5744183"/>
              <a:gd name="connsiteY2" fmla="*/ 27665 h 2245572"/>
              <a:gd name="connsiteX3" fmla="*/ 5744183 w 5744183"/>
              <a:gd name="connsiteY3" fmla="*/ 1515998 h 2245572"/>
              <a:gd name="connsiteX0" fmla="*/ 0 w 5744183"/>
              <a:gd name="connsiteY0" fmla="*/ 2220077 h 2220077"/>
              <a:gd name="connsiteX1" fmla="*/ 1040861 w 5744183"/>
              <a:gd name="connsiteY1" fmla="*/ 576103 h 2220077"/>
              <a:gd name="connsiteX2" fmla="*/ 3492230 w 5744183"/>
              <a:gd name="connsiteY2" fmla="*/ 2170 h 2220077"/>
              <a:gd name="connsiteX3" fmla="*/ 4902741 w 5744183"/>
              <a:gd name="connsiteY3" fmla="*/ 741475 h 2220077"/>
              <a:gd name="connsiteX4" fmla="*/ 5744183 w 5744183"/>
              <a:gd name="connsiteY4" fmla="*/ 1490503 h 2220077"/>
              <a:gd name="connsiteX0" fmla="*/ 0 w 5744183"/>
              <a:gd name="connsiteY0" fmla="*/ 2220077 h 2220077"/>
              <a:gd name="connsiteX1" fmla="*/ 1040861 w 5744183"/>
              <a:gd name="connsiteY1" fmla="*/ 576103 h 2220077"/>
              <a:gd name="connsiteX2" fmla="*/ 3492230 w 5744183"/>
              <a:gd name="connsiteY2" fmla="*/ 2170 h 2220077"/>
              <a:gd name="connsiteX3" fmla="*/ 5043792 w 5744183"/>
              <a:gd name="connsiteY3" fmla="*/ 936029 h 2220077"/>
              <a:gd name="connsiteX4" fmla="*/ 5744183 w 5744183"/>
              <a:gd name="connsiteY4" fmla="*/ 1490503 h 2220077"/>
              <a:gd name="connsiteX0" fmla="*/ 0 w 5359940"/>
              <a:gd name="connsiteY0" fmla="*/ 2220077 h 2220077"/>
              <a:gd name="connsiteX1" fmla="*/ 1040861 w 5359940"/>
              <a:gd name="connsiteY1" fmla="*/ 576103 h 2220077"/>
              <a:gd name="connsiteX2" fmla="*/ 3492230 w 5359940"/>
              <a:gd name="connsiteY2" fmla="*/ 2170 h 2220077"/>
              <a:gd name="connsiteX3" fmla="*/ 5043792 w 5359940"/>
              <a:gd name="connsiteY3" fmla="*/ 936029 h 2220077"/>
              <a:gd name="connsiteX4" fmla="*/ 5359940 w 5359940"/>
              <a:gd name="connsiteY4" fmla="*/ 1582916 h 2220077"/>
              <a:gd name="connsiteX0" fmla="*/ 0 w 5359940"/>
              <a:gd name="connsiteY0" fmla="*/ 2220077 h 2220077"/>
              <a:gd name="connsiteX1" fmla="*/ 1040861 w 5359940"/>
              <a:gd name="connsiteY1" fmla="*/ 576103 h 2220077"/>
              <a:gd name="connsiteX2" fmla="*/ 3492230 w 5359940"/>
              <a:gd name="connsiteY2" fmla="*/ 2170 h 2220077"/>
              <a:gd name="connsiteX3" fmla="*/ 5043792 w 5359940"/>
              <a:gd name="connsiteY3" fmla="*/ 936029 h 2220077"/>
              <a:gd name="connsiteX4" fmla="*/ 5359940 w 5359940"/>
              <a:gd name="connsiteY4" fmla="*/ 1582916 h 2220077"/>
              <a:gd name="connsiteX0" fmla="*/ 0 w 5359940"/>
              <a:gd name="connsiteY0" fmla="*/ 2220077 h 2220077"/>
              <a:gd name="connsiteX1" fmla="*/ 1040861 w 5359940"/>
              <a:gd name="connsiteY1" fmla="*/ 576103 h 2220077"/>
              <a:gd name="connsiteX2" fmla="*/ 3492230 w 5359940"/>
              <a:gd name="connsiteY2" fmla="*/ 2170 h 2220077"/>
              <a:gd name="connsiteX3" fmla="*/ 5043792 w 5359940"/>
              <a:gd name="connsiteY3" fmla="*/ 936029 h 2220077"/>
              <a:gd name="connsiteX4" fmla="*/ 5359940 w 5359940"/>
              <a:gd name="connsiteY4" fmla="*/ 1582916 h 2220077"/>
              <a:gd name="connsiteX0" fmla="*/ 0 w 5308585"/>
              <a:gd name="connsiteY0" fmla="*/ 2220077 h 2220077"/>
              <a:gd name="connsiteX1" fmla="*/ 1040861 w 5308585"/>
              <a:gd name="connsiteY1" fmla="*/ 576103 h 2220077"/>
              <a:gd name="connsiteX2" fmla="*/ 3492230 w 5308585"/>
              <a:gd name="connsiteY2" fmla="*/ 2170 h 2220077"/>
              <a:gd name="connsiteX3" fmla="*/ 5043792 w 5308585"/>
              <a:gd name="connsiteY3" fmla="*/ 936029 h 2220077"/>
              <a:gd name="connsiteX4" fmla="*/ 5308585 w 5308585"/>
              <a:gd name="connsiteY4" fmla="*/ 1498751 h 2220077"/>
              <a:gd name="connsiteX0" fmla="*/ 0 w 5069903"/>
              <a:gd name="connsiteY0" fmla="*/ 2220077 h 2220077"/>
              <a:gd name="connsiteX1" fmla="*/ 1040861 w 5069903"/>
              <a:gd name="connsiteY1" fmla="*/ 576103 h 2220077"/>
              <a:gd name="connsiteX2" fmla="*/ 3492230 w 5069903"/>
              <a:gd name="connsiteY2" fmla="*/ 2170 h 2220077"/>
              <a:gd name="connsiteX3" fmla="*/ 5043792 w 5069903"/>
              <a:gd name="connsiteY3" fmla="*/ 936029 h 2220077"/>
              <a:gd name="connsiteX4" fmla="*/ 4499800 w 5069903"/>
              <a:gd name="connsiteY4" fmla="*/ 1372291 h 2220077"/>
              <a:gd name="connsiteX0" fmla="*/ 0 w 5145477"/>
              <a:gd name="connsiteY0" fmla="*/ 2263181 h 2263181"/>
              <a:gd name="connsiteX1" fmla="*/ 1116435 w 5145477"/>
              <a:gd name="connsiteY1" fmla="*/ 576208 h 2263181"/>
              <a:gd name="connsiteX2" fmla="*/ 3567804 w 5145477"/>
              <a:gd name="connsiteY2" fmla="*/ 2275 h 2263181"/>
              <a:gd name="connsiteX3" fmla="*/ 5119366 w 5145477"/>
              <a:gd name="connsiteY3" fmla="*/ 936134 h 2263181"/>
              <a:gd name="connsiteX4" fmla="*/ 4575374 w 5145477"/>
              <a:gd name="connsiteY4" fmla="*/ 1372396 h 2263181"/>
              <a:gd name="connsiteX0" fmla="*/ 0 w 5145477"/>
              <a:gd name="connsiteY0" fmla="*/ 2262473 h 2262473"/>
              <a:gd name="connsiteX1" fmla="*/ 1138028 w 5145477"/>
              <a:gd name="connsiteY1" fmla="*/ 755315 h 2262473"/>
              <a:gd name="connsiteX2" fmla="*/ 3567804 w 5145477"/>
              <a:gd name="connsiteY2" fmla="*/ 1567 h 2262473"/>
              <a:gd name="connsiteX3" fmla="*/ 5119366 w 5145477"/>
              <a:gd name="connsiteY3" fmla="*/ 935426 h 2262473"/>
              <a:gd name="connsiteX4" fmla="*/ 4575374 w 5145477"/>
              <a:gd name="connsiteY4" fmla="*/ 1371688 h 2262473"/>
              <a:gd name="connsiteX0" fmla="*/ 0 w 5145477"/>
              <a:gd name="connsiteY0" fmla="*/ 1955859 h 1955859"/>
              <a:gd name="connsiteX1" fmla="*/ 1138028 w 5145477"/>
              <a:gd name="connsiteY1" fmla="*/ 448701 h 1955859"/>
              <a:gd name="connsiteX2" fmla="*/ 2984805 w 5145477"/>
              <a:gd name="connsiteY2" fmla="*/ 3765 h 1955859"/>
              <a:gd name="connsiteX3" fmla="*/ 5119366 w 5145477"/>
              <a:gd name="connsiteY3" fmla="*/ 628812 h 1955859"/>
              <a:gd name="connsiteX4" fmla="*/ 4575374 w 5145477"/>
              <a:gd name="connsiteY4" fmla="*/ 1065074 h 1955859"/>
              <a:gd name="connsiteX0" fmla="*/ 0 w 5118487"/>
              <a:gd name="connsiteY0" fmla="*/ 1795133 h 1795133"/>
              <a:gd name="connsiteX1" fmla="*/ 1111038 w 5118487"/>
              <a:gd name="connsiteY1" fmla="*/ 448245 h 1795133"/>
              <a:gd name="connsiteX2" fmla="*/ 2957815 w 5118487"/>
              <a:gd name="connsiteY2" fmla="*/ 3309 h 1795133"/>
              <a:gd name="connsiteX3" fmla="*/ 5092376 w 5118487"/>
              <a:gd name="connsiteY3" fmla="*/ 628356 h 1795133"/>
              <a:gd name="connsiteX4" fmla="*/ 4548384 w 5118487"/>
              <a:gd name="connsiteY4" fmla="*/ 1064618 h 1795133"/>
              <a:gd name="connsiteX0" fmla="*/ 0 w 5180731"/>
              <a:gd name="connsiteY0" fmla="*/ 1930729 h 1930729"/>
              <a:gd name="connsiteX1" fmla="*/ 1173282 w 5180731"/>
              <a:gd name="connsiteY1" fmla="*/ 448622 h 1930729"/>
              <a:gd name="connsiteX2" fmla="*/ 3020059 w 5180731"/>
              <a:gd name="connsiteY2" fmla="*/ 3686 h 1930729"/>
              <a:gd name="connsiteX3" fmla="*/ 5154620 w 5180731"/>
              <a:gd name="connsiteY3" fmla="*/ 628733 h 1930729"/>
              <a:gd name="connsiteX4" fmla="*/ 4610628 w 5180731"/>
              <a:gd name="connsiteY4" fmla="*/ 1064995 h 1930729"/>
              <a:gd name="connsiteX0" fmla="*/ 0 w 5286879"/>
              <a:gd name="connsiteY0" fmla="*/ 1930729 h 1930729"/>
              <a:gd name="connsiteX1" fmla="*/ 1279430 w 5286879"/>
              <a:gd name="connsiteY1" fmla="*/ 448622 h 1930729"/>
              <a:gd name="connsiteX2" fmla="*/ 3126207 w 5286879"/>
              <a:gd name="connsiteY2" fmla="*/ 3686 h 1930729"/>
              <a:gd name="connsiteX3" fmla="*/ 5260768 w 5286879"/>
              <a:gd name="connsiteY3" fmla="*/ 628733 h 1930729"/>
              <a:gd name="connsiteX4" fmla="*/ 4716776 w 5286879"/>
              <a:gd name="connsiteY4" fmla="*/ 1064995 h 1930729"/>
              <a:gd name="connsiteX0" fmla="*/ 0 w 5286879"/>
              <a:gd name="connsiteY0" fmla="*/ 1930729 h 1930729"/>
              <a:gd name="connsiteX1" fmla="*/ 1279430 w 5286879"/>
              <a:gd name="connsiteY1" fmla="*/ 448622 h 1930729"/>
              <a:gd name="connsiteX2" fmla="*/ 3126207 w 5286879"/>
              <a:gd name="connsiteY2" fmla="*/ 3686 h 1930729"/>
              <a:gd name="connsiteX3" fmla="*/ 5260768 w 5286879"/>
              <a:gd name="connsiteY3" fmla="*/ 628733 h 1930729"/>
              <a:gd name="connsiteX4" fmla="*/ 4716776 w 5286879"/>
              <a:gd name="connsiteY4" fmla="*/ 1064995 h 1930729"/>
              <a:gd name="connsiteX0" fmla="*/ 0 w 5417551"/>
              <a:gd name="connsiteY0" fmla="*/ 1859553 h 1859553"/>
              <a:gd name="connsiteX1" fmla="*/ 1410102 w 5417551"/>
              <a:gd name="connsiteY1" fmla="*/ 448415 h 1859553"/>
              <a:gd name="connsiteX2" fmla="*/ 3256879 w 5417551"/>
              <a:gd name="connsiteY2" fmla="*/ 3479 h 1859553"/>
              <a:gd name="connsiteX3" fmla="*/ 5391440 w 5417551"/>
              <a:gd name="connsiteY3" fmla="*/ 628526 h 1859553"/>
              <a:gd name="connsiteX4" fmla="*/ 4847448 w 5417551"/>
              <a:gd name="connsiteY4" fmla="*/ 1064788 h 1859553"/>
              <a:gd name="connsiteX0" fmla="*/ 0 w 5428598"/>
              <a:gd name="connsiteY0" fmla="*/ 1905017 h 1905017"/>
              <a:gd name="connsiteX1" fmla="*/ 1421149 w 5428598"/>
              <a:gd name="connsiteY1" fmla="*/ 448544 h 1905017"/>
              <a:gd name="connsiteX2" fmla="*/ 3267926 w 5428598"/>
              <a:gd name="connsiteY2" fmla="*/ 3608 h 1905017"/>
              <a:gd name="connsiteX3" fmla="*/ 5402487 w 5428598"/>
              <a:gd name="connsiteY3" fmla="*/ 628655 h 1905017"/>
              <a:gd name="connsiteX4" fmla="*/ 4858495 w 5428598"/>
              <a:gd name="connsiteY4" fmla="*/ 1064917 h 1905017"/>
              <a:gd name="connsiteX0" fmla="*/ 0 w 5428598"/>
              <a:gd name="connsiteY0" fmla="*/ 1905017 h 1905017"/>
              <a:gd name="connsiteX1" fmla="*/ 1421149 w 5428598"/>
              <a:gd name="connsiteY1" fmla="*/ 448544 h 1905017"/>
              <a:gd name="connsiteX2" fmla="*/ 3267926 w 5428598"/>
              <a:gd name="connsiteY2" fmla="*/ 3608 h 1905017"/>
              <a:gd name="connsiteX3" fmla="*/ 5402487 w 5428598"/>
              <a:gd name="connsiteY3" fmla="*/ 628655 h 1905017"/>
              <a:gd name="connsiteX4" fmla="*/ 4858495 w 5428598"/>
              <a:gd name="connsiteY4" fmla="*/ 1064917 h 1905017"/>
              <a:gd name="connsiteX0" fmla="*/ 0 w 5428598"/>
              <a:gd name="connsiteY0" fmla="*/ 1919807 h 1919807"/>
              <a:gd name="connsiteX1" fmla="*/ 680674 w 5428598"/>
              <a:gd name="connsiteY1" fmla="*/ 329282 h 1919807"/>
              <a:gd name="connsiteX2" fmla="*/ 3267926 w 5428598"/>
              <a:gd name="connsiteY2" fmla="*/ 18398 h 1919807"/>
              <a:gd name="connsiteX3" fmla="*/ 5402487 w 5428598"/>
              <a:gd name="connsiteY3" fmla="*/ 643445 h 1919807"/>
              <a:gd name="connsiteX4" fmla="*/ 4858495 w 5428598"/>
              <a:gd name="connsiteY4" fmla="*/ 1079707 h 1919807"/>
              <a:gd name="connsiteX0" fmla="*/ 0 w 5427940"/>
              <a:gd name="connsiteY0" fmla="*/ 1919807 h 1919807"/>
              <a:gd name="connsiteX1" fmla="*/ 680674 w 5427940"/>
              <a:gd name="connsiteY1" fmla="*/ 329282 h 1919807"/>
              <a:gd name="connsiteX2" fmla="*/ 3267926 w 5427940"/>
              <a:gd name="connsiteY2" fmla="*/ 18398 h 1919807"/>
              <a:gd name="connsiteX3" fmla="*/ 5402487 w 5427940"/>
              <a:gd name="connsiteY3" fmla="*/ 643445 h 1919807"/>
              <a:gd name="connsiteX4" fmla="*/ 4832990 w 5427940"/>
              <a:gd name="connsiteY4" fmla="*/ 1220915 h 1919807"/>
              <a:gd name="connsiteX0" fmla="*/ 0 w 5427940"/>
              <a:gd name="connsiteY0" fmla="*/ 1919807 h 1919807"/>
              <a:gd name="connsiteX1" fmla="*/ 680674 w 5427940"/>
              <a:gd name="connsiteY1" fmla="*/ 329282 h 1919807"/>
              <a:gd name="connsiteX2" fmla="*/ 3267926 w 5427940"/>
              <a:gd name="connsiteY2" fmla="*/ 18398 h 1919807"/>
              <a:gd name="connsiteX3" fmla="*/ 5402487 w 5427940"/>
              <a:gd name="connsiteY3" fmla="*/ 643445 h 1919807"/>
              <a:gd name="connsiteX4" fmla="*/ 4832990 w 5427940"/>
              <a:gd name="connsiteY4" fmla="*/ 1220915 h 1919807"/>
              <a:gd name="connsiteX5" fmla="*/ 4835395 w 5427940"/>
              <a:gd name="connsiteY5" fmla="*/ 1221857 h 1919807"/>
              <a:gd name="connsiteX0" fmla="*/ 0 w 5718862"/>
              <a:gd name="connsiteY0" fmla="*/ 1919807 h 1919807"/>
              <a:gd name="connsiteX1" fmla="*/ 680674 w 5718862"/>
              <a:gd name="connsiteY1" fmla="*/ 329282 h 1919807"/>
              <a:gd name="connsiteX2" fmla="*/ 3267926 w 5718862"/>
              <a:gd name="connsiteY2" fmla="*/ 18398 h 1919807"/>
              <a:gd name="connsiteX3" fmla="*/ 5402487 w 5718862"/>
              <a:gd name="connsiteY3" fmla="*/ 643445 h 1919807"/>
              <a:gd name="connsiteX4" fmla="*/ 4832990 w 5718862"/>
              <a:gd name="connsiteY4" fmla="*/ 1220915 h 1919807"/>
              <a:gd name="connsiteX5" fmla="*/ 5718862 w 5718862"/>
              <a:gd name="connsiteY5" fmla="*/ 1893041 h 1919807"/>
              <a:gd name="connsiteX0" fmla="*/ 0 w 5718862"/>
              <a:gd name="connsiteY0" fmla="*/ 1919807 h 1919807"/>
              <a:gd name="connsiteX1" fmla="*/ 680674 w 5718862"/>
              <a:gd name="connsiteY1" fmla="*/ 329282 h 1919807"/>
              <a:gd name="connsiteX2" fmla="*/ 3267926 w 5718862"/>
              <a:gd name="connsiteY2" fmla="*/ 18398 h 1919807"/>
              <a:gd name="connsiteX3" fmla="*/ 5402487 w 5718862"/>
              <a:gd name="connsiteY3" fmla="*/ 643445 h 1919807"/>
              <a:gd name="connsiteX4" fmla="*/ 4832990 w 5718862"/>
              <a:gd name="connsiteY4" fmla="*/ 1220915 h 1919807"/>
              <a:gd name="connsiteX5" fmla="*/ 5718862 w 5718862"/>
              <a:gd name="connsiteY5" fmla="*/ 1893041 h 1919807"/>
              <a:gd name="connsiteX0" fmla="*/ 0 w 5718862"/>
              <a:gd name="connsiteY0" fmla="*/ 1919807 h 1919807"/>
              <a:gd name="connsiteX1" fmla="*/ 680674 w 5718862"/>
              <a:gd name="connsiteY1" fmla="*/ 329282 h 1919807"/>
              <a:gd name="connsiteX2" fmla="*/ 3267926 w 5718862"/>
              <a:gd name="connsiteY2" fmla="*/ 18398 h 1919807"/>
              <a:gd name="connsiteX3" fmla="*/ 5402487 w 5718862"/>
              <a:gd name="connsiteY3" fmla="*/ 643445 h 1919807"/>
              <a:gd name="connsiteX4" fmla="*/ 4832990 w 5718862"/>
              <a:gd name="connsiteY4" fmla="*/ 1220915 h 1919807"/>
              <a:gd name="connsiteX5" fmla="*/ 5718862 w 5718862"/>
              <a:gd name="connsiteY5" fmla="*/ 1893041 h 191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8862" h="1919807">
                <a:moveTo>
                  <a:pt x="0" y="1919807"/>
                </a:moveTo>
                <a:cubicBezTo>
                  <a:pt x="592385" y="1179715"/>
                  <a:pt x="136020" y="646183"/>
                  <a:pt x="680674" y="329282"/>
                </a:cubicBezTo>
                <a:cubicBezTo>
                  <a:pt x="1225328" y="12381"/>
                  <a:pt x="2480957" y="-33962"/>
                  <a:pt x="3267926" y="18398"/>
                </a:cubicBezTo>
                <a:cubicBezTo>
                  <a:pt x="4054895" y="70758"/>
                  <a:pt x="5148758" y="327296"/>
                  <a:pt x="5402487" y="643445"/>
                </a:cubicBezTo>
                <a:cubicBezTo>
                  <a:pt x="5588123" y="949866"/>
                  <a:pt x="4602633" y="1001042"/>
                  <a:pt x="4832990" y="1220915"/>
                </a:cubicBezTo>
                <a:cubicBezTo>
                  <a:pt x="5024918" y="1368794"/>
                  <a:pt x="5718361" y="1892845"/>
                  <a:pt x="5718862" y="1893041"/>
                </a:cubicBez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Freeform 72"/>
          <p:cNvSpPr>
            <a:spLocks/>
          </p:cNvSpPr>
          <p:nvPr/>
        </p:nvSpPr>
        <p:spPr bwMode="auto">
          <a:xfrm>
            <a:off x="10530509" y="4667807"/>
            <a:ext cx="852865" cy="789378"/>
          </a:xfrm>
          <a:custGeom>
            <a:avLst/>
            <a:gdLst>
              <a:gd name="T0" fmla="*/ 856192 w 11468"/>
              <a:gd name="T1" fmla="*/ 0 h 10044"/>
              <a:gd name="T2" fmla="*/ 1119237 w 11468"/>
              <a:gd name="T3" fmla="*/ 151214 h 10044"/>
              <a:gd name="T4" fmla="*/ 609392 w 11468"/>
              <a:gd name="T5" fmla="*/ 428935 h 10044"/>
              <a:gd name="T6" fmla="*/ 0 w 11468"/>
              <a:gd name="T7" fmla="*/ 287078 h 10044"/>
              <a:gd name="T8" fmla="*/ 0 60000 65536"/>
              <a:gd name="T9" fmla="*/ 0 60000 65536"/>
              <a:gd name="T10" fmla="*/ 0 60000 65536"/>
              <a:gd name="T11" fmla="*/ 0 60000 65536"/>
              <a:gd name="connsiteX0" fmla="*/ 4571 w 11468"/>
              <a:gd name="connsiteY0" fmla="*/ 0 h 17198"/>
              <a:gd name="connsiteX1" fmla="*/ 10816 w 11468"/>
              <a:gd name="connsiteY1" fmla="*/ 10661 h 17198"/>
              <a:gd name="connsiteX2" fmla="*/ 5889 w 11468"/>
              <a:gd name="connsiteY2" fmla="*/ 17102 h 17198"/>
              <a:gd name="connsiteX3" fmla="*/ 0 w 11468"/>
              <a:gd name="connsiteY3" fmla="*/ 13812 h 17198"/>
              <a:gd name="connsiteX0" fmla="*/ 4571 w 11227"/>
              <a:gd name="connsiteY0" fmla="*/ 0 h 17198"/>
              <a:gd name="connsiteX1" fmla="*/ 10551 w 11227"/>
              <a:gd name="connsiteY1" fmla="*/ 11385 h 17198"/>
              <a:gd name="connsiteX2" fmla="*/ 5889 w 11227"/>
              <a:gd name="connsiteY2" fmla="*/ 17102 h 17198"/>
              <a:gd name="connsiteX3" fmla="*/ 0 w 11227"/>
              <a:gd name="connsiteY3" fmla="*/ 13812 h 17198"/>
              <a:gd name="connsiteX0" fmla="*/ 2984 w 9640"/>
              <a:gd name="connsiteY0" fmla="*/ 0 h 17134"/>
              <a:gd name="connsiteX1" fmla="*/ 8964 w 9640"/>
              <a:gd name="connsiteY1" fmla="*/ 11385 h 17134"/>
              <a:gd name="connsiteX2" fmla="*/ 4302 w 9640"/>
              <a:gd name="connsiteY2" fmla="*/ 17102 h 17134"/>
              <a:gd name="connsiteX3" fmla="*/ 0 w 9640"/>
              <a:gd name="connsiteY3" fmla="*/ 9465 h 17134"/>
              <a:gd name="connsiteX0" fmla="*/ 3095 w 10000"/>
              <a:gd name="connsiteY0" fmla="*/ 0 h 10051"/>
              <a:gd name="connsiteX1" fmla="*/ 9299 w 10000"/>
              <a:gd name="connsiteY1" fmla="*/ 6645 h 10051"/>
              <a:gd name="connsiteX2" fmla="*/ 4463 w 10000"/>
              <a:gd name="connsiteY2" fmla="*/ 9981 h 10051"/>
              <a:gd name="connsiteX3" fmla="*/ 0 w 10000"/>
              <a:gd name="connsiteY3" fmla="*/ 5524 h 10051"/>
              <a:gd name="connsiteX0" fmla="*/ 1841 w 8746"/>
              <a:gd name="connsiteY0" fmla="*/ 0 h 10021"/>
              <a:gd name="connsiteX1" fmla="*/ 8045 w 8746"/>
              <a:gd name="connsiteY1" fmla="*/ 6645 h 10021"/>
              <a:gd name="connsiteX2" fmla="*/ 3209 w 8746"/>
              <a:gd name="connsiteY2" fmla="*/ 9981 h 10021"/>
              <a:gd name="connsiteX3" fmla="*/ 0 w 8746"/>
              <a:gd name="connsiteY3" fmla="*/ 4678 h 10021"/>
              <a:gd name="connsiteX0" fmla="*/ 2105 w 10220"/>
              <a:gd name="connsiteY0" fmla="*/ 0 h 9286"/>
              <a:gd name="connsiteX1" fmla="*/ 9198 w 10220"/>
              <a:gd name="connsiteY1" fmla="*/ 6631 h 9286"/>
              <a:gd name="connsiteX2" fmla="*/ 5596 w 10220"/>
              <a:gd name="connsiteY2" fmla="*/ 9222 h 9286"/>
              <a:gd name="connsiteX3" fmla="*/ 0 w 10220"/>
              <a:gd name="connsiteY3" fmla="*/ 4668 h 9286"/>
              <a:gd name="connsiteX0" fmla="*/ 2060 w 10000"/>
              <a:gd name="connsiteY0" fmla="*/ 0 h 10423"/>
              <a:gd name="connsiteX1" fmla="*/ 9000 w 10000"/>
              <a:gd name="connsiteY1" fmla="*/ 7141 h 10423"/>
              <a:gd name="connsiteX2" fmla="*/ 5476 w 10000"/>
              <a:gd name="connsiteY2" fmla="*/ 9931 h 10423"/>
              <a:gd name="connsiteX3" fmla="*/ 0 w 10000"/>
              <a:gd name="connsiteY3" fmla="*/ 5027 h 10423"/>
              <a:gd name="connsiteX0" fmla="*/ 2586 w 10526"/>
              <a:gd name="connsiteY0" fmla="*/ 0 h 10285"/>
              <a:gd name="connsiteX1" fmla="*/ 9526 w 10526"/>
              <a:gd name="connsiteY1" fmla="*/ 7141 h 10285"/>
              <a:gd name="connsiteX2" fmla="*/ 6002 w 10526"/>
              <a:gd name="connsiteY2" fmla="*/ 9931 h 10285"/>
              <a:gd name="connsiteX3" fmla="*/ 0 w 10526"/>
              <a:gd name="connsiteY3" fmla="*/ 3607 h 10285"/>
              <a:gd name="connsiteX0" fmla="*/ 2586 w 10526"/>
              <a:gd name="connsiteY0" fmla="*/ 0 h 10293"/>
              <a:gd name="connsiteX1" fmla="*/ 9526 w 10526"/>
              <a:gd name="connsiteY1" fmla="*/ 7141 h 10293"/>
              <a:gd name="connsiteX2" fmla="*/ 6002 w 10526"/>
              <a:gd name="connsiteY2" fmla="*/ 9931 h 10293"/>
              <a:gd name="connsiteX3" fmla="*/ 0 w 10526"/>
              <a:gd name="connsiteY3" fmla="*/ 3607 h 10293"/>
              <a:gd name="connsiteX0" fmla="*/ 2586 w 10638"/>
              <a:gd name="connsiteY0" fmla="*/ 0 h 10136"/>
              <a:gd name="connsiteX1" fmla="*/ 9526 w 10638"/>
              <a:gd name="connsiteY1" fmla="*/ 7141 h 10136"/>
              <a:gd name="connsiteX2" fmla="*/ 6704 w 10638"/>
              <a:gd name="connsiteY2" fmla="*/ 9761 h 10136"/>
              <a:gd name="connsiteX3" fmla="*/ 0 w 10638"/>
              <a:gd name="connsiteY3" fmla="*/ 3607 h 10136"/>
              <a:gd name="connsiteX0" fmla="*/ 2586 w 10449"/>
              <a:gd name="connsiteY0" fmla="*/ 0 h 10136"/>
              <a:gd name="connsiteX1" fmla="*/ 9526 w 10449"/>
              <a:gd name="connsiteY1" fmla="*/ 7141 h 10136"/>
              <a:gd name="connsiteX2" fmla="*/ 6704 w 10449"/>
              <a:gd name="connsiteY2" fmla="*/ 9761 h 10136"/>
              <a:gd name="connsiteX3" fmla="*/ 0 w 10449"/>
              <a:gd name="connsiteY3" fmla="*/ 3607 h 10136"/>
              <a:gd name="connsiteX0" fmla="*/ 2586 w 10038"/>
              <a:gd name="connsiteY0" fmla="*/ 0 h 10136"/>
              <a:gd name="connsiteX1" fmla="*/ 9526 w 10038"/>
              <a:gd name="connsiteY1" fmla="*/ 7141 h 10136"/>
              <a:gd name="connsiteX2" fmla="*/ 6704 w 10038"/>
              <a:gd name="connsiteY2" fmla="*/ 9761 h 10136"/>
              <a:gd name="connsiteX3" fmla="*/ 0 w 10038"/>
              <a:gd name="connsiteY3" fmla="*/ 3607 h 10136"/>
              <a:gd name="connsiteX0" fmla="*/ 876 w 10038"/>
              <a:gd name="connsiteY0" fmla="*/ 0 h 14226"/>
              <a:gd name="connsiteX1" fmla="*/ 9526 w 10038"/>
              <a:gd name="connsiteY1" fmla="*/ 11231 h 14226"/>
              <a:gd name="connsiteX2" fmla="*/ 6704 w 10038"/>
              <a:gd name="connsiteY2" fmla="*/ 13851 h 14226"/>
              <a:gd name="connsiteX3" fmla="*/ 0 w 10038"/>
              <a:gd name="connsiteY3" fmla="*/ 7697 h 14226"/>
              <a:gd name="connsiteX0" fmla="*/ 876 w 10038"/>
              <a:gd name="connsiteY0" fmla="*/ 0 h 14226"/>
              <a:gd name="connsiteX1" fmla="*/ 9526 w 10038"/>
              <a:gd name="connsiteY1" fmla="*/ 11231 h 14226"/>
              <a:gd name="connsiteX2" fmla="*/ 6704 w 10038"/>
              <a:gd name="connsiteY2" fmla="*/ 13851 h 14226"/>
              <a:gd name="connsiteX3" fmla="*/ 0 w 10038"/>
              <a:gd name="connsiteY3" fmla="*/ 7697 h 14226"/>
              <a:gd name="connsiteX0" fmla="*/ 744 w 10038"/>
              <a:gd name="connsiteY0" fmla="*/ 0 h 14964"/>
              <a:gd name="connsiteX1" fmla="*/ 9526 w 10038"/>
              <a:gd name="connsiteY1" fmla="*/ 11969 h 14964"/>
              <a:gd name="connsiteX2" fmla="*/ 6704 w 10038"/>
              <a:gd name="connsiteY2" fmla="*/ 14589 h 14964"/>
              <a:gd name="connsiteX3" fmla="*/ 0 w 10038"/>
              <a:gd name="connsiteY3" fmla="*/ 8435 h 14964"/>
              <a:gd name="connsiteX0" fmla="*/ 1840 w 10038"/>
              <a:gd name="connsiteY0" fmla="*/ 0 h 13317"/>
              <a:gd name="connsiteX1" fmla="*/ 9526 w 10038"/>
              <a:gd name="connsiteY1" fmla="*/ 10322 h 13317"/>
              <a:gd name="connsiteX2" fmla="*/ 6704 w 10038"/>
              <a:gd name="connsiteY2" fmla="*/ 12942 h 13317"/>
              <a:gd name="connsiteX3" fmla="*/ 0 w 10038"/>
              <a:gd name="connsiteY3" fmla="*/ 6788 h 13317"/>
              <a:gd name="connsiteX0" fmla="*/ 2629 w 10038"/>
              <a:gd name="connsiteY0" fmla="*/ 0 h 11783"/>
              <a:gd name="connsiteX1" fmla="*/ 9526 w 10038"/>
              <a:gd name="connsiteY1" fmla="*/ 8788 h 11783"/>
              <a:gd name="connsiteX2" fmla="*/ 6704 w 10038"/>
              <a:gd name="connsiteY2" fmla="*/ 11408 h 11783"/>
              <a:gd name="connsiteX3" fmla="*/ 0 w 10038"/>
              <a:gd name="connsiteY3" fmla="*/ 5254 h 11783"/>
              <a:gd name="connsiteX0" fmla="*/ 2629 w 11182"/>
              <a:gd name="connsiteY0" fmla="*/ 0 h 11783"/>
              <a:gd name="connsiteX1" fmla="*/ 10765 w 11182"/>
              <a:gd name="connsiteY1" fmla="*/ 5923 h 11783"/>
              <a:gd name="connsiteX2" fmla="*/ 6704 w 11182"/>
              <a:gd name="connsiteY2" fmla="*/ 11408 h 11783"/>
              <a:gd name="connsiteX3" fmla="*/ 0 w 11182"/>
              <a:gd name="connsiteY3" fmla="*/ 5254 h 11783"/>
              <a:gd name="connsiteX0" fmla="*/ 2010 w 11182"/>
              <a:gd name="connsiteY0" fmla="*/ 0 h 11668"/>
              <a:gd name="connsiteX1" fmla="*/ 10765 w 11182"/>
              <a:gd name="connsiteY1" fmla="*/ 5808 h 11668"/>
              <a:gd name="connsiteX2" fmla="*/ 6704 w 11182"/>
              <a:gd name="connsiteY2" fmla="*/ 11293 h 11668"/>
              <a:gd name="connsiteX3" fmla="*/ 0 w 11182"/>
              <a:gd name="connsiteY3" fmla="*/ 5139 h 11668"/>
              <a:gd name="connsiteX0" fmla="*/ 2010 w 11182"/>
              <a:gd name="connsiteY0" fmla="*/ 0 h 11668"/>
              <a:gd name="connsiteX1" fmla="*/ 10765 w 11182"/>
              <a:gd name="connsiteY1" fmla="*/ 5808 h 11668"/>
              <a:gd name="connsiteX2" fmla="*/ 6704 w 11182"/>
              <a:gd name="connsiteY2" fmla="*/ 11293 h 11668"/>
              <a:gd name="connsiteX3" fmla="*/ 0 w 11182"/>
              <a:gd name="connsiteY3" fmla="*/ 5139 h 11668"/>
              <a:gd name="connsiteX0" fmla="*/ 2010 w 11897"/>
              <a:gd name="connsiteY0" fmla="*/ 0 h 10740"/>
              <a:gd name="connsiteX1" fmla="*/ 10765 w 11897"/>
              <a:gd name="connsiteY1" fmla="*/ 5808 h 10740"/>
              <a:gd name="connsiteX2" fmla="*/ 11039 w 11897"/>
              <a:gd name="connsiteY2" fmla="*/ 10262 h 10740"/>
              <a:gd name="connsiteX3" fmla="*/ 0 w 11897"/>
              <a:gd name="connsiteY3" fmla="*/ 5139 h 10740"/>
              <a:gd name="connsiteX0" fmla="*/ 0 w 9887"/>
              <a:gd name="connsiteY0" fmla="*/ 0 h 10700"/>
              <a:gd name="connsiteX1" fmla="*/ 8755 w 9887"/>
              <a:gd name="connsiteY1" fmla="*/ 5808 h 10700"/>
              <a:gd name="connsiteX2" fmla="*/ 9029 w 9887"/>
              <a:gd name="connsiteY2" fmla="*/ 10262 h 10700"/>
              <a:gd name="connsiteX3" fmla="*/ 1883 w 9887"/>
              <a:gd name="connsiteY3" fmla="*/ 4795 h 10700"/>
              <a:gd name="connsiteX0" fmla="*/ 0 w 10308"/>
              <a:gd name="connsiteY0" fmla="*/ 0 h 9438"/>
              <a:gd name="connsiteX1" fmla="*/ 8855 w 10308"/>
              <a:gd name="connsiteY1" fmla="*/ 5428 h 9438"/>
              <a:gd name="connsiteX2" fmla="*/ 9758 w 10308"/>
              <a:gd name="connsiteY2" fmla="*/ 8949 h 9438"/>
              <a:gd name="connsiteX3" fmla="*/ 1905 w 10308"/>
              <a:gd name="connsiteY3" fmla="*/ 4481 h 9438"/>
              <a:gd name="connsiteX0" fmla="*/ 0 w 9392"/>
              <a:gd name="connsiteY0" fmla="*/ 0 h 11362"/>
              <a:gd name="connsiteX1" fmla="*/ 7982 w 9392"/>
              <a:gd name="connsiteY1" fmla="*/ 7113 h 11362"/>
              <a:gd name="connsiteX2" fmla="*/ 8858 w 9392"/>
              <a:gd name="connsiteY2" fmla="*/ 10844 h 11362"/>
              <a:gd name="connsiteX3" fmla="*/ 1240 w 9392"/>
              <a:gd name="connsiteY3" fmla="*/ 6110 h 11362"/>
              <a:gd name="connsiteX0" fmla="*/ 0 w 10000"/>
              <a:gd name="connsiteY0" fmla="*/ 0 h 10000"/>
              <a:gd name="connsiteX1" fmla="*/ 8499 w 10000"/>
              <a:gd name="connsiteY1" fmla="*/ 6260 h 10000"/>
              <a:gd name="connsiteX2" fmla="*/ 9431 w 10000"/>
              <a:gd name="connsiteY2" fmla="*/ 9544 h 10000"/>
              <a:gd name="connsiteX3" fmla="*/ 1320 w 10000"/>
              <a:gd name="connsiteY3" fmla="*/ 53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0"/>
                </a:moveTo>
                <a:cubicBezTo>
                  <a:pt x="2367" y="1677"/>
                  <a:pt x="7472" y="5620"/>
                  <a:pt x="8499" y="6260"/>
                </a:cubicBezTo>
                <a:cubicBezTo>
                  <a:pt x="10507" y="7588"/>
                  <a:pt x="10152" y="9208"/>
                  <a:pt x="9431" y="9544"/>
                </a:cubicBezTo>
                <a:cubicBezTo>
                  <a:pt x="7520" y="10821"/>
                  <a:pt x="5307" y="9412"/>
                  <a:pt x="1320" y="537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2" name="Picture 8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40" y="4754453"/>
            <a:ext cx="2258482" cy="8434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3" name="Freeform 52"/>
          <p:cNvSpPr>
            <a:spLocks/>
          </p:cNvSpPr>
          <p:nvPr/>
        </p:nvSpPr>
        <p:spPr bwMode="auto">
          <a:xfrm>
            <a:off x="1206825" y="4808402"/>
            <a:ext cx="1256551" cy="690134"/>
          </a:xfrm>
          <a:custGeom>
            <a:avLst/>
            <a:gdLst>
              <a:gd name="T0" fmla="*/ 0 w 452"/>
              <a:gd name="T1" fmla="*/ 579437 h 365"/>
              <a:gd name="T2" fmla="*/ 487363 w 452"/>
              <a:gd name="T3" fmla="*/ 400050 h 365"/>
              <a:gd name="T4" fmla="*/ 565150 w 452"/>
              <a:gd name="T5" fmla="*/ 330200 h 365"/>
              <a:gd name="T6" fmla="*/ 717550 w 452"/>
              <a:gd name="T7" fmla="*/ 0 h 365"/>
              <a:gd name="T8" fmla="*/ 0 60000 65536"/>
              <a:gd name="T9" fmla="*/ 0 60000 65536"/>
              <a:gd name="T10" fmla="*/ 0 60000 65536"/>
              <a:gd name="T11" fmla="*/ 0 60000 65536"/>
              <a:gd name="T12" fmla="*/ 0 w 452"/>
              <a:gd name="T13" fmla="*/ 0 h 365"/>
              <a:gd name="T14" fmla="*/ 452 w 452"/>
              <a:gd name="T15" fmla="*/ 365 h 365"/>
              <a:gd name="connsiteX0" fmla="*/ 0 w 11906"/>
              <a:gd name="connsiteY0" fmla="*/ 10270 h 10270"/>
              <a:gd name="connsiteX1" fmla="*/ 6792 w 11906"/>
              <a:gd name="connsiteY1" fmla="*/ 7174 h 10270"/>
              <a:gd name="connsiteX2" fmla="*/ 7876 w 11906"/>
              <a:gd name="connsiteY2" fmla="*/ 5969 h 10270"/>
              <a:gd name="connsiteX3" fmla="*/ 11906 w 11906"/>
              <a:gd name="connsiteY3" fmla="*/ 0 h 10270"/>
              <a:gd name="connsiteX0" fmla="*/ 0 w 11906"/>
              <a:gd name="connsiteY0" fmla="*/ 10270 h 10270"/>
              <a:gd name="connsiteX1" fmla="*/ 6792 w 11906"/>
              <a:gd name="connsiteY1" fmla="*/ 7174 h 10270"/>
              <a:gd name="connsiteX2" fmla="*/ 7876 w 11906"/>
              <a:gd name="connsiteY2" fmla="*/ 5969 h 10270"/>
              <a:gd name="connsiteX3" fmla="*/ 11906 w 11906"/>
              <a:gd name="connsiteY3" fmla="*/ 0 h 10270"/>
              <a:gd name="connsiteX0" fmla="*/ 0 w 11906"/>
              <a:gd name="connsiteY0" fmla="*/ 10270 h 10270"/>
              <a:gd name="connsiteX1" fmla="*/ 6792 w 11906"/>
              <a:gd name="connsiteY1" fmla="*/ 7174 h 10270"/>
              <a:gd name="connsiteX2" fmla="*/ 7876 w 11906"/>
              <a:gd name="connsiteY2" fmla="*/ 5969 h 10270"/>
              <a:gd name="connsiteX3" fmla="*/ 11906 w 11906"/>
              <a:gd name="connsiteY3" fmla="*/ 0 h 10270"/>
              <a:gd name="connsiteX0" fmla="*/ 0 w 11144"/>
              <a:gd name="connsiteY0" fmla="*/ 9258 h 9258"/>
              <a:gd name="connsiteX1" fmla="*/ 6792 w 11144"/>
              <a:gd name="connsiteY1" fmla="*/ 6162 h 9258"/>
              <a:gd name="connsiteX2" fmla="*/ 7876 w 11144"/>
              <a:gd name="connsiteY2" fmla="*/ 4957 h 9258"/>
              <a:gd name="connsiteX3" fmla="*/ 11144 w 11144"/>
              <a:gd name="connsiteY3" fmla="*/ 0 h 9258"/>
              <a:gd name="connsiteX0" fmla="*/ 0 w 10000"/>
              <a:gd name="connsiteY0" fmla="*/ 10000 h 10000"/>
              <a:gd name="connsiteX1" fmla="*/ 6095 w 10000"/>
              <a:gd name="connsiteY1" fmla="*/ 6656 h 10000"/>
              <a:gd name="connsiteX2" fmla="*/ 7067 w 10000"/>
              <a:gd name="connsiteY2" fmla="*/ 5354 h 10000"/>
              <a:gd name="connsiteX3" fmla="*/ 10000 w 10000"/>
              <a:gd name="connsiteY3" fmla="*/ 0 h 10000"/>
              <a:gd name="connsiteX0" fmla="*/ 0 w 10391"/>
              <a:gd name="connsiteY0" fmla="*/ 10073 h 10073"/>
              <a:gd name="connsiteX1" fmla="*/ 6095 w 10391"/>
              <a:gd name="connsiteY1" fmla="*/ 6729 h 10073"/>
              <a:gd name="connsiteX2" fmla="*/ 7067 w 10391"/>
              <a:gd name="connsiteY2" fmla="*/ 5427 h 10073"/>
              <a:gd name="connsiteX3" fmla="*/ 10391 w 10391"/>
              <a:gd name="connsiteY3" fmla="*/ 0 h 10073"/>
              <a:gd name="connsiteX0" fmla="*/ 0 w 10391"/>
              <a:gd name="connsiteY0" fmla="*/ 10073 h 10073"/>
              <a:gd name="connsiteX1" fmla="*/ 6095 w 10391"/>
              <a:gd name="connsiteY1" fmla="*/ 6729 h 10073"/>
              <a:gd name="connsiteX2" fmla="*/ 7067 w 10391"/>
              <a:gd name="connsiteY2" fmla="*/ 5427 h 10073"/>
              <a:gd name="connsiteX3" fmla="*/ 10391 w 10391"/>
              <a:gd name="connsiteY3" fmla="*/ 0 h 10073"/>
              <a:gd name="connsiteX0" fmla="*/ 0 w 10391"/>
              <a:gd name="connsiteY0" fmla="*/ 10073 h 10073"/>
              <a:gd name="connsiteX1" fmla="*/ 5118 w 10391"/>
              <a:gd name="connsiteY1" fmla="*/ 7239 h 10073"/>
              <a:gd name="connsiteX2" fmla="*/ 7067 w 10391"/>
              <a:gd name="connsiteY2" fmla="*/ 5427 h 10073"/>
              <a:gd name="connsiteX3" fmla="*/ 10391 w 10391"/>
              <a:gd name="connsiteY3" fmla="*/ 0 h 10073"/>
              <a:gd name="connsiteX0" fmla="*/ 0 w 10391"/>
              <a:gd name="connsiteY0" fmla="*/ 10073 h 10073"/>
              <a:gd name="connsiteX1" fmla="*/ 5118 w 10391"/>
              <a:gd name="connsiteY1" fmla="*/ 7239 h 10073"/>
              <a:gd name="connsiteX2" fmla="*/ 7311 w 10391"/>
              <a:gd name="connsiteY2" fmla="*/ 5063 h 10073"/>
              <a:gd name="connsiteX3" fmla="*/ 10391 w 10391"/>
              <a:gd name="connsiteY3" fmla="*/ 0 h 10073"/>
              <a:gd name="connsiteX0" fmla="*/ 0 w 10391"/>
              <a:gd name="connsiteY0" fmla="*/ 10073 h 10073"/>
              <a:gd name="connsiteX1" fmla="*/ 5118 w 10391"/>
              <a:gd name="connsiteY1" fmla="*/ 7239 h 10073"/>
              <a:gd name="connsiteX2" fmla="*/ 7751 w 10391"/>
              <a:gd name="connsiteY2" fmla="*/ 4772 h 10073"/>
              <a:gd name="connsiteX3" fmla="*/ 10391 w 10391"/>
              <a:gd name="connsiteY3" fmla="*/ 0 h 10073"/>
              <a:gd name="connsiteX0" fmla="*/ 0 w 10391"/>
              <a:gd name="connsiteY0" fmla="*/ 10073 h 10073"/>
              <a:gd name="connsiteX1" fmla="*/ 5118 w 10391"/>
              <a:gd name="connsiteY1" fmla="*/ 7239 h 10073"/>
              <a:gd name="connsiteX2" fmla="*/ 7751 w 10391"/>
              <a:gd name="connsiteY2" fmla="*/ 4772 h 10073"/>
              <a:gd name="connsiteX3" fmla="*/ 10391 w 10391"/>
              <a:gd name="connsiteY3" fmla="*/ 0 h 10073"/>
              <a:gd name="connsiteX0" fmla="*/ 0 w 10391"/>
              <a:gd name="connsiteY0" fmla="*/ 10073 h 10073"/>
              <a:gd name="connsiteX1" fmla="*/ 5118 w 10391"/>
              <a:gd name="connsiteY1" fmla="*/ 7239 h 10073"/>
              <a:gd name="connsiteX2" fmla="*/ 7751 w 10391"/>
              <a:gd name="connsiteY2" fmla="*/ 4772 h 10073"/>
              <a:gd name="connsiteX3" fmla="*/ 10391 w 10391"/>
              <a:gd name="connsiteY3" fmla="*/ 0 h 10073"/>
              <a:gd name="connsiteX0" fmla="*/ 0 w 10391"/>
              <a:gd name="connsiteY0" fmla="*/ 10073 h 10073"/>
              <a:gd name="connsiteX1" fmla="*/ 5118 w 10391"/>
              <a:gd name="connsiteY1" fmla="*/ 7239 h 10073"/>
              <a:gd name="connsiteX2" fmla="*/ 8093 w 10391"/>
              <a:gd name="connsiteY2" fmla="*/ 5282 h 10073"/>
              <a:gd name="connsiteX3" fmla="*/ 10391 w 10391"/>
              <a:gd name="connsiteY3" fmla="*/ 0 h 10073"/>
              <a:gd name="connsiteX0" fmla="*/ 0 w 10391"/>
              <a:gd name="connsiteY0" fmla="*/ 10073 h 10073"/>
              <a:gd name="connsiteX1" fmla="*/ 5118 w 10391"/>
              <a:gd name="connsiteY1" fmla="*/ 7239 h 10073"/>
              <a:gd name="connsiteX2" fmla="*/ 5259 w 10391"/>
              <a:gd name="connsiteY2" fmla="*/ 7103 h 10073"/>
              <a:gd name="connsiteX3" fmla="*/ 10391 w 10391"/>
              <a:gd name="connsiteY3" fmla="*/ 0 h 10073"/>
              <a:gd name="connsiteX0" fmla="*/ 0 w 10391"/>
              <a:gd name="connsiteY0" fmla="*/ 10073 h 10073"/>
              <a:gd name="connsiteX1" fmla="*/ 5118 w 10391"/>
              <a:gd name="connsiteY1" fmla="*/ 7239 h 10073"/>
              <a:gd name="connsiteX2" fmla="*/ 7654 w 10391"/>
              <a:gd name="connsiteY2" fmla="*/ 5646 h 10073"/>
              <a:gd name="connsiteX3" fmla="*/ 10391 w 10391"/>
              <a:gd name="connsiteY3" fmla="*/ 0 h 10073"/>
              <a:gd name="connsiteX0" fmla="*/ 0 w 10391"/>
              <a:gd name="connsiteY0" fmla="*/ 10073 h 10073"/>
              <a:gd name="connsiteX1" fmla="*/ 5118 w 10391"/>
              <a:gd name="connsiteY1" fmla="*/ 7239 h 10073"/>
              <a:gd name="connsiteX2" fmla="*/ 9022 w 10391"/>
              <a:gd name="connsiteY2" fmla="*/ 5136 h 10073"/>
              <a:gd name="connsiteX3" fmla="*/ 10391 w 10391"/>
              <a:gd name="connsiteY3" fmla="*/ 0 h 10073"/>
              <a:gd name="connsiteX0" fmla="*/ 0 w 10391"/>
              <a:gd name="connsiteY0" fmla="*/ 10073 h 10073"/>
              <a:gd name="connsiteX1" fmla="*/ 5118 w 10391"/>
              <a:gd name="connsiteY1" fmla="*/ 7239 h 10073"/>
              <a:gd name="connsiteX2" fmla="*/ 9022 w 10391"/>
              <a:gd name="connsiteY2" fmla="*/ 5136 h 10073"/>
              <a:gd name="connsiteX3" fmla="*/ 10391 w 10391"/>
              <a:gd name="connsiteY3" fmla="*/ 0 h 10073"/>
              <a:gd name="connsiteX0" fmla="*/ 0 w 10391"/>
              <a:gd name="connsiteY0" fmla="*/ 10073 h 10073"/>
              <a:gd name="connsiteX1" fmla="*/ 5118 w 10391"/>
              <a:gd name="connsiteY1" fmla="*/ 7239 h 10073"/>
              <a:gd name="connsiteX2" fmla="*/ 7947 w 10391"/>
              <a:gd name="connsiteY2" fmla="*/ 5792 h 10073"/>
              <a:gd name="connsiteX3" fmla="*/ 10391 w 10391"/>
              <a:gd name="connsiteY3" fmla="*/ 0 h 10073"/>
              <a:gd name="connsiteX0" fmla="*/ 0 w 10391"/>
              <a:gd name="connsiteY0" fmla="*/ 10073 h 10073"/>
              <a:gd name="connsiteX1" fmla="*/ 5118 w 10391"/>
              <a:gd name="connsiteY1" fmla="*/ 7239 h 10073"/>
              <a:gd name="connsiteX2" fmla="*/ 7947 w 10391"/>
              <a:gd name="connsiteY2" fmla="*/ 5792 h 10073"/>
              <a:gd name="connsiteX3" fmla="*/ 10391 w 10391"/>
              <a:gd name="connsiteY3" fmla="*/ 0 h 10073"/>
              <a:gd name="connsiteX0" fmla="*/ 0 w 10391"/>
              <a:gd name="connsiteY0" fmla="*/ 10073 h 10073"/>
              <a:gd name="connsiteX1" fmla="*/ 5118 w 10391"/>
              <a:gd name="connsiteY1" fmla="*/ 7239 h 10073"/>
              <a:gd name="connsiteX2" fmla="*/ 7947 w 10391"/>
              <a:gd name="connsiteY2" fmla="*/ 5792 h 10073"/>
              <a:gd name="connsiteX3" fmla="*/ 10391 w 10391"/>
              <a:gd name="connsiteY3" fmla="*/ 0 h 10073"/>
              <a:gd name="connsiteX0" fmla="*/ 0 w 10391"/>
              <a:gd name="connsiteY0" fmla="*/ 10073 h 10073"/>
              <a:gd name="connsiteX1" fmla="*/ 5118 w 10391"/>
              <a:gd name="connsiteY1" fmla="*/ 7239 h 10073"/>
              <a:gd name="connsiteX2" fmla="*/ 7947 w 10391"/>
              <a:gd name="connsiteY2" fmla="*/ 5792 h 10073"/>
              <a:gd name="connsiteX3" fmla="*/ 10391 w 10391"/>
              <a:gd name="connsiteY3" fmla="*/ 0 h 10073"/>
              <a:gd name="connsiteX0" fmla="*/ 0 w 10391"/>
              <a:gd name="connsiteY0" fmla="*/ 10073 h 10073"/>
              <a:gd name="connsiteX1" fmla="*/ 5118 w 10391"/>
              <a:gd name="connsiteY1" fmla="*/ 7239 h 10073"/>
              <a:gd name="connsiteX2" fmla="*/ 7947 w 10391"/>
              <a:gd name="connsiteY2" fmla="*/ 5792 h 10073"/>
              <a:gd name="connsiteX3" fmla="*/ 10391 w 10391"/>
              <a:gd name="connsiteY3" fmla="*/ 0 h 10073"/>
              <a:gd name="connsiteX0" fmla="*/ 0 w 10391"/>
              <a:gd name="connsiteY0" fmla="*/ 10073 h 10073"/>
              <a:gd name="connsiteX1" fmla="*/ 5118 w 10391"/>
              <a:gd name="connsiteY1" fmla="*/ 7239 h 10073"/>
              <a:gd name="connsiteX2" fmla="*/ 7947 w 10391"/>
              <a:gd name="connsiteY2" fmla="*/ 5792 h 10073"/>
              <a:gd name="connsiteX3" fmla="*/ 10391 w 10391"/>
              <a:gd name="connsiteY3" fmla="*/ 0 h 10073"/>
              <a:gd name="connsiteX0" fmla="*/ 0 w 15714"/>
              <a:gd name="connsiteY0" fmla="*/ 12865 h 12865"/>
              <a:gd name="connsiteX1" fmla="*/ 10441 w 15714"/>
              <a:gd name="connsiteY1" fmla="*/ 7239 h 12865"/>
              <a:gd name="connsiteX2" fmla="*/ 13270 w 15714"/>
              <a:gd name="connsiteY2" fmla="*/ 5792 h 12865"/>
              <a:gd name="connsiteX3" fmla="*/ 15714 w 15714"/>
              <a:gd name="connsiteY3" fmla="*/ 0 h 12865"/>
              <a:gd name="connsiteX0" fmla="*/ 0 w 15714"/>
              <a:gd name="connsiteY0" fmla="*/ 12865 h 12865"/>
              <a:gd name="connsiteX1" fmla="*/ 10441 w 15714"/>
              <a:gd name="connsiteY1" fmla="*/ 7239 h 12865"/>
              <a:gd name="connsiteX2" fmla="*/ 12186 w 15714"/>
              <a:gd name="connsiteY2" fmla="*/ 6233 h 12865"/>
              <a:gd name="connsiteX3" fmla="*/ 15714 w 15714"/>
              <a:gd name="connsiteY3" fmla="*/ 0 h 1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14" h="12865">
                <a:moveTo>
                  <a:pt x="0" y="12865"/>
                </a:moveTo>
                <a:cubicBezTo>
                  <a:pt x="1706" y="11920"/>
                  <a:pt x="6780" y="9204"/>
                  <a:pt x="10441" y="7239"/>
                </a:cubicBezTo>
                <a:cubicBezTo>
                  <a:pt x="12736" y="5960"/>
                  <a:pt x="8534" y="8130"/>
                  <a:pt x="12186" y="6233"/>
                </a:cubicBezTo>
                <a:cubicBezTo>
                  <a:pt x="12137" y="6294"/>
                  <a:pt x="13465" y="5329"/>
                  <a:pt x="15714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9" cstate="email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228" y="3758147"/>
            <a:ext cx="2762550" cy="2173739"/>
          </a:xfrm>
          <a:prstGeom prst="rect">
            <a:avLst/>
          </a:prstGeom>
        </p:spPr>
      </p:pic>
      <p:sp>
        <p:nvSpPr>
          <p:cNvPr id="102" name="Freeform 21"/>
          <p:cNvSpPr>
            <a:spLocks/>
          </p:cNvSpPr>
          <p:nvPr/>
        </p:nvSpPr>
        <p:spPr bwMode="auto">
          <a:xfrm>
            <a:off x="9108254" y="3732127"/>
            <a:ext cx="342900" cy="217487"/>
          </a:xfrm>
          <a:custGeom>
            <a:avLst/>
            <a:gdLst>
              <a:gd name="T0" fmla="*/ 201613 w 216"/>
              <a:gd name="T1" fmla="*/ 128564 h 203"/>
              <a:gd name="T2" fmla="*/ 84138 w 216"/>
              <a:gd name="T3" fmla="*/ 217488 h 203"/>
              <a:gd name="T4" fmla="*/ 109538 w 216"/>
              <a:gd name="T5" fmla="*/ 128564 h 203"/>
              <a:gd name="T6" fmla="*/ 0 w 216"/>
              <a:gd name="T7" fmla="*/ 95352 h 203"/>
              <a:gd name="T8" fmla="*/ 150813 w 216"/>
              <a:gd name="T9" fmla="*/ 78210 h 203"/>
              <a:gd name="T10" fmla="*/ 263525 w 216"/>
              <a:gd name="T11" fmla="*/ 0 h 203"/>
              <a:gd name="T12" fmla="*/ 227013 w 216"/>
              <a:gd name="T13" fmla="*/ 78210 h 203"/>
              <a:gd name="T14" fmla="*/ 342900 w 216"/>
              <a:gd name="T15" fmla="*/ 100709 h 203"/>
              <a:gd name="T16" fmla="*/ 201613 w 216"/>
              <a:gd name="T17" fmla="*/ 128564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6"/>
              <a:gd name="T28" fmla="*/ 0 h 203"/>
              <a:gd name="T29" fmla="*/ 216 w 216"/>
              <a:gd name="T30" fmla="*/ 203 h 2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6" h="203">
                <a:moveTo>
                  <a:pt x="127" y="120"/>
                </a:moveTo>
                <a:lnTo>
                  <a:pt x="53" y="203"/>
                </a:lnTo>
                <a:lnTo>
                  <a:pt x="69" y="120"/>
                </a:lnTo>
                <a:lnTo>
                  <a:pt x="0" y="89"/>
                </a:lnTo>
                <a:lnTo>
                  <a:pt x="95" y="73"/>
                </a:lnTo>
                <a:lnTo>
                  <a:pt x="166" y="0"/>
                </a:lnTo>
                <a:lnTo>
                  <a:pt x="143" y="73"/>
                </a:lnTo>
                <a:lnTo>
                  <a:pt x="216" y="94"/>
                </a:lnTo>
                <a:lnTo>
                  <a:pt x="127" y="120"/>
                </a:ln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C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6281">
            <a:off x="3909129" y="1023955"/>
            <a:ext cx="809905" cy="80990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54890" y="1623101"/>
            <a:ext cx="13167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Benign </a:t>
            </a:r>
            <a:b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wind conditions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703431" y="1457123"/>
            <a:ext cx="1536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No convective activity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B5A22DAD-EF7C-D84D-9A0F-22C00977C69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458" y="4168179"/>
            <a:ext cx="2762550" cy="175819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4776AC3-B04C-FB46-B95D-6A75F2857149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3651" flipH="1">
            <a:off x="7291416" y="2330824"/>
            <a:ext cx="682814" cy="283662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8344081" y="3677997"/>
            <a:ext cx="73930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Meter fix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20A170F6-13EC-4FDA-B460-200B22005471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8779" flipH="1">
            <a:off x="5072371" y="2269500"/>
            <a:ext cx="682814" cy="283662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45F2D43A-FAB9-4CDE-A598-D9C1D0F4D192}"/>
              </a:ext>
            </a:extLst>
          </p:cNvPr>
          <p:cNvSpPr txBox="1"/>
          <p:nvPr/>
        </p:nvSpPr>
        <p:spPr>
          <a:xfrm>
            <a:off x="10003819" y="3788386"/>
            <a:ext cx="15368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Clear skies &amp; unlimited visibility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0AFAF6F-D7E5-4B05-9723-AC072776C762}"/>
              </a:ext>
            </a:extLst>
          </p:cNvPr>
          <p:cNvSpPr txBox="1"/>
          <p:nvPr/>
        </p:nvSpPr>
        <p:spPr>
          <a:xfrm>
            <a:off x="8552589" y="4615809"/>
            <a:ext cx="1316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Light </a:t>
            </a:r>
            <a:b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winds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ACCE01-CDCA-4E9C-A315-011C96A34908}"/>
              </a:ext>
            </a:extLst>
          </p:cNvPr>
          <p:cNvSpPr txBox="1"/>
          <p:nvPr/>
        </p:nvSpPr>
        <p:spPr>
          <a:xfrm>
            <a:off x="1019845" y="3858087"/>
            <a:ext cx="15368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Clear skies &amp; unlimited visibility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3F265B8-0CF3-49EC-8696-BA5483CDEDD6}"/>
              </a:ext>
            </a:extLst>
          </p:cNvPr>
          <p:cNvSpPr txBox="1"/>
          <p:nvPr/>
        </p:nvSpPr>
        <p:spPr>
          <a:xfrm>
            <a:off x="1714475" y="5328095"/>
            <a:ext cx="1316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Light </a:t>
            </a:r>
            <a:b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winds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15617F43-E349-460A-9A88-30455385F7E0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0123" flipH="1">
            <a:off x="8916813" y="2687995"/>
            <a:ext cx="682814" cy="283662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2035807-53B8-49D0-95B9-E8397AE320E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1591" flipH="1">
            <a:off x="8629599" y="3503862"/>
            <a:ext cx="532004" cy="22101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D6F20AE-DDC4-4700-8895-BB5971873456}"/>
              </a:ext>
            </a:extLst>
          </p:cNvPr>
          <p:cNvGrpSpPr/>
          <p:nvPr/>
        </p:nvGrpSpPr>
        <p:grpSpPr>
          <a:xfrm>
            <a:off x="1588" y="2081471"/>
            <a:ext cx="5157504" cy="1307786"/>
            <a:chOff x="0" y="2081471"/>
            <a:chExt cx="5157504" cy="130778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6170907-D6B1-406B-8CF3-E041A087119A}"/>
                </a:ext>
              </a:extLst>
            </p:cNvPr>
            <p:cNvGrpSpPr/>
            <p:nvPr/>
          </p:nvGrpSpPr>
          <p:grpSpPr>
            <a:xfrm>
              <a:off x="0" y="2081471"/>
              <a:ext cx="5157504" cy="1307786"/>
              <a:chOff x="0" y="2081471"/>
              <a:chExt cx="5157504" cy="1307786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4FEFBC38-3C10-40DF-A1F9-D50601AA2034}"/>
                  </a:ext>
                </a:extLst>
              </p:cNvPr>
              <p:cNvGrpSpPr/>
              <p:nvPr/>
            </p:nvGrpSpPr>
            <p:grpSpPr>
              <a:xfrm>
                <a:off x="0" y="2081471"/>
                <a:ext cx="4688378" cy="733237"/>
                <a:chOff x="0" y="2081471"/>
                <a:chExt cx="4688378" cy="733237"/>
              </a:xfrm>
            </p:grpSpPr>
            <p:sp>
              <p:nvSpPr>
                <p:cNvPr id="35" name="Freeform 30">
                  <a:extLst>
                    <a:ext uri="{FF2B5EF4-FFF2-40B4-BE49-F238E27FC236}">
                      <a16:creationId xmlns:a16="http://schemas.microsoft.com/office/drawing/2014/main" id="{A3766CC5-6F1F-4CD2-8264-50CAB9B6B53D}"/>
                    </a:ext>
                  </a:extLst>
                </p:cNvPr>
                <p:cNvSpPr/>
                <p:nvPr/>
              </p:nvSpPr>
              <p:spPr>
                <a:xfrm rot="16200000">
                  <a:off x="2248509" y="248126"/>
                  <a:ext cx="191360" cy="4688378"/>
                </a:xfrm>
                <a:custGeom>
                  <a:avLst/>
                  <a:gdLst>
                    <a:gd name="connsiteX0" fmla="*/ 1244303 w 1244303"/>
                    <a:gd name="connsiteY0" fmla="*/ 0 h 1514475"/>
                    <a:gd name="connsiteX1" fmla="*/ 258465 w 1244303"/>
                    <a:gd name="connsiteY1" fmla="*/ 514350 h 1514475"/>
                    <a:gd name="connsiteX2" fmla="*/ 10815 w 1244303"/>
                    <a:gd name="connsiteY2" fmla="*/ 933450 h 1514475"/>
                    <a:gd name="connsiteX3" fmla="*/ 515640 w 1244303"/>
                    <a:gd name="connsiteY3" fmla="*/ 1514475 h 1514475"/>
                    <a:gd name="connsiteX0" fmla="*/ 1447715 w 1447715"/>
                    <a:gd name="connsiteY0" fmla="*/ 0 h 1514475"/>
                    <a:gd name="connsiteX1" fmla="*/ 461877 w 1447715"/>
                    <a:gd name="connsiteY1" fmla="*/ 514350 h 1514475"/>
                    <a:gd name="connsiteX2" fmla="*/ 4677 w 1447715"/>
                    <a:gd name="connsiteY2" fmla="*/ 1036481 h 1514475"/>
                    <a:gd name="connsiteX3" fmla="*/ 719052 w 1447715"/>
                    <a:gd name="connsiteY3" fmla="*/ 1514475 h 1514475"/>
                    <a:gd name="connsiteX0" fmla="*/ 1447715 w 1447715"/>
                    <a:gd name="connsiteY0" fmla="*/ 0 h 1514475"/>
                    <a:gd name="connsiteX1" fmla="*/ 461877 w 1447715"/>
                    <a:gd name="connsiteY1" fmla="*/ 514350 h 1514475"/>
                    <a:gd name="connsiteX2" fmla="*/ 4677 w 1447715"/>
                    <a:gd name="connsiteY2" fmla="*/ 1036481 h 1514475"/>
                    <a:gd name="connsiteX3" fmla="*/ 719052 w 1447715"/>
                    <a:gd name="connsiteY3" fmla="*/ 1514475 h 1514475"/>
                    <a:gd name="connsiteX0" fmla="*/ 1447715 w 1447715"/>
                    <a:gd name="connsiteY0" fmla="*/ 0 h 1514475"/>
                    <a:gd name="connsiteX1" fmla="*/ 461877 w 1447715"/>
                    <a:gd name="connsiteY1" fmla="*/ 514350 h 1514475"/>
                    <a:gd name="connsiteX2" fmla="*/ 4677 w 1447715"/>
                    <a:gd name="connsiteY2" fmla="*/ 1036481 h 1514475"/>
                    <a:gd name="connsiteX3" fmla="*/ 719052 w 1447715"/>
                    <a:gd name="connsiteY3" fmla="*/ 1514475 h 1514475"/>
                    <a:gd name="connsiteX0" fmla="*/ 1443038 w 1443038"/>
                    <a:gd name="connsiteY0" fmla="*/ 0 h 1514475"/>
                    <a:gd name="connsiteX1" fmla="*/ 0 w 1443038"/>
                    <a:gd name="connsiteY1" fmla="*/ 1036481 h 1514475"/>
                    <a:gd name="connsiteX2" fmla="*/ 714375 w 1443038"/>
                    <a:gd name="connsiteY2" fmla="*/ 1514475 h 1514475"/>
                    <a:gd name="connsiteX0" fmla="*/ 1468458 w 1468458"/>
                    <a:gd name="connsiteY0" fmla="*/ 0 h 1514475"/>
                    <a:gd name="connsiteX1" fmla="*/ 25420 w 1468458"/>
                    <a:gd name="connsiteY1" fmla="*/ 1036481 h 1514475"/>
                    <a:gd name="connsiteX2" fmla="*/ 739795 w 1468458"/>
                    <a:gd name="connsiteY2" fmla="*/ 1514475 h 1514475"/>
                    <a:gd name="connsiteX0" fmla="*/ 1505745 w 1505745"/>
                    <a:gd name="connsiteY0" fmla="*/ 0 h 1514475"/>
                    <a:gd name="connsiteX1" fmla="*/ 62707 w 1505745"/>
                    <a:gd name="connsiteY1" fmla="*/ 1036481 h 1514475"/>
                    <a:gd name="connsiteX2" fmla="*/ 777082 w 1505745"/>
                    <a:gd name="connsiteY2" fmla="*/ 1514475 h 1514475"/>
                    <a:gd name="connsiteX0" fmla="*/ 1840002 w 1840002"/>
                    <a:gd name="connsiteY0" fmla="*/ 0 h 1514475"/>
                    <a:gd name="connsiteX1" fmla="*/ 41364 w 1840002"/>
                    <a:gd name="connsiteY1" fmla="*/ 764184 h 1514475"/>
                    <a:gd name="connsiteX2" fmla="*/ 1111339 w 1840002"/>
                    <a:gd name="connsiteY2" fmla="*/ 1514475 h 1514475"/>
                    <a:gd name="connsiteX0" fmla="*/ 1203550 w 1203550"/>
                    <a:gd name="connsiteY0" fmla="*/ 0 h 1617506"/>
                    <a:gd name="connsiteX1" fmla="*/ 109762 w 1203550"/>
                    <a:gd name="connsiteY1" fmla="*/ 867215 h 1617506"/>
                    <a:gd name="connsiteX2" fmla="*/ 1179737 w 1203550"/>
                    <a:gd name="connsiteY2" fmla="*/ 1617506 h 1617506"/>
                    <a:gd name="connsiteX0" fmla="*/ 1260590 w 1260590"/>
                    <a:gd name="connsiteY0" fmla="*/ 0 h 1617506"/>
                    <a:gd name="connsiteX1" fmla="*/ 96952 w 1260590"/>
                    <a:gd name="connsiteY1" fmla="*/ 889294 h 1617506"/>
                    <a:gd name="connsiteX2" fmla="*/ 1236777 w 1260590"/>
                    <a:gd name="connsiteY2" fmla="*/ 1617506 h 1617506"/>
                    <a:gd name="connsiteX0" fmla="*/ 1217632 w 1217632"/>
                    <a:gd name="connsiteY0" fmla="*/ 0 h 1617506"/>
                    <a:gd name="connsiteX1" fmla="*/ 53994 w 1217632"/>
                    <a:gd name="connsiteY1" fmla="*/ 889294 h 1617506"/>
                    <a:gd name="connsiteX2" fmla="*/ 1193819 w 1217632"/>
                    <a:gd name="connsiteY2" fmla="*/ 1617506 h 1617506"/>
                    <a:gd name="connsiteX0" fmla="*/ 1187746 w 1187746"/>
                    <a:gd name="connsiteY0" fmla="*/ 0 h 1617506"/>
                    <a:gd name="connsiteX1" fmla="*/ 24108 w 1187746"/>
                    <a:gd name="connsiteY1" fmla="*/ 889294 h 1617506"/>
                    <a:gd name="connsiteX2" fmla="*/ 1163933 w 1187746"/>
                    <a:gd name="connsiteY2" fmla="*/ 1617506 h 1617506"/>
                    <a:gd name="connsiteX0" fmla="*/ 1187746 w 1187746"/>
                    <a:gd name="connsiteY0" fmla="*/ 0 h 1617506"/>
                    <a:gd name="connsiteX1" fmla="*/ 24108 w 1187746"/>
                    <a:gd name="connsiteY1" fmla="*/ 889294 h 1617506"/>
                    <a:gd name="connsiteX2" fmla="*/ 1163933 w 1187746"/>
                    <a:gd name="connsiteY2" fmla="*/ 1617506 h 1617506"/>
                    <a:gd name="connsiteX0" fmla="*/ 1180897 w 1180897"/>
                    <a:gd name="connsiteY0" fmla="*/ 0 h 1617506"/>
                    <a:gd name="connsiteX1" fmla="*/ 17259 w 1180897"/>
                    <a:gd name="connsiteY1" fmla="*/ 889294 h 1617506"/>
                    <a:gd name="connsiteX2" fmla="*/ 1157084 w 1180897"/>
                    <a:gd name="connsiteY2" fmla="*/ 1617506 h 1617506"/>
                    <a:gd name="connsiteX0" fmla="*/ 1173417 w 1173417"/>
                    <a:gd name="connsiteY0" fmla="*/ 0 h 1617506"/>
                    <a:gd name="connsiteX1" fmla="*/ 9779 w 1173417"/>
                    <a:gd name="connsiteY1" fmla="*/ 889294 h 1617506"/>
                    <a:gd name="connsiteX2" fmla="*/ 1149604 w 1173417"/>
                    <a:gd name="connsiteY2" fmla="*/ 1617506 h 16175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73417" h="1617506">
                      <a:moveTo>
                        <a:pt x="1173417" y="0"/>
                      </a:moveTo>
                      <a:cubicBezTo>
                        <a:pt x="701334" y="246820"/>
                        <a:pt x="-97377" y="547121"/>
                        <a:pt x="9779" y="889294"/>
                      </a:cubicBezTo>
                      <a:cubicBezTo>
                        <a:pt x="97091" y="1153139"/>
                        <a:pt x="658272" y="1388258"/>
                        <a:pt x="1149604" y="1617506"/>
                      </a:cubicBezTo>
                    </a:path>
                  </a:pathLst>
                </a:custGeom>
                <a:ln w="19050" cmpd="sng">
                  <a:solidFill>
                    <a:srgbClr val="FFC000"/>
                  </a:solidFill>
                </a:ln>
                <a:effectLst>
                  <a:outerShdw blurRad="508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pic>
              <p:nvPicPr>
                <p:cNvPr id="36" name="Picture 35">
                  <a:extLst>
                    <a:ext uri="{FF2B5EF4-FFF2-40B4-BE49-F238E27FC236}">
                      <a16:creationId xmlns:a16="http://schemas.microsoft.com/office/drawing/2014/main" id="{C213A0FC-CE2C-44F2-A3DA-750153920A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email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54724" y="2440151"/>
                  <a:ext cx="682814" cy="283662"/>
                </a:xfrm>
                <a:prstGeom prst="rect">
                  <a:avLst/>
                </a:prstGeom>
              </p:spPr>
            </p:pic>
            <p:pic>
              <p:nvPicPr>
                <p:cNvPr id="45" name="Picture 44">
                  <a:extLst>
                    <a:ext uri="{FF2B5EF4-FFF2-40B4-BE49-F238E27FC236}">
                      <a16:creationId xmlns:a16="http://schemas.microsoft.com/office/drawing/2014/main" id="{914989B1-5E4B-4860-85B4-CF40F84DAF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email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030322" y="2531046"/>
                  <a:ext cx="682814" cy="283662"/>
                </a:xfrm>
                <a:prstGeom prst="rect">
                  <a:avLst/>
                </a:prstGeom>
              </p:spPr>
            </p:pic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B84872AD-051E-4A11-AD0E-ED2B6F2F7881}"/>
                    </a:ext>
                  </a:extLst>
                </p:cNvPr>
                <p:cNvSpPr txBox="1"/>
                <p:nvPr/>
              </p:nvSpPr>
              <p:spPr>
                <a:xfrm>
                  <a:off x="830307" y="2081471"/>
                  <a:ext cx="138594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Arial"/>
                      <a:ea typeface="+mn-ea"/>
                      <a:cs typeface="+mn-cs"/>
                    </a:rPr>
                    <a:t>Minimal spacing</a:t>
                  </a:r>
                </a:p>
              </p:txBody>
            </p:sp>
          </p:grp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5B5421A-4977-4F90-95F9-A227B2108E4B}"/>
                  </a:ext>
                </a:extLst>
              </p:cNvPr>
              <p:cNvSpPr txBox="1"/>
              <p:nvPr/>
            </p:nvSpPr>
            <p:spPr>
              <a:xfrm>
                <a:off x="3771559" y="2650593"/>
                <a:ext cx="138594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rPr>
                  <a:t>Precise spacing for merging</a:t>
                </a:r>
              </a:p>
            </p:txBody>
          </p:sp>
        </p:grpSp>
        <p:sp>
          <p:nvSpPr>
            <p:cNvPr id="37" name="Freeform 21">
              <a:extLst>
                <a:ext uri="{FF2B5EF4-FFF2-40B4-BE49-F238E27FC236}">
                  <a16:creationId xmlns:a16="http://schemas.microsoft.com/office/drawing/2014/main" id="{255B541D-C87F-41BB-B4B5-43377A2D2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2857" y="2459847"/>
              <a:ext cx="342900" cy="217487"/>
            </a:xfrm>
            <a:custGeom>
              <a:avLst/>
              <a:gdLst>
                <a:gd name="T0" fmla="*/ 201613 w 216"/>
                <a:gd name="T1" fmla="*/ 128564 h 203"/>
                <a:gd name="T2" fmla="*/ 84138 w 216"/>
                <a:gd name="T3" fmla="*/ 217488 h 203"/>
                <a:gd name="T4" fmla="*/ 109538 w 216"/>
                <a:gd name="T5" fmla="*/ 128564 h 203"/>
                <a:gd name="T6" fmla="*/ 0 w 216"/>
                <a:gd name="T7" fmla="*/ 95352 h 203"/>
                <a:gd name="T8" fmla="*/ 150813 w 216"/>
                <a:gd name="T9" fmla="*/ 78210 h 203"/>
                <a:gd name="T10" fmla="*/ 263525 w 216"/>
                <a:gd name="T11" fmla="*/ 0 h 203"/>
                <a:gd name="T12" fmla="*/ 227013 w 216"/>
                <a:gd name="T13" fmla="*/ 78210 h 203"/>
                <a:gd name="T14" fmla="*/ 342900 w 216"/>
                <a:gd name="T15" fmla="*/ 100709 h 203"/>
                <a:gd name="T16" fmla="*/ 201613 w 216"/>
                <a:gd name="T17" fmla="*/ 128564 h 20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6"/>
                <a:gd name="T28" fmla="*/ 0 h 203"/>
                <a:gd name="T29" fmla="*/ 216 w 216"/>
                <a:gd name="T30" fmla="*/ 203 h 20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6" h="203">
                  <a:moveTo>
                    <a:pt x="127" y="120"/>
                  </a:moveTo>
                  <a:lnTo>
                    <a:pt x="53" y="203"/>
                  </a:lnTo>
                  <a:lnTo>
                    <a:pt x="69" y="120"/>
                  </a:lnTo>
                  <a:lnTo>
                    <a:pt x="0" y="89"/>
                  </a:lnTo>
                  <a:lnTo>
                    <a:pt x="95" y="73"/>
                  </a:lnTo>
                  <a:lnTo>
                    <a:pt x="166" y="0"/>
                  </a:lnTo>
                  <a:lnTo>
                    <a:pt x="143" y="73"/>
                  </a:lnTo>
                  <a:lnTo>
                    <a:pt x="216" y="94"/>
                  </a:lnTo>
                  <a:lnTo>
                    <a:pt x="127" y="120"/>
                  </a:lnTo>
                  <a:close/>
                </a:path>
              </a:pathLst>
            </a:custGeom>
            <a:solidFill>
              <a:schemeClr val="accent1"/>
            </a:solidFill>
            <a:ln w="9525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59" name="Picture 58">
            <a:extLst>
              <a:ext uri="{FF2B5EF4-FFF2-40B4-BE49-F238E27FC236}">
                <a16:creationId xmlns:a16="http://schemas.microsoft.com/office/drawing/2014/main" id="{0B07940A-2B86-4143-BDCE-95E818C05673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4975">
            <a:off x="2262167" y="4387228"/>
            <a:ext cx="826274" cy="369331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4975">
            <a:off x="3088312" y="2791954"/>
            <a:ext cx="826274" cy="369331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C7F73AEB-8F34-4FCE-A8EB-43721741A3C6}"/>
              </a:ext>
            </a:extLst>
          </p:cNvPr>
          <p:cNvSpPr txBox="1"/>
          <p:nvPr/>
        </p:nvSpPr>
        <p:spPr>
          <a:xfrm>
            <a:off x="9258293" y="3322012"/>
            <a:ext cx="1385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Planned arrival times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1358761-BCC9-4326-9D04-77DB68447A8C}"/>
              </a:ext>
            </a:extLst>
          </p:cNvPr>
          <p:cNvSpPr txBox="1"/>
          <p:nvPr/>
        </p:nvSpPr>
        <p:spPr>
          <a:xfrm>
            <a:off x="9774895" y="4903509"/>
            <a:ext cx="954107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Airport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C3CBA71-356F-45CE-A6E7-EDD58BC68457}"/>
              </a:ext>
            </a:extLst>
          </p:cNvPr>
          <p:cNvSpPr txBox="1"/>
          <p:nvPr/>
        </p:nvSpPr>
        <p:spPr>
          <a:xfrm>
            <a:off x="8804509" y="3969298"/>
            <a:ext cx="1129348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Terminal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08CADA9-673D-4A6F-B97C-965B9ABA10F6}"/>
              </a:ext>
            </a:extLst>
          </p:cNvPr>
          <p:cNvSpPr txBox="1"/>
          <p:nvPr/>
        </p:nvSpPr>
        <p:spPr>
          <a:xfrm>
            <a:off x="5022937" y="2630777"/>
            <a:ext cx="1120821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66D9F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En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66D9F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route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C805FCA-1243-43E5-8216-4EB3C97EE115}"/>
              </a:ext>
            </a:extLst>
          </p:cNvPr>
          <p:cNvGrpSpPr/>
          <p:nvPr/>
        </p:nvGrpSpPr>
        <p:grpSpPr>
          <a:xfrm>
            <a:off x="6158839" y="1259930"/>
            <a:ext cx="2888848" cy="1902851"/>
            <a:chOff x="6157251" y="1259929"/>
            <a:chExt cx="2888848" cy="190285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C436F62-15BB-4B1E-9CC3-894E2F462E2F}"/>
                </a:ext>
              </a:extLst>
            </p:cNvPr>
            <p:cNvGrpSpPr/>
            <p:nvPr/>
          </p:nvGrpSpPr>
          <p:grpSpPr>
            <a:xfrm>
              <a:off x="6157251" y="1259929"/>
              <a:ext cx="2888848" cy="1902851"/>
              <a:chOff x="6157251" y="1259929"/>
              <a:chExt cx="2888848" cy="1902851"/>
            </a:xfrm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99C62FF1-9B1F-1C43-BE25-93EFA8232C9C}"/>
                  </a:ext>
                </a:extLst>
              </p:cNvPr>
              <p:cNvSpPr/>
              <p:nvPr/>
            </p:nvSpPr>
            <p:spPr>
              <a:xfrm>
                <a:off x="7428644" y="1481517"/>
                <a:ext cx="1173417" cy="1162880"/>
              </a:xfrm>
              <a:custGeom>
                <a:avLst/>
                <a:gdLst>
                  <a:gd name="connsiteX0" fmla="*/ 1244303 w 1244303"/>
                  <a:gd name="connsiteY0" fmla="*/ 0 h 1514475"/>
                  <a:gd name="connsiteX1" fmla="*/ 258465 w 1244303"/>
                  <a:gd name="connsiteY1" fmla="*/ 514350 h 1514475"/>
                  <a:gd name="connsiteX2" fmla="*/ 10815 w 1244303"/>
                  <a:gd name="connsiteY2" fmla="*/ 933450 h 1514475"/>
                  <a:gd name="connsiteX3" fmla="*/ 515640 w 1244303"/>
                  <a:gd name="connsiteY3" fmla="*/ 1514475 h 1514475"/>
                  <a:gd name="connsiteX0" fmla="*/ 1447715 w 1447715"/>
                  <a:gd name="connsiteY0" fmla="*/ 0 h 1514475"/>
                  <a:gd name="connsiteX1" fmla="*/ 461877 w 1447715"/>
                  <a:gd name="connsiteY1" fmla="*/ 514350 h 1514475"/>
                  <a:gd name="connsiteX2" fmla="*/ 4677 w 1447715"/>
                  <a:gd name="connsiteY2" fmla="*/ 1036481 h 1514475"/>
                  <a:gd name="connsiteX3" fmla="*/ 719052 w 1447715"/>
                  <a:gd name="connsiteY3" fmla="*/ 1514475 h 1514475"/>
                  <a:gd name="connsiteX0" fmla="*/ 1447715 w 1447715"/>
                  <a:gd name="connsiteY0" fmla="*/ 0 h 1514475"/>
                  <a:gd name="connsiteX1" fmla="*/ 461877 w 1447715"/>
                  <a:gd name="connsiteY1" fmla="*/ 514350 h 1514475"/>
                  <a:gd name="connsiteX2" fmla="*/ 4677 w 1447715"/>
                  <a:gd name="connsiteY2" fmla="*/ 1036481 h 1514475"/>
                  <a:gd name="connsiteX3" fmla="*/ 719052 w 1447715"/>
                  <a:gd name="connsiteY3" fmla="*/ 1514475 h 1514475"/>
                  <a:gd name="connsiteX0" fmla="*/ 1447715 w 1447715"/>
                  <a:gd name="connsiteY0" fmla="*/ 0 h 1514475"/>
                  <a:gd name="connsiteX1" fmla="*/ 461877 w 1447715"/>
                  <a:gd name="connsiteY1" fmla="*/ 514350 h 1514475"/>
                  <a:gd name="connsiteX2" fmla="*/ 4677 w 1447715"/>
                  <a:gd name="connsiteY2" fmla="*/ 1036481 h 1514475"/>
                  <a:gd name="connsiteX3" fmla="*/ 719052 w 1447715"/>
                  <a:gd name="connsiteY3" fmla="*/ 1514475 h 1514475"/>
                  <a:gd name="connsiteX0" fmla="*/ 1443038 w 1443038"/>
                  <a:gd name="connsiteY0" fmla="*/ 0 h 1514475"/>
                  <a:gd name="connsiteX1" fmla="*/ 0 w 1443038"/>
                  <a:gd name="connsiteY1" fmla="*/ 1036481 h 1514475"/>
                  <a:gd name="connsiteX2" fmla="*/ 714375 w 1443038"/>
                  <a:gd name="connsiteY2" fmla="*/ 1514475 h 1514475"/>
                  <a:gd name="connsiteX0" fmla="*/ 1468458 w 1468458"/>
                  <a:gd name="connsiteY0" fmla="*/ 0 h 1514475"/>
                  <a:gd name="connsiteX1" fmla="*/ 25420 w 1468458"/>
                  <a:gd name="connsiteY1" fmla="*/ 1036481 h 1514475"/>
                  <a:gd name="connsiteX2" fmla="*/ 739795 w 1468458"/>
                  <a:gd name="connsiteY2" fmla="*/ 1514475 h 1514475"/>
                  <a:gd name="connsiteX0" fmla="*/ 1505745 w 1505745"/>
                  <a:gd name="connsiteY0" fmla="*/ 0 h 1514475"/>
                  <a:gd name="connsiteX1" fmla="*/ 62707 w 1505745"/>
                  <a:gd name="connsiteY1" fmla="*/ 1036481 h 1514475"/>
                  <a:gd name="connsiteX2" fmla="*/ 777082 w 1505745"/>
                  <a:gd name="connsiteY2" fmla="*/ 1514475 h 1514475"/>
                  <a:gd name="connsiteX0" fmla="*/ 1840002 w 1840002"/>
                  <a:gd name="connsiteY0" fmla="*/ 0 h 1514475"/>
                  <a:gd name="connsiteX1" fmla="*/ 41364 w 1840002"/>
                  <a:gd name="connsiteY1" fmla="*/ 764184 h 1514475"/>
                  <a:gd name="connsiteX2" fmla="*/ 1111339 w 1840002"/>
                  <a:gd name="connsiteY2" fmla="*/ 1514475 h 1514475"/>
                  <a:gd name="connsiteX0" fmla="*/ 1203550 w 1203550"/>
                  <a:gd name="connsiteY0" fmla="*/ 0 h 1617506"/>
                  <a:gd name="connsiteX1" fmla="*/ 109762 w 1203550"/>
                  <a:gd name="connsiteY1" fmla="*/ 867215 h 1617506"/>
                  <a:gd name="connsiteX2" fmla="*/ 1179737 w 1203550"/>
                  <a:gd name="connsiteY2" fmla="*/ 1617506 h 1617506"/>
                  <a:gd name="connsiteX0" fmla="*/ 1260590 w 1260590"/>
                  <a:gd name="connsiteY0" fmla="*/ 0 h 1617506"/>
                  <a:gd name="connsiteX1" fmla="*/ 96952 w 1260590"/>
                  <a:gd name="connsiteY1" fmla="*/ 889294 h 1617506"/>
                  <a:gd name="connsiteX2" fmla="*/ 1236777 w 1260590"/>
                  <a:gd name="connsiteY2" fmla="*/ 1617506 h 1617506"/>
                  <a:gd name="connsiteX0" fmla="*/ 1217632 w 1217632"/>
                  <a:gd name="connsiteY0" fmla="*/ 0 h 1617506"/>
                  <a:gd name="connsiteX1" fmla="*/ 53994 w 1217632"/>
                  <a:gd name="connsiteY1" fmla="*/ 889294 h 1617506"/>
                  <a:gd name="connsiteX2" fmla="*/ 1193819 w 1217632"/>
                  <a:gd name="connsiteY2" fmla="*/ 1617506 h 1617506"/>
                  <a:gd name="connsiteX0" fmla="*/ 1187746 w 1187746"/>
                  <a:gd name="connsiteY0" fmla="*/ 0 h 1617506"/>
                  <a:gd name="connsiteX1" fmla="*/ 24108 w 1187746"/>
                  <a:gd name="connsiteY1" fmla="*/ 889294 h 1617506"/>
                  <a:gd name="connsiteX2" fmla="*/ 1163933 w 1187746"/>
                  <a:gd name="connsiteY2" fmla="*/ 1617506 h 1617506"/>
                  <a:gd name="connsiteX0" fmla="*/ 1187746 w 1187746"/>
                  <a:gd name="connsiteY0" fmla="*/ 0 h 1617506"/>
                  <a:gd name="connsiteX1" fmla="*/ 24108 w 1187746"/>
                  <a:gd name="connsiteY1" fmla="*/ 889294 h 1617506"/>
                  <a:gd name="connsiteX2" fmla="*/ 1163933 w 1187746"/>
                  <a:gd name="connsiteY2" fmla="*/ 1617506 h 1617506"/>
                  <a:gd name="connsiteX0" fmla="*/ 1180897 w 1180897"/>
                  <a:gd name="connsiteY0" fmla="*/ 0 h 1617506"/>
                  <a:gd name="connsiteX1" fmla="*/ 17259 w 1180897"/>
                  <a:gd name="connsiteY1" fmla="*/ 889294 h 1617506"/>
                  <a:gd name="connsiteX2" fmla="*/ 1157084 w 1180897"/>
                  <a:gd name="connsiteY2" fmla="*/ 1617506 h 1617506"/>
                  <a:gd name="connsiteX0" fmla="*/ 1173417 w 1173417"/>
                  <a:gd name="connsiteY0" fmla="*/ 0 h 1617506"/>
                  <a:gd name="connsiteX1" fmla="*/ 9779 w 1173417"/>
                  <a:gd name="connsiteY1" fmla="*/ 889294 h 1617506"/>
                  <a:gd name="connsiteX2" fmla="*/ 1149604 w 1173417"/>
                  <a:gd name="connsiteY2" fmla="*/ 1617506 h 1617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73417" h="1617506">
                    <a:moveTo>
                      <a:pt x="1173417" y="0"/>
                    </a:moveTo>
                    <a:cubicBezTo>
                      <a:pt x="701334" y="246820"/>
                      <a:pt x="-97377" y="547121"/>
                      <a:pt x="9779" y="889294"/>
                    </a:cubicBezTo>
                    <a:cubicBezTo>
                      <a:pt x="97091" y="1153139"/>
                      <a:pt x="658272" y="1388258"/>
                      <a:pt x="1149604" y="1617506"/>
                    </a:cubicBezTo>
                  </a:path>
                </a:pathLst>
              </a:custGeom>
              <a:ln w="19050" cmpd="sng">
                <a:solidFill>
                  <a:srgbClr val="FFC000"/>
                </a:solidFill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5DAB47BA-D904-504E-9615-363227F6E3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65724" y="1259929"/>
                <a:ext cx="380375" cy="229402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" name="TextBox 1"/>
              <p:cNvSpPr txBox="1"/>
              <p:nvPr/>
            </p:nvSpPr>
            <p:spPr>
              <a:xfrm>
                <a:off x="7755552" y="2614533"/>
                <a:ext cx="739305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Meter fix</a:t>
                </a:r>
              </a:p>
            </p:txBody>
          </p:sp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C17A67E7-DEDF-4332-8AB9-1449002F90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04665" y="1711783"/>
                <a:ext cx="380375" cy="229402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A71DAA5-19EF-4981-8A29-B104AAC7BA57}"/>
                  </a:ext>
                </a:extLst>
              </p:cNvPr>
              <p:cNvSpPr txBox="1"/>
              <p:nvPr/>
            </p:nvSpPr>
            <p:spPr>
              <a:xfrm>
                <a:off x="6157251" y="2424116"/>
                <a:ext cx="138594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rPr>
                  <a:t>Precise spacing for merging</a:t>
                </a:r>
              </a:p>
            </p:txBody>
          </p:sp>
        </p:grpSp>
        <p:sp>
          <p:nvSpPr>
            <p:cNvPr id="89" name="Freeform 21"/>
            <p:cNvSpPr>
              <a:spLocks/>
            </p:cNvSpPr>
            <p:nvPr/>
          </p:nvSpPr>
          <p:spPr bwMode="auto">
            <a:xfrm>
              <a:off x="8414221" y="2551289"/>
              <a:ext cx="342900" cy="217487"/>
            </a:xfrm>
            <a:custGeom>
              <a:avLst/>
              <a:gdLst>
                <a:gd name="T0" fmla="*/ 201613 w 216"/>
                <a:gd name="T1" fmla="*/ 128564 h 203"/>
                <a:gd name="T2" fmla="*/ 84138 w 216"/>
                <a:gd name="T3" fmla="*/ 217488 h 203"/>
                <a:gd name="T4" fmla="*/ 109538 w 216"/>
                <a:gd name="T5" fmla="*/ 128564 h 203"/>
                <a:gd name="T6" fmla="*/ 0 w 216"/>
                <a:gd name="T7" fmla="*/ 95352 h 203"/>
                <a:gd name="T8" fmla="*/ 150813 w 216"/>
                <a:gd name="T9" fmla="*/ 78210 h 203"/>
                <a:gd name="T10" fmla="*/ 263525 w 216"/>
                <a:gd name="T11" fmla="*/ 0 h 203"/>
                <a:gd name="T12" fmla="*/ 227013 w 216"/>
                <a:gd name="T13" fmla="*/ 78210 h 203"/>
                <a:gd name="T14" fmla="*/ 342900 w 216"/>
                <a:gd name="T15" fmla="*/ 100709 h 203"/>
                <a:gd name="T16" fmla="*/ 201613 w 216"/>
                <a:gd name="T17" fmla="*/ 128564 h 20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6"/>
                <a:gd name="T28" fmla="*/ 0 h 203"/>
                <a:gd name="T29" fmla="*/ 216 w 216"/>
                <a:gd name="T30" fmla="*/ 203 h 20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6" h="203">
                  <a:moveTo>
                    <a:pt x="127" y="120"/>
                  </a:moveTo>
                  <a:lnTo>
                    <a:pt x="53" y="203"/>
                  </a:lnTo>
                  <a:lnTo>
                    <a:pt x="69" y="120"/>
                  </a:lnTo>
                  <a:lnTo>
                    <a:pt x="0" y="89"/>
                  </a:lnTo>
                  <a:lnTo>
                    <a:pt x="95" y="73"/>
                  </a:lnTo>
                  <a:lnTo>
                    <a:pt x="166" y="0"/>
                  </a:lnTo>
                  <a:lnTo>
                    <a:pt x="143" y="73"/>
                  </a:lnTo>
                  <a:lnTo>
                    <a:pt x="216" y="94"/>
                  </a:lnTo>
                  <a:lnTo>
                    <a:pt x="127" y="120"/>
                  </a:lnTo>
                  <a:close/>
                </a:path>
              </a:pathLst>
            </a:custGeom>
            <a:solidFill>
              <a:schemeClr val="accent1"/>
            </a:solidFill>
            <a:ln w="9525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FD730CCF-555F-46EF-AB8A-3695D9F45CBC}"/>
              </a:ext>
            </a:extLst>
          </p:cNvPr>
          <p:cNvSpPr txBox="1"/>
          <p:nvPr/>
        </p:nvSpPr>
        <p:spPr>
          <a:xfrm>
            <a:off x="4015250" y="4430983"/>
            <a:ext cx="4394012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Under benign conditions, aircraft spacing, aircraft merging, departure and arrival times are pre-planned and optimized to allow for efficient operations</a:t>
            </a:r>
            <a:endParaRPr kumimoji="0" lang="en-US" alt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99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43" grpId="0"/>
      <p:bldP spid="65" grpId="0"/>
      <p:bldP spid="48" grpId="0"/>
      <p:bldP spid="6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" r="1899"/>
          <a:stretch/>
        </p:blipFill>
        <p:spPr>
          <a:xfrm>
            <a:off x="1589" y="951187"/>
            <a:ext cx="12188825" cy="541020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0EA84697-8648-7147-A518-943684E829E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704" y="4172164"/>
            <a:ext cx="2762550" cy="1758196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5B515E35-BA3B-4C7E-9AE9-01191E404AA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46" y="3884307"/>
            <a:ext cx="3091543" cy="2078012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F902CDE2-2CAE-4E57-8830-0467F14AD9B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37" y="4199709"/>
            <a:ext cx="3094302" cy="176237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Air Traffic Operations in Challenging Weather Conditions</a:t>
            </a:r>
            <a:endParaRPr lang="en-US"/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154" y="4784757"/>
            <a:ext cx="1695054" cy="8204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2080" flipH="1">
            <a:off x="9919796" y="4299244"/>
            <a:ext cx="560938" cy="3572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4" name="Freeform 63"/>
          <p:cNvSpPr/>
          <p:nvPr/>
        </p:nvSpPr>
        <p:spPr>
          <a:xfrm>
            <a:off x="2955004" y="2398552"/>
            <a:ext cx="6797750" cy="2202214"/>
          </a:xfrm>
          <a:custGeom>
            <a:avLst/>
            <a:gdLst>
              <a:gd name="connsiteX0" fmla="*/ 0 w 5749046"/>
              <a:gd name="connsiteY0" fmla="*/ 2183860 h 2183860"/>
              <a:gd name="connsiteX1" fmla="*/ 826851 w 5749046"/>
              <a:gd name="connsiteY1" fmla="*/ 739303 h 2183860"/>
              <a:gd name="connsiteX2" fmla="*/ 4182893 w 5749046"/>
              <a:gd name="connsiteY2" fmla="*/ 0 h 2183860"/>
              <a:gd name="connsiteX3" fmla="*/ 5238344 w 5749046"/>
              <a:gd name="connsiteY3" fmla="*/ 627434 h 2183860"/>
              <a:gd name="connsiteX4" fmla="*/ 5311302 w 5749046"/>
              <a:gd name="connsiteY4" fmla="*/ 1240277 h 2183860"/>
              <a:gd name="connsiteX5" fmla="*/ 5749046 w 5749046"/>
              <a:gd name="connsiteY5" fmla="*/ 1507788 h 2183860"/>
              <a:gd name="connsiteX0" fmla="*/ 0 w 5749046"/>
              <a:gd name="connsiteY0" fmla="*/ 2183860 h 2183860"/>
              <a:gd name="connsiteX1" fmla="*/ 826851 w 5749046"/>
              <a:gd name="connsiteY1" fmla="*/ 739303 h 2183860"/>
              <a:gd name="connsiteX2" fmla="*/ 4182893 w 5749046"/>
              <a:gd name="connsiteY2" fmla="*/ 0 h 2183860"/>
              <a:gd name="connsiteX3" fmla="*/ 5238344 w 5749046"/>
              <a:gd name="connsiteY3" fmla="*/ 627434 h 2183860"/>
              <a:gd name="connsiteX4" fmla="*/ 5311302 w 5749046"/>
              <a:gd name="connsiteY4" fmla="*/ 1240277 h 2183860"/>
              <a:gd name="connsiteX5" fmla="*/ 5749046 w 5749046"/>
              <a:gd name="connsiteY5" fmla="*/ 1507788 h 2183860"/>
              <a:gd name="connsiteX0" fmla="*/ 0 w 5749046"/>
              <a:gd name="connsiteY0" fmla="*/ 2183860 h 2183860"/>
              <a:gd name="connsiteX1" fmla="*/ 826851 w 5749046"/>
              <a:gd name="connsiteY1" fmla="*/ 739303 h 2183860"/>
              <a:gd name="connsiteX2" fmla="*/ 4182893 w 5749046"/>
              <a:gd name="connsiteY2" fmla="*/ 0 h 2183860"/>
              <a:gd name="connsiteX3" fmla="*/ 5238344 w 5749046"/>
              <a:gd name="connsiteY3" fmla="*/ 627434 h 2183860"/>
              <a:gd name="connsiteX4" fmla="*/ 5311302 w 5749046"/>
              <a:gd name="connsiteY4" fmla="*/ 1240277 h 2183860"/>
              <a:gd name="connsiteX5" fmla="*/ 5749046 w 5749046"/>
              <a:gd name="connsiteY5" fmla="*/ 1507788 h 2183860"/>
              <a:gd name="connsiteX0" fmla="*/ 0 w 5749046"/>
              <a:gd name="connsiteY0" fmla="*/ 2184435 h 2184435"/>
              <a:gd name="connsiteX1" fmla="*/ 826851 w 5749046"/>
              <a:gd name="connsiteY1" fmla="*/ 739878 h 2184435"/>
              <a:gd name="connsiteX2" fmla="*/ 4182893 w 5749046"/>
              <a:gd name="connsiteY2" fmla="*/ 575 h 2184435"/>
              <a:gd name="connsiteX3" fmla="*/ 5238344 w 5749046"/>
              <a:gd name="connsiteY3" fmla="*/ 628009 h 2184435"/>
              <a:gd name="connsiteX4" fmla="*/ 5311302 w 5749046"/>
              <a:gd name="connsiteY4" fmla="*/ 1240852 h 2184435"/>
              <a:gd name="connsiteX5" fmla="*/ 5749046 w 5749046"/>
              <a:gd name="connsiteY5" fmla="*/ 1508363 h 2184435"/>
              <a:gd name="connsiteX0" fmla="*/ 0 w 5749046"/>
              <a:gd name="connsiteY0" fmla="*/ 2184435 h 2184435"/>
              <a:gd name="connsiteX1" fmla="*/ 826851 w 5749046"/>
              <a:gd name="connsiteY1" fmla="*/ 739878 h 2184435"/>
              <a:gd name="connsiteX2" fmla="*/ 4182893 w 5749046"/>
              <a:gd name="connsiteY2" fmla="*/ 575 h 2184435"/>
              <a:gd name="connsiteX3" fmla="*/ 5238344 w 5749046"/>
              <a:gd name="connsiteY3" fmla="*/ 628009 h 2184435"/>
              <a:gd name="connsiteX4" fmla="*/ 5311302 w 5749046"/>
              <a:gd name="connsiteY4" fmla="*/ 1240852 h 2184435"/>
              <a:gd name="connsiteX5" fmla="*/ 5749046 w 5749046"/>
              <a:gd name="connsiteY5" fmla="*/ 1508363 h 2184435"/>
              <a:gd name="connsiteX0" fmla="*/ 0 w 5749046"/>
              <a:gd name="connsiteY0" fmla="*/ 2184435 h 2184435"/>
              <a:gd name="connsiteX1" fmla="*/ 826851 w 5749046"/>
              <a:gd name="connsiteY1" fmla="*/ 739878 h 2184435"/>
              <a:gd name="connsiteX2" fmla="*/ 4182893 w 5749046"/>
              <a:gd name="connsiteY2" fmla="*/ 575 h 2184435"/>
              <a:gd name="connsiteX3" fmla="*/ 5238344 w 5749046"/>
              <a:gd name="connsiteY3" fmla="*/ 628009 h 2184435"/>
              <a:gd name="connsiteX4" fmla="*/ 5311302 w 5749046"/>
              <a:gd name="connsiteY4" fmla="*/ 1240852 h 2184435"/>
              <a:gd name="connsiteX5" fmla="*/ 5749046 w 5749046"/>
              <a:gd name="connsiteY5" fmla="*/ 1508363 h 2184435"/>
              <a:gd name="connsiteX0" fmla="*/ 0 w 5749046"/>
              <a:gd name="connsiteY0" fmla="*/ 2184352 h 2184352"/>
              <a:gd name="connsiteX1" fmla="*/ 826851 w 5749046"/>
              <a:gd name="connsiteY1" fmla="*/ 739795 h 2184352"/>
              <a:gd name="connsiteX2" fmla="*/ 4182893 w 5749046"/>
              <a:gd name="connsiteY2" fmla="*/ 492 h 2184352"/>
              <a:gd name="connsiteX3" fmla="*/ 4815191 w 5749046"/>
              <a:gd name="connsiteY3" fmla="*/ 705748 h 2184352"/>
              <a:gd name="connsiteX4" fmla="*/ 5311302 w 5749046"/>
              <a:gd name="connsiteY4" fmla="*/ 1240769 h 2184352"/>
              <a:gd name="connsiteX5" fmla="*/ 5749046 w 5749046"/>
              <a:gd name="connsiteY5" fmla="*/ 1508280 h 2184352"/>
              <a:gd name="connsiteX0" fmla="*/ 0 w 5749046"/>
              <a:gd name="connsiteY0" fmla="*/ 2184395 h 2184395"/>
              <a:gd name="connsiteX1" fmla="*/ 826851 w 5749046"/>
              <a:gd name="connsiteY1" fmla="*/ 739838 h 2184395"/>
              <a:gd name="connsiteX2" fmla="*/ 4182893 w 5749046"/>
              <a:gd name="connsiteY2" fmla="*/ 535 h 2184395"/>
              <a:gd name="connsiteX3" fmla="*/ 4815191 w 5749046"/>
              <a:gd name="connsiteY3" fmla="*/ 705791 h 2184395"/>
              <a:gd name="connsiteX4" fmla="*/ 5749046 w 5749046"/>
              <a:gd name="connsiteY4" fmla="*/ 1508323 h 2184395"/>
              <a:gd name="connsiteX0" fmla="*/ 0 w 5749046"/>
              <a:gd name="connsiteY0" fmla="*/ 2204232 h 2204232"/>
              <a:gd name="connsiteX1" fmla="*/ 826851 w 5749046"/>
              <a:gd name="connsiteY1" fmla="*/ 759675 h 2204232"/>
              <a:gd name="connsiteX2" fmla="*/ 4182893 w 5749046"/>
              <a:gd name="connsiteY2" fmla="*/ 20372 h 2204232"/>
              <a:gd name="connsiteX3" fmla="*/ 5749046 w 5749046"/>
              <a:gd name="connsiteY3" fmla="*/ 1528160 h 2204232"/>
              <a:gd name="connsiteX0" fmla="*/ 0 w 5753910"/>
              <a:gd name="connsiteY0" fmla="*/ 2204232 h 2204232"/>
              <a:gd name="connsiteX1" fmla="*/ 826851 w 5753910"/>
              <a:gd name="connsiteY1" fmla="*/ 759675 h 2204232"/>
              <a:gd name="connsiteX2" fmla="*/ 4182893 w 5753910"/>
              <a:gd name="connsiteY2" fmla="*/ 20372 h 2204232"/>
              <a:gd name="connsiteX3" fmla="*/ 5753910 w 5753910"/>
              <a:gd name="connsiteY3" fmla="*/ 1479522 h 2204232"/>
              <a:gd name="connsiteX0" fmla="*/ 0 w 5744183"/>
              <a:gd name="connsiteY0" fmla="*/ 2184777 h 2184777"/>
              <a:gd name="connsiteX1" fmla="*/ 817124 w 5744183"/>
              <a:gd name="connsiteY1" fmla="*/ 759675 h 2184777"/>
              <a:gd name="connsiteX2" fmla="*/ 4173166 w 5744183"/>
              <a:gd name="connsiteY2" fmla="*/ 20372 h 2184777"/>
              <a:gd name="connsiteX3" fmla="*/ 5744183 w 5744183"/>
              <a:gd name="connsiteY3" fmla="*/ 1479522 h 2184777"/>
              <a:gd name="connsiteX0" fmla="*/ 0 w 5744183"/>
              <a:gd name="connsiteY0" fmla="*/ 2184777 h 2184777"/>
              <a:gd name="connsiteX1" fmla="*/ 817124 w 5744183"/>
              <a:gd name="connsiteY1" fmla="*/ 759675 h 2184777"/>
              <a:gd name="connsiteX2" fmla="*/ 4173166 w 5744183"/>
              <a:gd name="connsiteY2" fmla="*/ 20372 h 2184777"/>
              <a:gd name="connsiteX3" fmla="*/ 5744183 w 5744183"/>
              <a:gd name="connsiteY3" fmla="*/ 1479522 h 2184777"/>
              <a:gd name="connsiteX0" fmla="*/ 0 w 5744183"/>
              <a:gd name="connsiteY0" fmla="*/ 2209096 h 2209096"/>
              <a:gd name="connsiteX1" fmla="*/ 817124 w 5744183"/>
              <a:gd name="connsiteY1" fmla="*/ 759675 h 2209096"/>
              <a:gd name="connsiteX2" fmla="*/ 4173166 w 5744183"/>
              <a:gd name="connsiteY2" fmla="*/ 20372 h 2209096"/>
              <a:gd name="connsiteX3" fmla="*/ 5744183 w 5744183"/>
              <a:gd name="connsiteY3" fmla="*/ 1479522 h 2209096"/>
              <a:gd name="connsiteX0" fmla="*/ 0 w 5744183"/>
              <a:gd name="connsiteY0" fmla="*/ 2209096 h 2209096"/>
              <a:gd name="connsiteX1" fmla="*/ 817124 w 5744183"/>
              <a:gd name="connsiteY1" fmla="*/ 759675 h 2209096"/>
              <a:gd name="connsiteX2" fmla="*/ 4173166 w 5744183"/>
              <a:gd name="connsiteY2" fmla="*/ 20372 h 2209096"/>
              <a:gd name="connsiteX3" fmla="*/ 5744183 w 5744183"/>
              <a:gd name="connsiteY3" fmla="*/ 1479522 h 2209096"/>
              <a:gd name="connsiteX0" fmla="*/ 0 w 5744183"/>
              <a:gd name="connsiteY0" fmla="*/ 2218217 h 2218217"/>
              <a:gd name="connsiteX1" fmla="*/ 1040861 w 5744183"/>
              <a:gd name="connsiteY1" fmla="*/ 574243 h 2218217"/>
              <a:gd name="connsiteX2" fmla="*/ 4173166 w 5744183"/>
              <a:gd name="connsiteY2" fmla="*/ 29493 h 2218217"/>
              <a:gd name="connsiteX3" fmla="*/ 5744183 w 5744183"/>
              <a:gd name="connsiteY3" fmla="*/ 1488643 h 2218217"/>
              <a:gd name="connsiteX0" fmla="*/ 0 w 5744183"/>
              <a:gd name="connsiteY0" fmla="*/ 2245572 h 2245572"/>
              <a:gd name="connsiteX1" fmla="*/ 1040861 w 5744183"/>
              <a:gd name="connsiteY1" fmla="*/ 601598 h 2245572"/>
              <a:gd name="connsiteX2" fmla="*/ 3492230 w 5744183"/>
              <a:gd name="connsiteY2" fmla="*/ 27665 h 2245572"/>
              <a:gd name="connsiteX3" fmla="*/ 5744183 w 5744183"/>
              <a:gd name="connsiteY3" fmla="*/ 1515998 h 2245572"/>
              <a:gd name="connsiteX0" fmla="*/ 0 w 5744183"/>
              <a:gd name="connsiteY0" fmla="*/ 2220077 h 2220077"/>
              <a:gd name="connsiteX1" fmla="*/ 1040861 w 5744183"/>
              <a:gd name="connsiteY1" fmla="*/ 576103 h 2220077"/>
              <a:gd name="connsiteX2" fmla="*/ 3492230 w 5744183"/>
              <a:gd name="connsiteY2" fmla="*/ 2170 h 2220077"/>
              <a:gd name="connsiteX3" fmla="*/ 4902741 w 5744183"/>
              <a:gd name="connsiteY3" fmla="*/ 741475 h 2220077"/>
              <a:gd name="connsiteX4" fmla="*/ 5744183 w 5744183"/>
              <a:gd name="connsiteY4" fmla="*/ 1490503 h 2220077"/>
              <a:gd name="connsiteX0" fmla="*/ 0 w 5744183"/>
              <a:gd name="connsiteY0" fmla="*/ 2220077 h 2220077"/>
              <a:gd name="connsiteX1" fmla="*/ 1040861 w 5744183"/>
              <a:gd name="connsiteY1" fmla="*/ 576103 h 2220077"/>
              <a:gd name="connsiteX2" fmla="*/ 3492230 w 5744183"/>
              <a:gd name="connsiteY2" fmla="*/ 2170 h 2220077"/>
              <a:gd name="connsiteX3" fmla="*/ 5043792 w 5744183"/>
              <a:gd name="connsiteY3" fmla="*/ 936029 h 2220077"/>
              <a:gd name="connsiteX4" fmla="*/ 5744183 w 5744183"/>
              <a:gd name="connsiteY4" fmla="*/ 1490503 h 2220077"/>
              <a:gd name="connsiteX0" fmla="*/ 0 w 5359940"/>
              <a:gd name="connsiteY0" fmla="*/ 2220077 h 2220077"/>
              <a:gd name="connsiteX1" fmla="*/ 1040861 w 5359940"/>
              <a:gd name="connsiteY1" fmla="*/ 576103 h 2220077"/>
              <a:gd name="connsiteX2" fmla="*/ 3492230 w 5359940"/>
              <a:gd name="connsiteY2" fmla="*/ 2170 h 2220077"/>
              <a:gd name="connsiteX3" fmla="*/ 5043792 w 5359940"/>
              <a:gd name="connsiteY3" fmla="*/ 936029 h 2220077"/>
              <a:gd name="connsiteX4" fmla="*/ 5359940 w 5359940"/>
              <a:gd name="connsiteY4" fmla="*/ 1582916 h 2220077"/>
              <a:gd name="connsiteX0" fmla="*/ 0 w 5359940"/>
              <a:gd name="connsiteY0" fmla="*/ 2220077 h 2220077"/>
              <a:gd name="connsiteX1" fmla="*/ 1040861 w 5359940"/>
              <a:gd name="connsiteY1" fmla="*/ 576103 h 2220077"/>
              <a:gd name="connsiteX2" fmla="*/ 3492230 w 5359940"/>
              <a:gd name="connsiteY2" fmla="*/ 2170 h 2220077"/>
              <a:gd name="connsiteX3" fmla="*/ 5043792 w 5359940"/>
              <a:gd name="connsiteY3" fmla="*/ 936029 h 2220077"/>
              <a:gd name="connsiteX4" fmla="*/ 5359940 w 5359940"/>
              <a:gd name="connsiteY4" fmla="*/ 1582916 h 2220077"/>
              <a:gd name="connsiteX0" fmla="*/ 0 w 5359940"/>
              <a:gd name="connsiteY0" fmla="*/ 2220077 h 2220077"/>
              <a:gd name="connsiteX1" fmla="*/ 1040861 w 5359940"/>
              <a:gd name="connsiteY1" fmla="*/ 576103 h 2220077"/>
              <a:gd name="connsiteX2" fmla="*/ 3492230 w 5359940"/>
              <a:gd name="connsiteY2" fmla="*/ 2170 h 2220077"/>
              <a:gd name="connsiteX3" fmla="*/ 5043792 w 5359940"/>
              <a:gd name="connsiteY3" fmla="*/ 936029 h 2220077"/>
              <a:gd name="connsiteX4" fmla="*/ 5359940 w 5359940"/>
              <a:gd name="connsiteY4" fmla="*/ 1582916 h 2220077"/>
              <a:gd name="connsiteX0" fmla="*/ 0 w 5308585"/>
              <a:gd name="connsiteY0" fmla="*/ 2220077 h 2220077"/>
              <a:gd name="connsiteX1" fmla="*/ 1040861 w 5308585"/>
              <a:gd name="connsiteY1" fmla="*/ 576103 h 2220077"/>
              <a:gd name="connsiteX2" fmla="*/ 3492230 w 5308585"/>
              <a:gd name="connsiteY2" fmla="*/ 2170 h 2220077"/>
              <a:gd name="connsiteX3" fmla="*/ 5043792 w 5308585"/>
              <a:gd name="connsiteY3" fmla="*/ 936029 h 2220077"/>
              <a:gd name="connsiteX4" fmla="*/ 5308585 w 5308585"/>
              <a:gd name="connsiteY4" fmla="*/ 1498751 h 2220077"/>
              <a:gd name="connsiteX0" fmla="*/ 0 w 5069903"/>
              <a:gd name="connsiteY0" fmla="*/ 2220077 h 2220077"/>
              <a:gd name="connsiteX1" fmla="*/ 1040861 w 5069903"/>
              <a:gd name="connsiteY1" fmla="*/ 576103 h 2220077"/>
              <a:gd name="connsiteX2" fmla="*/ 3492230 w 5069903"/>
              <a:gd name="connsiteY2" fmla="*/ 2170 h 2220077"/>
              <a:gd name="connsiteX3" fmla="*/ 5043792 w 5069903"/>
              <a:gd name="connsiteY3" fmla="*/ 936029 h 2220077"/>
              <a:gd name="connsiteX4" fmla="*/ 4499800 w 5069903"/>
              <a:gd name="connsiteY4" fmla="*/ 1372291 h 2220077"/>
              <a:gd name="connsiteX0" fmla="*/ 0 w 5145477"/>
              <a:gd name="connsiteY0" fmla="*/ 2263181 h 2263181"/>
              <a:gd name="connsiteX1" fmla="*/ 1116435 w 5145477"/>
              <a:gd name="connsiteY1" fmla="*/ 576208 h 2263181"/>
              <a:gd name="connsiteX2" fmla="*/ 3567804 w 5145477"/>
              <a:gd name="connsiteY2" fmla="*/ 2275 h 2263181"/>
              <a:gd name="connsiteX3" fmla="*/ 5119366 w 5145477"/>
              <a:gd name="connsiteY3" fmla="*/ 936134 h 2263181"/>
              <a:gd name="connsiteX4" fmla="*/ 4575374 w 5145477"/>
              <a:gd name="connsiteY4" fmla="*/ 1372396 h 2263181"/>
              <a:gd name="connsiteX0" fmla="*/ 0 w 5145477"/>
              <a:gd name="connsiteY0" fmla="*/ 2262473 h 2262473"/>
              <a:gd name="connsiteX1" fmla="*/ 1138028 w 5145477"/>
              <a:gd name="connsiteY1" fmla="*/ 755315 h 2262473"/>
              <a:gd name="connsiteX2" fmla="*/ 3567804 w 5145477"/>
              <a:gd name="connsiteY2" fmla="*/ 1567 h 2262473"/>
              <a:gd name="connsiteX3" fmla="*/ 5119366 w 5145477"/>
              <a:gd name="connsiteY3" fmla="*/ 935426 h 2262473"/>
              <a:gd name="connsiteX4" fmla="*/ 4575374 w 5145477"/>
              <a:gd name="connsiteY4" fmla="*/ 1371688 h 2262473"/>
              <a:gd name="connsiteX0" fmla="*/ 0 w 5145477"/>
              <a:gd name="connsiteY0" fmla="*/ 1955859 h 1955859"/>
              <a:gd name="connsiteX1" fmla="*/ 1138028 w 5145477"/>
              <a:gd name="connsiteY1" fmla="*/ 448701 h 1955859"/>
              <a:gd name="connsiteX2" fmla="*/ 2984805 w 5145477"/>
              <a:gd name="connsiteY2" fmla="*/ 3765 h 1955859"/>
              <a:gd name="connsiteX3" fmla="*/ 5119366 w 5145477"/>
              <a:gd name="connsiteY3" fmla="*/ 628812 h 1955859"/>
              <a:gd name="connsiteX4" fmla="*/ 4575374 w 5145477"/>
              <a:gd name="connsiteY4" fmla="*/ 1065074 h 1955859"/>
              <a:gd name="connsiteX0" fmla="*/ 0 w 5118487"/>
              <a:gd name="connsiteY0" fmla="*/ 1795133 h 1795133"/>
              <a:gd name="connsiteX1" fmla="*/ 1111038 w 5118487"/>
              <a:gd name="connsiteY1" fmla="*/ 448245 h 1795133"/>
              <a:gd name="connsiteX2" fmla="*/ 2957815 w 5118487"/>
              <a:gd name="connsiteY2" fmla="*/ 3309 h 1795133"/>
              <a:gd name="connsiteX3" fmla="*/ 5092376 w 5118487"/>
              <a:gd name="connsiteY3" fmla="*/ 628356 h 1795133"/>
              <a:gd name="connsiteX4" fmla="*/ 4548384 w 5118487"/>
              <a:gd name="connsiteY4" fmla="*/ 1064618 h 1795133"/>
              <a:gd name="connsiteX0" fmla="*/ 0 w 5180731"/>
              <a:gd name="connsiteY0" fmla="*/ 1930729 h 1930729"/>
              <a:gd name="connsiteX1" fmla="*/ 1173282 w 5180731"/>
              <a:gd name="connsiteY1" fmla="*/ 448622 h 1930729"/>
              <a:gd name="connsiteX2" fmla="*/ 3020059 w 5180731"/>
              <a:gd name="connsiteY2" fmla="*/ 3686 h 1930729"/>
              <a:gd name="connsiteX3" fmla="*/ 5154620 w 5180731"/>
              <a:gd name="connsiteY3" fmla="*/ 628733 h 1930729"/>
              <a:gd name="connsiteX4" fmla="*/ 4610628 w 5180731"/>
              <a:gd name="connsiteY4" fmla="*/ 1064995 h 1930729"/>
              <a:gd name="connsiteX0" fmla="*/ 0 w 5286879"/>
              <a:gd name="connsiteY0" fmla="*/ 1930729 h 1930729"/>
              <a:gd name="connsiteX1" fmla="*/ 1279430 w 5286879"/>
              <a:gd name="connsiteY1" fmla="*/ 448622 h 1930729"/>
              <a:gd name="connsiteX2" fmla="*/ 3126207 w 5286879"/>
              <a:gd name="connsiteY2" fmla="*/ 3686 h 1930729"/>
              <a:gd name="connsiteX3" fmla="*/ 5260768 w 5286879"/>
              <a:gd name="connsiteY3" fmla="*/ 628733 h 1930729"/>
              <a:gd name="connsiteX4" fmla="*/ 4716776 w 5286879"/>
              <a:gd name="connsiteY4" fmla="*/ 1064995 h 1930729"/>
              <a:gd name="connsiteX0" fmla="*/ 0 w 5286879"/>
              <a:gd name="connsiteY0" fmla="*/ 1930729 h 1930729"/>
              <a:gd name="connsiteX1" fmla="*/ 1279430 w 5286879"/>
              <a:gd name="connsiteY1" fmla="*/ 448622 h 1930729"/>
              <a:gd name="connsiteX2" fmla="*/ 3126207 w 5286879"/>
              <a:gd name="connsiteY2" fmla="*/ 3686 h 1930729"/>
              <a:gd name="connsiteX3" fmla="*/ 5260768 w 5286879"/>
              <a:gd name="connsiteY3" fmla="*/ 628733 h 1930729"/>
              <a:gd name="connsiteX4" fmla="*/ 4716776 w 5286879"/>
              <a:gd name="connsiteY4" fmla="*/ 1064995 h 1930729"/>
              <a:gd name="connsiteX0" fmla="*/ 0 w 5417551"/>
              <a:gd name="connsiteY0" fmla="*/ 1859553 h 1859553"/>
              <a:gd name="connsiteX1" fmla="*/ 1410102 w 5417551"/>
              <a:gd name="connsiteY1" fmla="*/ 448415 h 1859553"/>
              <a:gd name="connsiteX2" fmla="*/ 3256879 w 5417551"/>
              <a:gd name="connsiteY2" fmla="*/ 3479 h 1859553"/>
              <a:gd name="connsiteX3" fmla="*/ 5391440 w 5417551"/>
              <a:gd name="connsiteY3" fmla="*/ 628526 h 1859553"/>
              <a:gd name="connsiteX4" fmla="*/ 4847448 w 5417551"/>
              <a:gd name="connsiteY4" fmla="*/ 1064788 h 1859553"/>
              <a:gd name="connsiteX0" fmla="*/ 0 w 5428598"/>
              <a:gd name="connsiteY0" fmla="*/ 1905017 h 1905017"/>
              <a:gd name="connsiteX1" fmla="*/ 1421149 w 5428598"/>
              <a:gd name="connsiteY1" fmla="*/ 448544 h 1905017"/>
              <a:gd name="connsiteX2" fmla="*/ 3267926 w 5428598"/>
              <a:gd name="connsiteY2" fmla="*/ 3608 h 1905017"/>
              <a:gd name="connsiteX3" fmla="*/ 5402487 w 5428598"/>
              <a:gd name="connsiteY3" fmla="*/ 628655 h 1905017"/>
              <a:gd name="connsiteX4" fmla="*/ 4858495 w 5428598"/>
              <a:gd name="connsiteY4" fmla="*/ 1064917 h 1905017"/>
              <a:gd name="connsiteX0" fmla="*/ 0 w 5428598"/>
              <a:gd name="connsiteY0" fmla="*/ 1905017 h 1905017"/>
              <a:gd name="connsiteX1" fmla="*/ 1421149 w 5428598"/>
              <a:gd name="connsiteY1" fmla="*/ 448544 h 1905017"/>
              <a:gd name="connsiteX2" fmla="*/ 3267926 w 5428598"/>
              <a:gd name="connsiteY2" fmla="*/ 3608 h 1905017"/>
              <a:gd name="connsiteX3" fmla="*/ 5402487 w 5428598"/>
              <a:gd name="connsiteY3" fmla="*/ 628655 h 1905017"/>
              <a:gd name="connsiteX4" fmla="*/ 4858495 w 5428598"/>
              <a:gd name="connsiteY4" fmla="*/ 1064917 h 1905017"/>
              <a:gd name="connsiteX0" fmla="*/ 0 w 5428598"/>
              <a:gd name="connsiteY0" fmla="*/ 1919807 h 1919807"/>
              <a:gd name="connsiteX1" fmla="*/ 680674 w 5428598"/>
              <a:gd name="connsiteY1" fmla="*/ 329282 h 1919807"/>
              <a:gd name="connsiteX2" fmla="*/ 3267926 w 5428598"/>
              <a:gd name="connsiteY2" fmla="*/ 18398 h 1919807"/>
              <a:gd name="connsiteX3" fmla="*/ 5402487 w 5428598"/>
              <a:gd name="connsiteY3" fmla="*/ 643445 h 1919807"/>
              <a:gd name="connsiteX4" fmla="*/ 4858495 w 5428598"/>
              <a:gd name="connsiteY4" fmla="*/ 1079707 h 1919807"/>
              <a:gd name="connsiteX0" fmla="*/ 0 w 5427940"/>
              <a:gd name="connsiteY0" fmla="*/ 1919807 h 1919807"/>
              <a:gd name="connsiteX1" fmla="*/ 680674 w 5427940"/>
              <a:gd name="connsiteY1" fmla="*/ 329282 h 1919807"/>
              <a:gd name="connsiteX2" fmla="*/ 3267926 w 5427940"/>
              <a:gd name="connsiteY2" fmla="*/ 18398 h 1919807"/>
              <a:gd name="connsiteX3" fmla="*/ 5402487 w 5427940"/>
              <a:gd name="connsiteY3" fmla="*/ 643445 h 1919807"/>
              <a:gd name="connsiteX4" fmla="*/ 4832990 w 5427940"/>
              <a:gd name="connsiteY4" fmla="*/ 1220915 h 1919807"/>
              <a:gd name="connsiteX0" fmla="*/ 0 w 5427940"/>
              <a:gd name="connsiteY0" fmla="*/ 1919807 h 1919807"/>
              <a:gd name="connsiteX1" fmla="*/ 680674 w 5427940"/>
              <a:gd name="connsiteY1" fmla="*/ 329282 h 1919807"/>
              <a:gd name="connsiteX2" fmla="*/ 3267926 w 5427940"/>
              <a:gd name="connsiteY2" fmla="*/ 18398 h 1919807"/>
              <a:gd name="connsiteX3" fmla="*/ 5402487 w 5427940"/>
              <a:gd name="connsiteY3" fmla="*/ 643445 h 1919807"/>
              <a:gd name="connsiteX4" fmla="*/ 4832990 w 5427940"/>
              <a:gd name="connsiteY4" fmla="*/ 1220915 h 1919807"/>
              <a:gd name="connsiteX5" fmla="*/ 4835395 w 5427940"/>
              <a:gd name="connsiteY5" fmla="*/ 1221857 h 1919807"/>
              <a:gd name="connsiteX0" fmla="*/ 0 w 5718862"/>
              <a:gd name="connsiteY0" fmla="*/ 1919807 h 1919807"/>
              <a:gd name="connsiteX1" fmla="*/ 680674 w 5718862"/>
              <a:gd name="connsiteY1" fmla="*/ 329282 h 1919807"/>
              <a:gd name="connsiteX2" fmla="*/ 3267926 w 5718862"/>
              <a:gd name="connsiteY2" fmla="*/ 18398 h 1919807"/>
              <a:gd name="connsiteX3" fmla="*/ 5402487 w 5718862"/>
              <a:gd name="connsiteY3" fmla="*/ 643445 h 1919807"/>
              <a:gd name="connsiteX4" fmla="*/ 4832990 w 5718862"/>
              <a:gd name="connsiteY4" fmla="*/ 1220915 h 1919807"/>
              <a:gd name="connsiteX5" fmla="*/ 5718862 w 5718862"/>
              <a:gd name="connsiteY5" fmla="*/ 1893041 h 1919807"/>
              <a:gd name="connsiteX0" fmla="*/ 0 w 5718862"/>
              <a:gd name="connsiteY0" fmla="*/ 1919807 h 1919807"/>
              <a:gd name="connsiteX1" fmla="*/ 680674 w 5718862"/>
              <a:gd name="connsiteY1" fmla="*/ 329282 h 1919807"/>
              <a:gd name="connsiteX2" fmla="*/ 3267926 w 5718862"/>
              <a:gd name="connsiteY2" fmla="*/ 18398 h 1919807"/>
              <a:gd name="connsiteX3" fmla="*/ 5402487 w 5718862"/>
              <a:gd name="connsiteY3" fmla="*/ 643445 h 1919807"/>
              <a:gd name="connsiteX4" fmla="*/ 4832990 w 5718862"/>
              <a:gd name="connsiteY4" fmla="*/ 1220915 h 1919807"/>
              <a:gd name="connsiteX5" fmla="*/ 5718862 w 5718862"/>
              <a:gd name="connsiteY5" fmla="*/ 1893041 h 1919807"/>
              <a:gd name="connsiteX0" fmla="*/ 0 w 5718862"/>
              <a:gd name="connsiteY0" fmla="*/ 1919807 h 1919807"/>
              <a:gd name="connsiteX1" fmla="*/ 680674 w 5718862"/>
              <a:gd name="connsiteY1" fmla="*/ 329282 h 1919807"/>
              <a:gd name="connsiteX2" fmla="*/ 3267926 w 5718862"/>
              <a:gd name="connsiteY2" fmla="*/ 18398 h 1919807"/>
              <a:gd name="connsiteX3" fmla="*/ 5402487 w 5718862"/>
              <a:gd name="connsiteY3" fmla="*/ 643445 h 1919807"/>
              <a:gd name="connsiteX4" fmla="*/ 4832990 w 5718862"/>
              <a:gd name="connsiteY4" fmla="*/ 1220915 h 1919807"/>
              <a:gd name="connsiteX5" fmla="*/ 5718862 w 5718862"/>
              <a:gd name="connsiteY5" fmla="*/ 1893041 h 1919807"/>
              <a:gd name="connsiteX0" fmla="*/ 0 w 5718862"/>
              <a:gd name="connsiteY0" fmla="*/ 1919807 h 1919807"/>
              <a:gd name="connsiteX1" fmla="*/ 680674 w 5718862"/>
              <a:gd name="connsiteY1" fmla="*/ 329282 h 1919807"/>
              <a:gd name="connsiteX2" fmla="*/ 3267926 w 5718862"/>
              <a:gd name="connsiteY2" fmla="*/ 18398 h 1919807"/>
              <a:gd name="connsiteX3" fmla="*/ 5402487 w 5718862"/>
              <a:gd name="connsiteY3" fmla="*/ 643445 h 1919807"/>
              <a:gd name="connsiteX4" fmla="*/ 4832990 w 5718862"/>
              <a:gd name="connsiteY4" fmla="*/ 1220915 h 1919807"/>
              <a:gd name="connsiteX5" fmla="*/ 5072460 w 5718862"/>
              <a:gd name="connsiteY5" fmla="*/ 1408280 h 1919807"/>
              <a:gd name="connsiteX6" fmla="*/ 5718862 w 5718862"/>
              <a:gd name="connsiteY6" fmla="*/ 1893041 h 1919807"/>
              <a:gd name="connsiteX0" fmla="*/ 0 w 5425917"/>
              <a:gd name="connsiteY0" fmla="*/ 1919807 h 1919807"/>
              <a:gd name="connsiteX1" fmla="*/ 680674 w 5425917"/>
              <a:gd name="connsiteY1" fmla="*/ 329282 h 1919807"/>
              <a:gd name="connsiteX2" fmla="*/ 3267926 w 5425917"/>
              <a:gd name="connsiteY2" fmla="*/ 18398 h 1919807"/>
              <a:gd name="connsiteX3" fmla="*/ 5402487 w 5425917"/>
              <a:gd name="connsiteY3" fmla="*/ 643445 h 1919807"/>
              <a:gd name="connsiteX4" fmla="*/ 4832990 w 5425917"/>
              <a:gd name="connsiteY4" fmla="*/ 1220915 h 1919807"/>
              <a:gd name="connsiteX5" fmla="*/ 5072460 w 5425917"/>
              <a:gd name="connsiteY5" fmla="*/ 1408280 h 1919807"/>
              <a:gd name="connsiteX0" fmla="*/ 0 w 5425917"/>
              <a:gd name="connsiteY0" fmla="*/ 1919807 h 1919807"/>
              <a:gd name="connsiteX1" fmla="*/ 680674 w 5425917"/>
              <a:gd name="connsiteY1" fmla="*/ 329282 h 1919807"/>
              <a:gd name="connsiteX2" fmla="*/ 3267926 w 5425917"/>
              <a:gd name="connsiteY2" fmla="*/ 18398 h 1919807"/>
              <a:gd name="connsiteX3" fmla="*/ 5402487 w 5425917"/>
              <a:gd name="connsiteY3" fmla="*/ 643445 h 1919807"/>
              <a:gd name="connsiteX4" fmla="*/ 4832990 w 5425917"/>
              <a:gd name="connsiteY4" fmla="*/ 1220915 h 1919807"/>
              <a:gd name="connsiteX0" fmla="*/ 0 w 5426303"/>
              <a:gd name="connsiteY0" fmla="*/ 1919807 h 1919807"/>
              <a:gd name="connsiteX1" fmla="*/ 680674 w 5426303"/>
              <a:gd name="connsiteY1" fmla="*/ 329282 h 1919807"/>
              <a:gd name="connsiteX2" fmla="*/ 3267926 w 5426303"/>
              <a:gd name="connsiteY2" fmla="*/ 18398 h 1919807"/>
              <a:gd name="connsiteX3" fmla="*/ 5402487 w 5426303"/>
              <a:gd name="connsiteY3" fmla="*/ 643445 h 1919807"/>
              <a:gd name="connsiteX4" fmla="*/ 4850776 w 5426303"/>
              <a:gd name="connsiteY4" fmla="*/ 1199032 h 1919807"/>
              <a:gd name="connsiteX0" fmla="*/ 0 w 5425074"/>
              <a:gd name="connsiteY0" fmla="*/ 1919807 h 1919807"/>
              <a:gd name="connsiteX1" fmla="*/ 680674 w 5425074"/>
              <a:gd name="connsiteY1" fmla="*/ 329282 h 1919807"/>
              <a:gd name="connsiteX2" fmla="*/ 3267926 w 5425074"/>
              <a:gd name="connsiteY2" fmla="*/ 18398 h 1919807"/>
              <a:gd name="connsiteX3" fmla="*/ 5402487 w 5425074"/>
              <a:gd name="connsiteY3" fmla="*/ 643445 h 1919807"/>
              <a:gd name="connsiteX4" fmla="*/ 4850776 w 5425074"/>
              <a:gd name="connsiteY4" fmla="*/ 1199032 h 191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074" h="1919807">
                <a:moveTo>
                  <a:pt x="0" y="1919807"/>
                </a:moveTo>
                <a:cubicBezTo>
                  <a:pt x="592385" y="1179715"/>
                  <a:pt x="136020" y="646183"/>
                  <a:pt x="680674" y="329282"/>
                </a:cubicBezTo>
                <a:cubicBezTo>
                  <a:pt x="1225328" y="12381"/>
                  <a:pt x="2480957" y="-33962"/>
                  <a:pt x="3267926" y="18398"/>
                </a:cubicBezTo>
                <a:cubicBezTo>
                  <a:pt x="4054895" y="70758"/>
                  <a:pt x="5148758" y="327296"/>
                  <a:pt x="5402487" y="643445"/>
                </a:cubicBezTo>
                <a:cubicBezTo>
                  <a:pt x="5588123" y="949866"/>
                  <a:pt x="4559946" y="1005419"/>
                  <a:pt x="4850776" y="1199032"/>
                </a:cubicBezTo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Freeform 72"/>
          <p:cNvSpPr>
            <a:spLocks/>
          </p:cNvSpPr>
          <p:nvPr/>
        </p:nvSpPr>
        <p:spPr bwMode="auto">
          <a:xfrm>
            <a:off x="10530509" y="4667807"/>
            <a:ext cx="852865" cy="789378"/>
          </a:xfrm>
          <a:custGeom>
            <a:avLst/>
            <a:gdLst>
              <a:gd name="T0" fmla="*/ 856192 w 11468"/>
              <a:gd name="T1" fmla="*/ 0 h 10044"/>
              <a:gd name="T2" fmla="*/ 1119237 w 11468"/>
              <a:gd name="T3" fmla="*/ 151214 h 10044"/>
              <a:gd name="T4" fmla="*/ 609392 w 11468"/>
              <a:gd name="T5" fmla="*/ 428935 h 10044"/>
              <a:gd name="T6" fmla="*/ 0 w 11468"/>
              <a:gd name="T7" fmla="*/ 287078 h 10044"/>
              <a:gd name="T8" fmla="*/ 0 60000 65536"/>
              <a:gd name="T9" fmla="*/ 0 60000 65536"/>
              <a:gd name="T10" fmla="*/ 0 60000 65536"/>
              <a:gd name="T11" fmla="*/ 0 60000 65536"/>
              <a:gd name="connsiteX0" fmla="*/ 4571 w 11468"/>
              <a:gd name="connsiteY0" fmla="*/ 0 h 17198"/>
              <a:gd name="connsiteX1" fmla="*/ 10816 w 11468"/>
              <a:gd name="connsiteY1" fmla="*/ 10661 h 17198"/>
              <a:gd name="connsiteX2" fmla="*/ 5889 w 11468"/>
              <a:gd name="connsiteY2" fmla="*/ 17102 h 17198"/>
              <a:gd name="connsiteX3" fmla="*/ 0 w 11468"/>
              <a:gd name="connsiteY3" fmla="*/ 13812 h 17198"/>
              <a:gd name="connsiteX0" fmla="*/ 4571 w 11227"/>
              <a:gd name="connsiteY0" fmla="*/ 0 h 17198"/>
              <a:gd name="connsiteX1" fmla="*/ 10551 w 11227"/>
              <a:gd name="connsiteY1" fmla="*/ 11385 h 17198"/>
              <a:gd name="connsiteX2" fmla="*/ 5889 w 11227"/>
              <a:gd name="connsiteY2" fmla="*/ 17102 h 17198"/>
              <a:gd name="connsiteX3" fmla="*/ 0 w 11227"/>
              <a:gd name="connsiteY3" fmla="*/ 13812 h 17198"/>
              <a:gd name="connsiteX0" fmla="*/ 2984 w 9640"/>
              <a:gd name="connsiteY0" fmla="*/ 0 h 17134"/>
              <a:gd name="connsiteX1" fmla="*/ 8964 w 9640"/>
              <a:gd name="connsiteY1" fmla="*/ 11385 h 17134"/>
              <a:gd name="connsiteX2" fmla="*/ 4302 w 9640"/>
              <a:gd name="connsiteY2" fmla="*/ 17102 h 17134"/>
              <a:gd name="connsiteX3" fmla="*/ 0 w 9640"/>
              <a:gd name="connsiteY3" fmla="*/ 9465 h 17134"/>
              <a:gd name="connsiteX0" fmla="*/ 3095 w 10000"/>
              <a:gd name="connsiteY0" fmla="*/ 0 h 10051"/>
              <a:gd name="connsiteX1" fmla="*/ 9299 w 10000"/>
              <a:gd name="connsiteY1" fmla="*/ 6645 h 10051"/>
              <a:gd name="connsiteX2" fmla="*/ 4463 w 10000"/>
              <a:gd name="connsiteY2" fmla="*/ 9981 h 10051"/>
              <a:gd name="connsiteX3" fmla="*/ 0 w 10000"/>
              <a:gd name="connsiteY3" fmla="*/ 5524 h 10051"/>
              <a:gd name="connsiteX0" fmla="*/ 1841 w 8746"/>
              <a:gd name="connsiteY0" fmla="*/ 0 h 10021"/>
              <a:gd name="connsiteX1" fmla="*/ 8045 w 8746"/>
              <a:gd name="connsiteY1" fmla="*/ 6645 h 10021"/>
              <a:gd name="connsiteX2" fmla="*/ 3209 w 8746"/>
              <a:gd name="connsiteY2" fmla="*/ 9981 h 10021"/>
              <a:gd name="connsiteX3" fmla="*/ 0 w 8746"/>
              <a:gd name="connsiteY3" fmla="*/ 4678 h 10021"/>
              <a:gd name="connsiteX0" fmla="*/ 2105 w 10220"/>
              <a:gd name="connsiteY0" fmla="*/ 0 h 9286"/>
              <a:gd name="connsiteX1" fmla="*/ 9198 w 10220"/>
              <a:gd name="connsiteY1" fmla="*/ 6631 h 9286"/>
              <a:gd name="connsiteX2" fmla="*/ 5596 w 10220"/>
              <a:gd name="connsiteY2" fmla="*/ 9222 h 9286"/>
              <a:gd name="connsiteX3" fmla="*/ 0 w 10220"/>
              <a:gd name="connsiteY3" fmla="*/ 4668 h 9286"/>
              <a:gd name="connsiteX0" fmla="*/ 2060 w 10000"/>
              <a:gd name="connsiteY0" fmla="*/ 0 h 10423"/>
              <a:gd name="connsiteX1" fmla="*/ 9000 w 10000"/>
              <a:gd name="connsiteY1" fmla="*/ 7141 h 10423"/>
              <a:gd name="connsiteX2" fmla="*/ 5476 w 10000"/>
              <a:gd name="connsiteY2" fmla="*/ 9931 h 10423"/>
              <a:gd name="connsiteX3" fmla="*/ 0 w 10000"/>
              <a:gd name="connsiteY3" fmla="*/ 5027 h 10423"/>
              <a:gd name="connsiteX0" fmla="*/ 2586 w 10526"/>
              <a:gd name="connsiteY0" fmla="*/ 0 h 10285"/>
              <a:gd name="connsiteX1" fmla="*/ 9526 w 10526"/>
              <a:gd name="connsiteY1" fmla="*/ 7141 h 10285"/>
              <a:gd name="connsiteX2" fmla="*/ 6002 w 10526"/>
              <a:gd name="connsiteY2" fmla="*/ 9931 h 10285"/>
              <a:gd name="connsiteX3" fmla="*/ 0 w 10526"/>
              <a:gd name="connsiteY3" fmla="*/ 3607 h 10285"/>
              <a:gd name="connsiteX0" fmla="*/ 2586 w 10526"/>
              <a:gd name="connsiteY0" fmla="*/ 0 h 10293"/>
              <a:gd name="connsiteX1" fmla="*/ 9526 w 10526"/>
              <a:gd name="connsiteY1" fmla="*/ 7141 h 10293"/>
              <a:gd name="connsiteX2" fmla="*/ 6002 w 10526"/>
              <a:gd name="connsiteY2" fmla="*/ 9931 h 10293"/>
              <a:gd name="connsiteX3" fmla="*/ 0 w 10526"/>
              <a:gd name="connsiteY3" fmla="*/ 3607 h 10293"/>
              <a:gd name="connsiteX0" fmla="*/ 2586 w 10638"/>
              <a:gd name="connsiteY0" fmla="*/ 0 h 10136"/>
              <a:gd name="connsiteX1" fmla="*/ 9526 w 10638"/>
              <a:gd name="connsiteY1" fmla="*/ 7141 h 10136"/>
              <a:gd name="connsiteX2" fmla="*/ 6704 w 10638"/>
              <a:gd name="connsiteY2" fmla="*/ 9761 h 10136"/>
              <a:gd name="connsiteX3" fmla="*/ 0 w 10638"/>
              <a:gd name="connsiteY3" fmla="*/ 3607 h 10136"/>
              <a:gd name="connsiteX0" fmla="*/ 2586 w 10449"/>
              <a:gd name="connsiteY0" fmla="*/ 0 h 10136"/>
              <a:gd name="connsiteX1" fmla="*/ 9526 w 10449"/>
              <a:gd name="connsiteY1" fmla="*/ 7141 h 10136"/>
              <a:gd name="connsiteX2" fmla="*/ 6704 w 10449"/>
              <a:gd name="connsiteY2" fmla="*/ 9761 h 10136"/>
              <a:gd name="connsiteX3" fmla="*/ 0 w 10449"/>
              <a:gd name="connsiteY3" fmla="*/ 3607 h 10136"/>
              <a:gd name="connsiteX0" fmla="*/ 2586 w 10038"/>
              <a:gd name="connsiteY0" fmla="*/ 0 h 10136"/>
              <a:gd name="connsiteX1" fmla="*/ 9526 w 10038"/>
              <a:gd name="connsiteY1" fmla="*/ 7141 h 10136"/>
              <a:gd name="connsiteX2" fmla="*/ 6704 w 10038"/>
              <a:gd name="connsiteY2" fmla="*/ 9761 h 10136"/>
              <a:gd name="connsiteX3" fmla="*/ 0 w 10038"/>
              <a:gd name="connsiteY3" fmla="*/ 3607 h 10136"/>
              <a:gd name="connsiteX0" fmla="*/ 876 w 10038"/>
              <a:gd name="connsiteY0" fmla="*/ 0 h 14226"/>
              <a:gd name="connsiteX1" fmla="*/ 9526 w 10038"/>
              <a:gd name="connsiteY1" fmla="*/ 11231 h 14226"/>
              <a:gd name="connsiteX2" fmla="*/ 6704 w 10038"/>
              <a:gd name="connsiteY2" fmla="*/ 13851 h 14226"/>
              <a:gd name="connsiteX3" fmla="*/ 0 w 10038"/>
              <a:gd name="connsiteY3" fmla="*/ 7697 h 14226"/>
              <a:gd name="connsiteX0" fmla="*/ 876 w 10038"/>
              <a:gd name="connsiteY0" fmla="*/ 0 h 14226"/>
              <a:gd name="connsiteX1" fmla="*/ 9526 w 10038"/>
              <a:gd name="connsiteY1" fmla="*/ 11231 h 14226"/>
              <a:gd name="connsiteX2" fmla="*/ 6704 w 10038"/>
              <a:gd name="connsiteY2" fmla="*/ 13851 h 14226"/>
              <a:gd name="connsiteX3" fmla="*/ 0 w 10038"/>
              <a:gd name="connsiteY3" fmla="*/ 7697 h 14226"/>
              <a:gd name="connsiteX0" fmla="*/ 744 w 10038"/>
              <a:gd name="connsiteY0" fmla="*/ 0 h 14964"/>
              <a:gd name="connsiteX1" fmla="*/ 9526 w 10038"/>
              <a:gd name="connsiteY1" fmla="*/ 11969 h 14964"/>
              <a:gd name="connsiteX2" fmla="*/ 6704 w 10038"/>
              <a:gd name="connsiteY2" fmla="*/ 14589 h 14964"/>
              <a:gd name="connsiteX3" fmla="*/ 0 w 10038"/>
              <a:gd name="connsiteY3" fmla="*/ 8435 h 14964"/>
              <a:gd name="connsiteX0" fmla="*/ 1840 w 10038"/>
              <a:gd name="connsiteY0" fmla="*/ 0 h 13317"/>
              <a:gd name="connsiteX1" fmla="*/ 9526 w 10038"/>
              <a:gd name="connsiteY1" fmla="*/ 10322 h 13317"/>
              <a:gd name="connsiteX2" fmla="*/ 6704 w 10038"/>
              <a:gd name="connsiteY2" fmla="*/ 12942 h 13317"/>
              <a:gd name="connsiteX3" fmla="*/ 0 w 10038"/>
              <a:gd name="connsiteY3" fmla="*/ 6788 h 13317"/>
              <a:gd name="connsiteX0" fmla="*/ 2629 w 10038"/>
              <a:gd name="connsiteY0" fmla="*/ 0 h 11783"/>
              <a:gd name="connsiteX1" fmla="*/ 9526 w 10038"/>
              <a:gd name="connsiteY1" fmla="*/ 8788 h 11783"/>
              <a:gd name="connsiteX2" fmla="*/ 6704 w 10038"/>
              <a:gd name="connsiteY2" fmla="*/ 11408 h 11783"/>
              <a:gd name="connsiteX3" fmla="*/ 0 w 10038"/>
              <a:gd name="connsiteY3" fmla="*/ 5254 h 11783"/>
              <a:gd name="connsiteX0" fmla="*/ 2629 w 11182"/>
              <a:gd name="connsiteY0" fmla="*/ 0 h 11783"/>
              <a:gd name="connsiteX1" fmla="*/ 10765 w 11182"/>
              <a:gd name="connsiteY1" fmla="*/ 5923 h 11783"/>
              <a:gd name="connsiteX2" fmla="*/ 6704 w 11182"/>
              <a:gd name="connsiteY2" fmla="*/ 11408 h 11783"/>
              <a:gd name="connsiteX3" fmla="*/ 0 w 11182"/>
              <a:gd name="connsiteY3" fmla="*/ 5254 h 11783"/>
              <a:gd name="connsiteX0" fmla="*/ 2010 w 11182"/>
              <a:gd name="connsiteY0" fmla="*/ 0 h 11668"/>
              <a:gd name="connsiteX1" fmla="*/ 10765 w 11182"/>
              <a:gd name="connsiteY1" fmla="*/ 5808 h 11668"/>
              <a:gd name="connsiteX2" fmla="*/ 6704 w 11182"/>
              <a:gd name="connsiteY2" fmla="*/ 11293 h 11668"/>
              <a:gd name="connsiteX3" fmla="*/ 0 w 11182"/>
              <a:gd name="connsiteY3" fmla="*/ 5139 h 11668"/>
              <a:gd name="connsiteX0" fmla="*/ 2010 w 11182"/>
              <a:gd name="connsiteY0" fmla="*/ 0 h 11668"/>
              <a:gd name="connsiteX1" fmla="*/ 10765 w 11182"/>
              <a:gd name="connsiteY1" fmla="*/ 5808 h 11668"/>
              <a:gd name="connsiteX2" fmla="*/ 6704 w 11182"/>
              <a:gd name="connsiteY2" fmla="*/ 11293 h 11668"/>
              <a:gd name="connsiteX3" fmla="*/ 0 w 11182"/>
              <a:gd name="connsiteY3" fmla="*/ 5139 h 11668"/>
              <a:gd name="connsiteX0" fmla="*/ 2010 w 11897"/>
              <a:gd name="connsiteY0" fmla="*/ 0 h 10740"/>
              <a:gd name="connsiteX1" fmla="*/ 10765 w 11897"/>
              <a:gd name="connsiteY1" fmla="*/ 5808 h 10740"/>
              <a:gd name="connsiteX2" fmla="*/ 11039 w 11897"/>
              <a:gd name="connsiteY2" fmla="*/ 10262 h 10740"/>
              <a:gd name="connsiteX3" fmla="*/ 0 w 11897"/>
              <a:gd name="connsiteY3" fmla="*/ 5139 h 10740"/>
              <a:gd name="connsiteX0" fmla="*/ 0 w 9887"/>
              <a:gd name="connsiteY0" fmla="*/ 0 h 10700"/>
              <a:gd name="connsiteX1" fmla="*/ 8755 w 9887"/>
              <a:gd name="connsiteY1" fmla="*/ 5808 h 10700"/>
              <a:gd name="connsiteX2" fmla="*/ 9029 w 9887"/>
              <a:gd name="connsiteY2" fmla="*/ 10262 h 10700"/>
              <a:gd name="connsiteX3" fmla="*/ 1883 w 9887"/>
              <a:gd name="connsiteY3" fmla="*/ 4795 h 10700"/>
              <a:gd name="connsiteX0" fmla="*/ 0 w 10308"/>
              <a:gd name="connsiteY0" fmla="*/ 0 h 9438"/>
              <a:gd name="connsiteX1" fmla="*/ 8855 w 10308"/>
              <a:gd name="connsiteY1" fmla="*/ 5428 h 9438"/>
              <a:gd name="connsiteX2" fmla="*/ 9758 w 10308"/>
              <a:gd name="connsiteY2" fmla="*/ 8949 h 9438"/>
              <a:gd name="connsiteX3" fmla="*/ 1905 w 10308"/>
              <a:gd name="connsiteY3" fmla="*/ 4481 h 9438"/>
              <a:gd name="connsiteX0" fmla="*/ 0 w 9392"/>
              <a:gd name="connsiteY0" fmla="*/ 0 h 11362"/>
              <a:gd name="connsiteX1" fmla="*/ 7982 w 9392"/>
              <a:gd name="connsiteY1" fmla="*/ 7113 h 11362"/>
              <a:gd name="connsiteX2" fmla="*/ 8858 w 9392"/>
              <a:gd name="connsiteY2" fmla="*/ 10844 h 11362"/>
              <a:gd name="connsiteX3" fmla="*/ 1240 w 9392"/>
              <a:gd name="connsiteY3" fmla="*/ 6110 h 11362"/>
              <a:gd name="connsiteX0" fmla="*/ 0 w 10000"/>
              <a:gd name="connsiteY0" fmla="*/ 0 h 10000"/>
              <a:gd name="connsiteX1" fmla="*/ 8499 w 10000"/>
              <a:gd name="connsiteY1" fmla="*/ 6260 h 10000"/>
              <a:gd name="connsiteX2" fmla="*/ 9431 w 10000"/>
              <a:gd name="connsiteY2" fmla="*/ 9544 h 10000"/>
              <a:gd name="connsiteX3" fmla="*/ 1320 w 10000"/>
              <a:gd name="connsiteY3" fmla="*/ 53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0"/>
                </a:moveTo>
                <a:cubicBezTo>
                  <a:pt x="2367" y="1677"/>
                  <a:pt x="7472" y="5620"/>
                  <a:pt x="8499" y="6260"/>
                </a:cubicBezTo>
                <a:cubicBezTo>
                  <a:pt x="10507" y="7588"/>
                  <a:pt x="10152" y="9208"/>
                  <a:pt x="9431" y="9544"/>
                </a:cubicBezTo>
                <a:cubicBezTo>
                  <a:pt x="7520" y="10821"/>
                  <a:pt x="5307" y="9412"/>
                  <a:pt x="1320" y="537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2" name="Picture 8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40" y="4754453"/>
            <a:ext cx="2258482" cy="8434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9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228" y="3758147"/>
            <a:ext cx="2762550" cy="2173739"/>
          </a:xfrm>
          <a:prstGeom prst="rect">
            <a:avLst/>
          </a:prstGeom>
        </p:spPr>
      </p:pic>
      <p:sp>
        <p:nvSpPr>
          <p:cNvPr id="65" name="Freeform 64">
            <a:extLst>
              <a:ext uri="{FF2B5EF4-FFF2-40B4-BE49-F238E27FC236}">
                <a16:creationId xmlns:a16="http://schemas.microsoft.com/office/drawing/2014/main" id="{99C62FF1-9B1F-1C43-BE25-93EFA8232C9C}"/>
              </a:ext>
            </a:extLst>
          </p:cNvPr>
          <p:cNvSpPr/>
          <p:nvPr/>
        </p:nvSpPr>
        <p:spPr>
          <a:xfrm>
            <a:off x="7406489" y="1800096"/>
            <a:ext cx="839557" cy="769231"/>
          </a:xfrm>
          <a:custGeom>
            <a:avLst/>
            <a:gdLst>
              <a:gd name="connsiteX0" fmla="*/ 1244303 w 1244303"/>
              <a:gd name="connsiteY0" fmla="*/ 0 h 1514475"/>
              <a:gd name="connsiteX1" fmla="*/ 258465 w 1244303"/>
              <a:gd name="connsiteY1" fmla="*/ 514350 h 1514475"/>
              <a:gd name="connsiteX2" fmla="*/ 10815 w 1244303"/>
              <a:gd name="connsiteY2" fmla="*/ 933450 h 1514475"/>
              <a:gd name="connsiteX3" fmla="*/ 515640 w 1244303"/>
              <a:gd name="connsiteY3" fmla="*/ 1514475 h 1514475"/>
              <a:gd name="connsiteX0" fmla="*/ 1447715 w 1447715"/>
              <a:gd name="connsiteY0" fmla="*/ 0 h 1514475"/>
              <a:gd name="connsiteX1" fmla="*/ 461877 w 1447715"/>
              <a:gd name="connsiteY1" fmla="*/ 514350 h 1514475"/>
              <a:gd name="connsiteX2" fmla="*/ 4677 w 1447715"/>
              <a:gd name="connsiteY2" fmla="*/ 1036481 h 1514475"/>
              <a:gd name="connsiteX3" fmla="*/ 719052 w 1447715"/>
              <a:gd name="connsiteY3" fmla="*/ 1514475 h 1514475"/>
              <a:gd name="connsiteX0" fmla="*/ 1447715 w 1447715"/>
              <a:gd name="connsiteY0" fmla="*/ 0 h 1514475"/>
              <a:gd name="connsiteX1" fmla="*/ 461877 w 1447715"/>
              <a:gd name="connsiteY1" fmla="*/ 514350 h 1514475"/>
              <a:gd name="connsiteX2" fmla="*/ 4677 w 1447715"/>
              <a:gd name="connsiteY2" fmla="*/ 1036481 h 1514475"/>
              <a:gd name="connsiteX3" fmla="*/ 719052 w 1447715"/>
              <a:gd name="connsiteY3" fmla="*/ 1514475 h 1514475"/>
              <a:gd name="connsiteX0" fmla="*/ 1447715 w 1447715"/>
              <a:gd name="connsiteY0" fmla="*/ 0 h 1514475"/>
              <a:gd name="connsiteX1" fmla="*/ 461877 w 1447715"/>
              <a:gd name="connsiteY1" fmla="*/ 514350 h 1514475"/>
              <a:gd name="connsiteX2" fmla="*/ 4677 w 1447715"/>
              <a:gd name="connsiteY2" fmla="*/ 1036481 h 1514475"/>
              <a:gd name="connsiteX3" fmla="*/ 719052 w 1447715"/>
              <a:gd name="connsiteY3" fmla="*/ 1514475 h 1514475"/>
              <a:gd name="connsiteX0" fmla="*/ 1443038 w 1443038"/>
              <a:gd name="connsiteY0" fmla="*/ 0 h 1514475"/>
              <a:gd name="connsiteX1" fmla="*/ 0 w 1443038"/>
              <a:gd name="connsiteY1" fmla="*/ 1036481 h 1514475"/>
              <a:gd name="connsiteX2" fmla="*/ 714375 w 1443038"/>
              <a:gd name="connsiteY2" fmla="*/ 1514475 h 1514475"/>
              <a:gd name="connsiteX0" fmla="*/ 1468458 w 1468458"/>
              <a:gd name="connsiteY0" fmla="*/ 0 h 1514475"/>
              <a:gd name="connsiteX1" fmla="*/ 25420 w 1468458"/>
              <a:gd name="connsiteY1" fmla="*/ 1036481 h 1514475"/>
              <a:gd name="connsiteX2" fmla="*/ 739795 w 1468458"/>
              <a:gd name="connsiteY2" fmla="*/ 1514475 h 1514475"/>
              <a:gd name="connsiteX0" fmla="*/ 1505745 w 1505745"/>
              <a:gd name="connsiteY0" fmla="*/ 0 h 1514475"/>
              <a:gd name="connsiteX1" fmla="*/ 62707 w 1505745"/>
              <a:gd name="connsiteY1" fmla="*/ 1036481 h 1514475"/>
              <a:gd name="connsiteX2" fmla="*/ 777082 w 1505745"/>
              <a:gd name="connsiteY2" fmla="*/ 1514475 h 1514475"/>
              <a:gd name="connsiteX0" fmla="*/ 1840002 w 1840002"/>
              <a:gd name="connsiteY0" fmla="*/ 0 h 1514475"/>
              <a:gd name="connsiteX1" fmla="*/ 41364 w 1840002"/>
              <a:gd name="connsiteY1" fmla="*/ 764184 h 1514475"/>
              <a:gd name="connsiteX2" fmla="*/ 1111339 w 1840002"/>
              <a:gd name="connsiteY2" fmla="*/ 1514475 h 1514475"/>
              <a:gd name="connsiteX0" fmla="*/ 1203550 w 1203550"/>
              <a:gd name="connsiteY0" fmla="*/ 0 h 1617506"/>
              <a:gd name="connsiteX1" fmla="*/ 109762 w 1203550"/>
              <a:gd name="connsiteY1" fmla="*/ 867215 h 1617506"/>
              <a:gd name="connsiteX2" fmla="*/ 1179737 w 1203550"/>
              <a:gd name="connsiteY2" fmla="*/ 1617506 h 1617506"/>
              <a:gd name="connsiteX0" fmla="*/ 1260590 w 1260590"/>
              <a:gd name="connsiteY0" fmla="*/ 0 h 1617506"/>
              <a:gd name="connsiteX1" fmla="*/ 96952 w 1260590"/>
              <a:gd name="connsiteY1" fmla="*/ 889294 h 1617506"/>
              <a:gd name="connsiteX2" fmla="*/ 1236777 w 1260590"/>
              <a:gd name="connsiteY2" fmla="*/ 1617506 h 1617506"/>
              <a:gd name="connsiteX0" fmla="*/ 1217632 w 1217632"/>
              <a:gd name="connsiteY0" fmla="*/ 0 h 1617506"/>
              <a:gd name="connsiteX1" fmla="*/ 53994 w 1217632"/>
              <a:gd name="connsiteY1" fmla="*/ 889294 h 1617506"/>
              <a:gd name="connsiteX2" fmla="*/ 1193819 w 1217632"/>
              <a:gd name="connsiteY2" fmla="*/ 1617506 h 1617506"/>
              <a:gd name="connsiteX0" fmla="*/ 1187746 w 1187746"/>
              <a:gd name="connsiteY0" fmla="*/ 0 h 1617506"/>
              <a:gd name="connsiteX1" fmla="*/ 24108 w 1187746"/>
              <a:gd name="connsiteY1" fmla="*/ 889294 h 1617506"/>
              <a:gd name="connsiteX2" fmla="*/ 1163933 w 1187746"/>
              <a:gd name="connsiteY2" fmla="*/ 1617506 h 1617506"/>
              <a:gd name="connsiteX0" fmla="*/ 1187746 w 1187746"/>
              <a:gd name="connsiteY0" fmla="*/ 0 h 1617506"/>
              <a:gd name="connsiteX1" fmla="*/ 24108 w 1187746"/>
              <a:gd name="connsiteY1" fmla="*/ 889294 h 1617506"/>
              <a:gd name="connsiteX2" fmla="*/ 1163933 w 1187746"/>
              <a:gd name="connsiteY2" fmla="*/ 1617506 h 1617506"/>
              <a:gd name="connsiteX0" fmla="*/ 1180897 w 1180897"/>
              <a:gd name="connsiteY0" fmla="*/ 0 h 1617506"/>
              <a:gd name="connsiteX1" fmla="*/ 17259 w 1180897"/>
              <a:gd name="connsiteY1" fmla="*/ 889294 h 1617506"/>
              <a:gd name="connsiteX2" fmla="*/ 1157084 w 1180897"/>
              <a:gd name="connsiteY2" fmla="*/ 1617506 h 1617506"/>
              <a:gd name="connsiteX0" fmla="*/ 1173417 w 1173417"/>
              <a:gd name="connsiteY0" fmla="*/ 0 h 1617506"/>
              <a:gd name="connsiteX1" fmla="*/ 9779 w 1173417"/>
              <a:gd name="connsiteY1" fmla="*/ 889294 h 1617506"/>
              <a:gd name="connsiteX2" fmla="*/ 1149604 w 1173417"/>
              <a:gd name="connsiteY2" fmla="*/ 1617506 h 161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3417" h="1617506">
                <a:moveTo>
                  <a:pt x="1173417" y="0"/>
                </a:moveTo>
                <a:cubicBezTo>
                  <a:pt x="701334" y="246820"/>
                  <a:pt x="-97377" y="547121"/>
                  <a:pt x="9779" y="889294"/>
                </a:cubicBezTo>
                <a:cubicBezTo>
                  <a:pt x="97091" y="1153139"/>
                  <a:pt x="658272" y="1388258"/>
                  <a:pt x="1149604" y="1617506"/>
                </a:cubicBezTo>
              </a:path>
            </a:pathLst>
          </a:custGeom>
          <a:ln w="19050" cmpd="sng">
            <a:solidFill>
              <a:srgbClr val="C00000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5DAB47BA-D904-504E-9615-363227F6E3F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407" y="1594435"/>
            <a:ext cx="380375" cy="229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9" name="Freeform 21"/>
          <p:cNvSpPr>
            <a:spLocks/>
          </p:cNvSpPr>
          <p:nvPr/>
        </p:nvSpPr>
        <p:spPr bwMode="auto">
          <a:xfrm>
            <a:off x="8415809" y="2551290"/>
            <a:ext cx="342900" cy="217487"/>
          </a:xfrm>
          <a:custGeom>
            <a:avLst/>
            <a:gdLst>
              <a:gd name="T0" fmla="*/ 201613 w 216"/>
              <a:gd name="T1" fmla="*/ 128564 h 203"/>
              <a:gd name="T2" fmla="*/ 84138 w 216"/>
              <a:gd name="T3" fmla="*/ 217488 h 203"/>
              <a:gd name="T4" fmla="*/ 109538 w 216"/>
              <a:gd name="T5" fmla="*/ 128564 h 203"/>
              <a:gd name="T6" fmla="*/ 0 w 216"/>
              <a:gd name="T7" fmla="*/ 95352 h 203"/>
              <a:gd name="T8" fmla="*/ 150813 w 216"/>
              <a:gd name="T9" fmla="*/ 78210 h 203"/>
              <a:gd name="T10" fmla="*/ 263525 w 216"/>
              <a:gd name="T11" fmla="*/ 0 h 203"/>
              <a:gd name="T12" fmla="*/ 227013 w 216"/>
              <a:gd name="T13" fmla="*/ 78210 h 203"/>
              <a:gd name="T14" fmla="*/ 342900 w 216"/>
              <a:gd name="T15" fmla="*/ 100709 h 203"/>
              <a:gd name="T16" fmla="*/ 201613 w 216"/>
              <a:gd name="T17" fmla="*/ 128564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6"/>
              <a:gd name="T28" fmla="*/ 0 h 203"/>
              <a:gd name="T29" fmla="*/ 216 w 216"/>
              <a:gd name="T30" fmla="*/ 203 h 2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6" h="203">
                <a:moveTo>
                  <a:pt x="127" y="120"/>
                </a:moveTo>
                <a:lnTo>
                  <a:pt x="53" y="203"/>
                </a:lnTo>
                <a:lnTo>
                  <a:pt x="69" y="120"/>
                </a:lnTo>
                <a:lnTo>
                  <a:pt x="0" y="89"/>
                </a:lnTo>
                <a:lnTo>
                  <a:pt x="95" y="73"/>
                </a:lnTo>
                <a:lnTo>
                  <a:pt x="166" y="0"/>
                </a:lnTo>
                <a:lnTo>
                  <a:pt x="143" y="73"/>
                </a:lnTo>
                <a:lnTo>
                  <a:pt x="216" y="94"/>
                </a:lnTo>
                <a:lnTo>
                  <a:pt x="127" y="120"/>
                </a:lnTo>
                <a:close/>
              </a:path>
            </a:pathLst>
          </a:custGeom>
          <a:solidFill>
            <a:schemeClr val="bg1"/>
          </a:solidFill>
          <a:ln w="1270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E48129E6-7E11-6F4C-99FC-8558CDB226F9}"/>
              </a:ext>
            </a:extLst>
          </p:cNvPr>
          <p:cNvSpPr/>
          <p:nvPr/>
        </p:nvSpPr>
        <p:spPr bwMode="auto">
          <a:xfrm>
            <a:off x="9023109" y="3779694"/>
            <a:ext cx="988778" cy="507514"/>
          </a:xfrm>
          <a:custGeom>
            <a:avLst/>
            <a:gdLst>
              <a:gd name="connsiteX0" fmla="*/ 0 w 1045654"/>
              <a:gd name="connsiteY0" fmla="*/ 0 h 463763"/>
              <a:gd name="connsiteX1" fmla="*/ 603767 w 1045654"/>
              <a:gd name="connsiteY1" fmla="*/ 245007 h 463763"/>
              <a:gd name="connsiteX2" fmla="*/ 1045654 w 1045654"/>
              <a:gd name="connsiteY2" fmla="*/ 463763 h 463763"/>
              <a:gd name="connsiteX3" fmla="*/ 1045654 w 1045654"/>
              <a:gd name="connsiteY3" fmla="*/ 463763 h 463763"/>
              <a:gd name="connsiteX0" fmla="*/ 0 w 1045654"/>
              <a:gd name="connsiteY0" fmla="*/ 0 h 485639"/>
              <a:gd name="connsiteX1" fmla="*/ 603767 w 1045654"/>
              <a:gd name="connsiteY1" fmla="*/ 245007 h 485639"/>
              <a:gd name="connsiteX2" fmla="*/ 1045654 w 1045654"/>
              <a:gd name="connsiteY2" fmla="*/ 463763 h 485639"/>
              <a:gd name="connsiteX3" fmla="*/ 958151 w 1045654"/>
              <a:gd name="connsiteY3" fmla="*/ 485639 h 485639"/>
              <a:gd name="connsiteX0" fmla="*/ 0 w 1045654"/>
              <a:gd name="connsiteY0" fmla="*/ 0 h 463763"/>
              <a:gd name="connsiteX1" fmla="*/ 603767 w 1045654"/>
              <a:gd name="connsiteY1" fmla="*/ 245007 h 463763"/>
              <a:gd name="connsiteX2" fmla="*/ 1045654 w 1045654"/>
              <a:gd name="connsiteY2" fmla="*/ 463763 h 463763"/>
              <a:gd name="connsiteX0" fmla="*/ 0 w 988778"/>
              <a:gd name="connsiteY0" fmla="*/ 0 h 507514"/>
              <a:gd name="connsiteX1" fmla="*/ 603767 w 988778"/>
              <a:gd name="connsiteY1" fmla="*/ 245007 h 507514"/>
              <a:gd name="connsiteX2" fmla="*/ 988778 w 988778"/>
              <a:gd name="connsiteY2" fmla="*/ 507514 h 507514"/>
              <a:gd name="connsiteX0" fmla="*/ 0 w 988778"/>
              <a:gd name="connsiteY0" fmla="*/ 0 h 507514"/>
              <a:gd name="connsiteX1" fmla="*/ 393761 w 988778"/>
              <a:gd name="connsiteY1" fmla="*/ 153130 h 507514"/>
              <a:gd name="connsiteX2" fmla="*/ 988778 w 988778"/>
              <a:gd name="connsiteY2" fmla="*/ 507514 h 507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8778" h="507514">
                <a:moveTo>
                  <a:pt x="0" y="0"/>
                </a:moveTo>
                <a:cubicBezTo>
                  <a:pt x="214745" y="83856"/>
                  <a:pt x="228965" y="68544"/>
                  <a:pt x="393761" y="153130"/>
                </a:cubicBezTo>
                <a:cubicBezTo>
                  <a:pt x="558557" y="237716"/>
                  <a:pt x="988778" y="507514"/>
                  <a:pt x="988778" y="507514"/>
                </a:cubicBezTo>
              </a:path>
            </a:pathLst>
          </a:cu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" name="Freeform 21"/>
          <p:cNvSpPr>
            <a:spLocks/>
          </p:cNvSpPr>
          <p:nvPr/>
        </p:nvSpPr>
        <p:spPr bwMode="auto">
          <a:xfrm>
            <a:off x="9108254" y="3732127"/>
            <a:ext cx="342900" cy="217487"/>
          </a:xfrm>
          <a:custGeom>
            <a:avLst/>
            <a:gdLst>
              <a:gd name="T0" fmla="*/ 201613 w 216"/>
              <a:gd name="T1" fmla="*/ 128564 h 203"/>
              <a:gd name="T2" fmla="*/ 84138 w 216"/>
              <a:gd name="T3" fmla="*/ 217488 h 203"/>
              <a:gd name="T4" fmla="*/ 109538 w 216"/>
              <a:gd name="T5" fmla="*/ 128564 h 203"/>
              <a:gd name="T6" fmla="*/ 0 w 216"/>
              <a:gd name="T7" fmla="*/ 95352 h 203"/>
              <a:gd name="T8" fmla="*/ 150813 w 216"/>
              <a:gd name="T9" fmla="*/ 78210 h 203"/>
              <a:gd name="T10" fmla="*/ 263525 w 216"/>
              <a:gd name="T11" fmla="*/ 0 h 203"/>
              <a:gd name="T12" fmla="*/ 227013 w 216"/>
              <a:gd name="T13" fmla="*/ 78210 h 203"/>
              <a:gd name="T14" fmla="*/ 342900 w 216"/>
              <a:gd name="T15" fmla="*/ 100709 h 203"/>
              <a:gd name="T16" fmla="*/ 201613 w 216"/>
              <a:gd name="T17" fmla="*/ 128564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6"/>
              <a:gd name="T28" fmla="*/ 0 h 203"/>
              <a:gd name="T29" fmla="*/ 216 w 216"/>
              <a:gd name="T30" fmla="*/ 203 h 2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6" h="203">
                <a:moveTo>
                  <a:pt x="127" y="120"/>
                </a:moveTo>
                <a:lnTo>
                  <a:pt x="53" y="203"/>
                </a:lnTo>
                <a:lnTo>
                  <a:pt x="69" y="120"/>
                </a:lnTo>
                <a:lnTo>
                  <a:pt x="0" y="89"/>
                </a:lnTo>
                <a:lnTo>
                  <a:pt x="95" y="73"/>
                </a:lnTo>
                <a:lnTo>
                  <a:pt x="166" y="0"/>
                </a:lnTo>
                <a:lnTo>
                  <a:pt x="143" y="73"/>
                </a:lnTo>
                <a:lnTo>
                  <a:pt x="216" y="94"/>
                </a:lnTo>
                <a:lnTo>
                  <a:pt x="127" y="120"/>
                </a:lnTo>
                <a:close/>
              </a:path>
            </a:pathLst>
          </a:custGeom>
          <a:solidFill>
            <a:schemeClr val="bg1"/>
          </a:solidFill>
          <a:ln w="1270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0477FB9-5A10-4D83-BFE3-328770A92F62}"/>
              </a:ext>
            </a:extLst>
          </p:cNvPr>
          <p:cNvGrpSpPr/>
          <p:nvPr/>
        </p:nvGrpSpPr>
        <p:grpSpPr>
          <a:xfrm>
            <a:off x="8889773" y="1004570"/>
            <a:ext cx="3212314" cy="1617071"/>
            <a:chOff x="8843643" y="976248"/>
            <a:chExt cx="3212314" cy="1617071"/>
          </a:xfrm>
        </p:grpSpPr>
        <p:sp>
          <p:nvSpPr>
            <p:cNvPr id="40" name="Rectangle 39"/>
            <p:cNvSpPr/>
            <p:nvPr/>
          </p:nvSpPr>
          <p:spPr bwMode="auto">
            <a:xfrm>
              <a:off x="8843643" y="1009295"/>
              <a:ext cx="3212314" cy="1584024"/>
            </a:xfrm>
            <a:prstGeom prst="rect">
              <a:avLst/>
            </a:prstGeom>
            <a:solidFill>
              <a:srgbClr val="000000">
                <a:alpha val="20000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-110" charset="0"/>
                <a:ea typeface="+mn-ea"/>
                <a:cs typeface="+mn-cs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9001557" y="1060640"/>
              <a:ext cx="628455" cy="476811"/>
              <a:chOff x="1709239" y="3076125"/>
              <a:chExt cx="1080568" cy="1194998"/>
            </a:xfrm>
          </p:grpSpPr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79338" y="3686760"/>
                <a:ext cx="335317" cy="584363"/>
              </a:xfrm>
              <a:prstGeom prst="rect">
                <a:avLst/>
              </a:prstGeom>
              <a:effectLst>
                <a:glow rad="25400">
                  <a:schemeClr val="accent1">
                    <a:lumMod val="60000"/>
                    <a:lumOff val="40000"/>
                    <a:alpha val="42000"/>
                  </a:schemeClr>
                </a:glow>
                <a:softEdge rad="0"/>
              </a:effectLst>
            </p:spPr>
          </p:pic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09239" y="3076125"/>
                <a:ext cx="1080568" cy="1004662"/>
              </a:xfrm>
              <a:prstGeom prst="rect">
                <a:avLst/>
              </a:prstGeom>
            </p:spPr>
          </p:pic>
        </p:grpSp>
        <p:sp>
          <p:nvSpPr>
            <p:cNvPr id="44" name="TextBox 43"/>
            <p:cNvSpPr txBox="1"/>
            <p:nvPr/>
          </p:nvSpPr>
          <p:spPr>
            <a:xfrm>
              <a:off x="9853220" y="976248"/>
              <a:ext cx="220273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Convective weather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&amp; turbulence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Challenging winds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Low ceiling &amp; visibility</a:t>
              </a:r>
            </a:p>
          </p:txBody>
        </p:sp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1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16281">
              <a:off x="8985986" y="1354843"/>
              <a:ext cx="735357" cy="73535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F450696-E319-4D92-B532-9F0C5179A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9205" y="1972802"/>
              <a:ext cx="490613" cy="490613"/>
            </a:xfrm>
            <a:prstGeom prst="rect">
              <a:avLst/>
            </a:prstGeom>
          </p:spPr>
        </p:pic>
      </p:grpSp>
      <p:sp>
        <p:nvSpPr>
          <p:cNvPr id="48" name="Freeform 30">
            <a:extLst>
              <a:ext uri="{FF2B5EF4-FFF2-40B4-BE49-F238E27FC236}">
                <a16:creationId xmlns:a16="http://schemas.microsoft.com/office/drawing/2014/main" id="{17ABC67D-A017-4D8E-8585-001CCAD91BEC}"/>
              </a:ext>
            </a:extLst>
          </p:cNvPr>
          <p:cNvSpPr/>
          <p:nvPr/>
        </p:nvSpPr>
        <p:spPr>
          <a:xfrm rot="16200000">
            <a:off x="2250097" y="248126"/>
            <a:ext cx="191360" cy="4688378"/>
          </a:xfrm>
          <a:custGeom>
            <a:avLst/>
            <a:gdLst>
              <a:gd name="connsiteX0" fmla="*/ 1244303 w 1244303"/>
              <a:gd name="connsiteY0" fmla="*/ 0 h 1514475"/>
              <a:gd name="connsiteX1" fmla="*/ 258465 w 1244303"/>
              <a:gd name="connsiteY1" fmla="*/ 514350 h 1514475"/>
              <a:gd name="connsiteX2" fmla="*/ 10815 w 1244303"/>
              <a:gd name="connsiteY2" fmla="*/ 933450 h 1514475"/>
              <a:gd name="connsiteX3" fmla="*/ 515640 w 1244303"/>
              <a:gd name="connsiteY3" fmla="*/ 1514475 h 1514475"/>
              <a:gd name="connsiteX0" fmla="*/ 1447715 w 1447715"/>
              <a:gd name="connsiteY0" fmla="*/ 0 h 1514475"/>
              <a:gd name="connsiteX1" fmla="*/ 461877 w 1447715"/>
              <a:gd name="connsiteY1" fmla="*/ 514350 h 1514475"/>
              <a:gd name="connsiteX2" fmla="*/ 4677 w 1447715"/>
              <a:gd name="connsiteY2" fmla="*/ 1036481 h 1514475"/>
              <a:gd name="connsiteX3" fmla="*/ 719052 w 1447715"/>
              <a:gd name="connsiteY3" fmla="*/ 1514475 h 1514475"/>
              <a:gd name="connsiteX0" fmla="*/ 1447715 w 1447715"/>
              <a:gd name="connsiteY0" fmla="*/ 0 h 1514475"/>
              <a:gd name="connsiteX1" fmla="*/ 461877 w 1447715"/>
              <a:gd name="connsiteY1" fmla="*/ 514350 h 1514475"/>
              <a:gd name="connsiteX2" fmla="*/ 4677 w 1447715"/>
              <a:gd name="connsiteY2" fmla="*/ 1036481 h 1514475"/>
              <a:gd name="connsiteX3" fmla="*/ 719052 w 1447715"/>
              <a:gd name="connsiteY3" fmla="*/ 1514475 h 1514475"/>
              <a:gd name="connsiteX0" fmla="*/ 1447715 w 1447715"/>
              <a:gd name="connsiteY0" fmla="*/ 0 h 1514475"/>
              <a:gd name="connsiteX1" fmla="*/ 461877 w 1447715"/>
              <a:gd name="connsiteY1" fmla="*/ 514350 h 1514475"/>
              <a:gd name="connsiteX2" fmla="*/ 4677 w 1447715"/>
              <a:gd name="connsiteY2" fmla="*/ 1036481 h 1514475"/>
              <a:gd name="connsiteX3" fmla="*/ 719052 w 1447715"/>
              <a:gd name="connsiteY3" fmla="*/ 1514475 h 1514475"/>
              <a:gd name="connsiteX0" fmla="*/ 1443038 w 1443038"/>
              <a:gd name="connsiteY0" fmla="*/ 0 h 1514475"/>
              <a:gd name="connsiteX1" fmla="*/ 0 w 1443038"/>
              <a:gd name="connsiteY1" fmla="*/ 1036481 h 1514475"/>
              <a:gd name="connsiteX2" fmla="*/ 714375 w 1443038"/>
              <a:gd name="connsiteY2" fmla="*/ 1514475 h 1514475"/>
              <a:gd name="connsiteX0" fmla="*/ 1468458 w 1468458"/>
              <a:gd name="connsiteY0" fmla="*/ 0 h 1514475"/>
              <a:gd name="connsiteX1" fmla="*/ 25420 w 1468458"/>
              <a:gd name="connsiteY1" fmla="*/ 1036481 h 1514475"/>
              <a:gd name="connsiteX2" fmla="*/ 739795 w 1468458"/>
              <a:gd name="connsiteY2" fmla="*/ 1514475 h 1514475"/>
              <a:gd name="connsiteX0" fmla="*/ 1505745 w 1505745"/>
              <a:gd name="connsiteY0" fmla="*/ 0 h 1514475"/>
              <a:gd name="connsiteX1" fmla="*/ 62707 w 1505745"/>
              <a:gd name="connsiteY1" fmla="*/ 1036481 h 1514475"/>
              <a:gd name="connsiteX2" fmla="*/ 777082 w 1505745"/>
              <a:gd name="connsiteY2" fmla="*/ 1514475 h 1514475"/>
              <a:gd name="connsiteX0" fmla="*/ 1840002 w 1840002"/>
              <a:gd name="connsiteY0" fmla="*/ 0 h 1514475"/>
              <a:gd name="connsiteX1" fmla="*/ 41364 w 1840002"/>
              <a:gd name="connsiteY1" fmla="*/ 764184 h 1514475"/>
              <a:gd name="connsiteX2" fmla="*/ 1111339 w 1840002"/>
              <a:gd name="connsiteY2" fmla="*/ 1514475 h 1514475"/>
              <a:gd name="connsiteX0" fmla="*/ 1203550 w 1203550"/>
              <a:gd name="connsiteY0" fmla="*/ 0 h 1617506"/>
              <a:gd name="connsiteX1" fmla="*/ 109762 w 1203550"/>
              <a:gd name="connsiteY1" fmla="*/ 867215 h 1617506"/>
              <a:gd name="connsiteX2" fmla="*/ 1179737 w 1203550"/>
              <a:gd name="connsiteY2" fmla="*/ 1617506 h 1617506"/>
              <a:gd name="connsiteX0" fmla="*/ 1260590 w 1260590"/>
              <a:gd name="connsiteY0" fmla="*/ 0 h 1617506"/>
              <a:gd name="connsiteX1" fmla="*/ 96952 w 1260590"/>
              <a:gd name="connsiteY1" fmla="*/ 889294 h 1617506"/>
              <a:gd name="connsiteX2" fmla="*/ 1236777 w 1260590"/>
              <a:gd name="connsiteY2" fmla="*/ 1617506 h 1617506"/>
              <a:gd name="connsiteX0" fmla="*/ 1217632 w 1217632"/>
              <a:gd name="connsiteY0" fmla="*/ 0 h 1617506"/>
              <a:gd name="connsiteX1" fmla="*/ 53994 w 1217632"/>
              <a:gd name="connsiteY1" fmla="*/ 889294 h 1617506"/>
              <a:gd name="connsiteX2" fmla="*/ 1193819 w 1217632"/>
              <a:gd name="connsiteY2" fmla="*/ 1617506 h 1617506"/>
              <a:gd name="connsiteX0" fmla="*/ 1187746 w 1187746"/>
              <a:gd name="connsiteY0" fmla="*/ 0 h 1617506"/>
              <a:gd name="connsiteX1" fmla="*/ 24108 w 1187746"/>
              <a:gd name="connsiteY1" fmla="*/ 889294 h 1617506"/>
              <a:gd name="connsiteX2" fmla="*/ 1163933 w 1187746"/>
              <a:gd name="connsiteY2" fmla="*/ 1617506 h 1617506"/>
              <a:gd name="connsiteX0" fmla="*/ 1187746 w 1187746"/>
              <a:gd name="connsiteY0" fmla="*/ 0 h 1617506"/>
              <a:gd name="connsiteX1" fmla="*/ 24108 w 1187746"/>
              <a:gd name="connsiteY1" fmla="*/ 889294 h 1617506"/>
              <a:gd name="connsiteX2" fmla="*/ 1163933 w 1187746"/>
              <a:gd name="connsiteY2" fmla="*/ 1617506 h 1617506"/>
              <a:gd name="connsiteX0" fmla="*/ 1180897 w 1180897"/>
              <a:gd name="connsiteY0" fmla="*/ 0 h 1617506"/>
              <a:gd name="connsiteX1" fmla="*/ 17259 w 1180897"/>
              <a:gd name="connsiteY1" fmla="*/ 889294 h 1617506"/>
              <a:gd name="connsiteX2" fmla="*/ 1157084 w 1180897"/>
              <a:gd name="connsiteY2" fmla="*/ 1617506 h 1617506"/>
              <a:gd name="connsiteX0" fmla="*/ 1173417 w 1173417"/>
              <a:gd name="connsiteY0" fmla="*/ 0 h 1617506"/>
              <a:gd name="connsiteX1" fmla="*/ 9779 w 1173417"/>
              <a:gd name="connsiteY1" fmla="*/ 889294 h 1617506"/>
              <a:gd name="connsiteX2" fmla="*/ 1149604 w 1173417"/>
              <a:gd name="connsiteY2" fmla="*/ 1617506 h 161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3417" h="1617506">
                <a:moveTo>
                  <a:pt x="1173417" y="0"/>
                </a:moveTo>
                <a:cubicBezTo>
                  <a:pt x="701334" y="246820"/>
                  <a:pt x="-97377" y="547121"/>
                  <a:pt x="9779" y="889294"/>
                </a:cubicBezTo>
                <a:cubicBezTo>
                  <a:pt x="97091" y="1153139"/>
                  <a:pt x="658272" y="1388258"/>
                  <a:pt x="1149604" y="1617506"/>
                </a:cubicBezTo>
              </a:path>
            </a:pathLst>
          </a:custGeom>
          <a:ln w="19050" cmpd="sng">
            <a:solidFill>
              <a:srgbClr val="C00000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highlight>
                <a:srgbClr val="FF0000"/>
              </a:highlight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EC35488-9DC4-41D5-8638-8E4E9FBF57EF}"/>
              </a:ext>
            </a:extLst>
          </p:cNvPr>
          <p:cNvGrpSpPr/>
          <p:nvPr/>
        </p:nvGrpSpPr>
        <p:grpSpPr>
          <a:xfrm>
            <a:off x="923470" y="3958347"/>
            <a:ext cx="2235587" cy="1637219"/>
            <a:chOff x="921881" y="3958346"/>
            <a:chExt cx="2235587" cy="1637219"/>
          </a:xfrm>
        </p:grpSpPr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C8104E62-0992-4EDD-AE04-FCD1FDAD1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50716" flipH="1">
              <a:off x="1089389" y="5232455"/>
              <a:ext cx="602080" cy="363110"/>
            </a:xfrm>
            <a:prstGeom prst="rect">
              <a:avLst/>
            </a:prstGeom>
          </p:spPr>
        </p:pic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5084ADDA-0469-48FE-98C6-FE8B11305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39189" flipH="1">
              <a:off x="964292" y="5013409"/>
              <a:ext cx="602080" cy="363110"/>
            </a:xfrm>
            <a:prstGeom prst="rect">
              <a:avLst/>
            </a:prstGeom>
          </p:spPr>
        </p:pic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158BB76D-009F-485F-843B-8693B2377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39189" flipH="1">
              <a:off x="1302496" y="4878715"/>
              <a:ext cx="602080" cy="363110"/>
            </a:xfrm>
            <a:prstGeom prst="rect">
              <a:avLst/>
            </a:prstGeom>
          </p:spPr>
        </p:pic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3C9CF69-BC64-45D4-B443-B49CFE75D2E2}"/>
                </a:ext>
              </a:extLst>
            </p:cNvPr>
            <p:cNvSpPr txBox="1"/>
            <p:nvPr/>
          </p:nvSpPr>
          <p:spPr>
            <a:xfrm>
              <a:off x="921881" y="3958346"/>
              <a:ext cx="19315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9999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+mn-cs"/>
                </a:rPr>
                <a:t>Unexpected Ground Stops and Ground Delay Programs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F3AE4D0-1200-4FD9-8329-343018A78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7309" y="4284597"/>
              <a:ext cx="500159" cy="500159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36C0E7A-3A93-4739-ADC7-A24E3E01AB0E}"/>
              </a:ext>
            </a:extLst>
          </p:cNvPr>
          <p:cNvGrpSpPr/>
          <p:nvPr/>
        </p:nvGrpSpPr>
        <p:grpSpPr>
          <a:xfrm>
            <a:off x="145500" y="2084791"/>
            <a:ext cx="3268289" cy="1146826"/>
            <a:chOff x="143911" y="2084791"/>
            <a:chExt cx="3268289" cy="1146826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D5D50AFE-EEDB-4712-9CDF-44243B14BAD9}"/>
                </a:ext>
              </a:extLst>
            </p:cNvPr>
            <p:cNvSpPr/>
            <p:nvPr/>
          </p:nvSpPr>
          <p:spPr>
            <a:xfrm>
              <a:off x="2593670" y="2543716"/>
              <a:ext cx="374650" cy="130175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BE54EF34-EB13-48CF-AF19-0D93AA96A6CD}"/>
                </a:ext>
              </a:extLst>
            </p:cNvPr>
            <p:cNvSpPr/>
            <p:nvPr/>
          </p:nvSpPr>
          <p:spPr>
            <a:xfrm>
              <a:off x="2597467" y="2455357"/>
              <a:ext cx="374650" cy="130175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05064898-29AC-493D-B311-B94FDD108A6B}"/>
                </a:ext>
              </a:extLst>
            </p:cNvPr>
            <p:cNvSpPr/>
            <p:nvPr/>
          </p:nvSpPr>
          <p:spPr>
            <a:xfrm>
              <a:off x="2591147" y="2358576"/>
              <a:ext cx="374650" cy="130175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07DD4FB5-0FBB-4020-9918-35D2095A5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01706" flipH="1">
              <a:off x="2446554" y="2084791"/>
              <a:ext cx="602080" cy="363110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DC96D835-DFDE-48C3-8B82-544F67788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01706" flipH="1">
              <a:off x="2422880" y="2369734"/>
              <a:ext cx="602080" cy="363110"/>
            </a:xfrm>
            <a:prstGeom prst="rect">
              <a:avLst/>
            </a:prstGeom>
          </p:spPr>
        </p:pic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321DC66-66E0-458A-90CF-7D8E3906BE43}"/>
                </a:ext>
              </a:extLst>
            </p:cNvPr>
            <p:cNvSpPr txBox="1"/>
            <p:nvPr/>
          </p:nvSpPr>
          <p:spPr>
            <a:xfrm>
              <a:off x="2026255" y="2708397"/>
              <a:ext cx="13859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9999C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"/>
                  <a:ea typeface="+mn-ea"/>
                  <a:cs typeface="+mn-cs"/>
                </a:rPr>
                <a:t>Unexpected holding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36AC0AB-A6B0-4F4C-AF64-9767B4F80FB6}"/>
                </a:ext>
              </a:extLst>
            </p:cNvPr>
            <p:cNvGrpSpPr/>
            <p:nvPr/>
          </p:nvGrpSpPr>
          <p:grpSpPr>
            <a:xfrm>
              <a:off x="143911" y="2105751"/>
              <a:ext cx="2010500" cy="565187"/>
              <a:chOff x="127742" y="2136812"/>
              <a:chExt cx="2010500" cy="565187"/>
            </a:xfrm>
          </p:grpSpPr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3CBAF034-5490-488F-B7D9-469D6FE08A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email">
                <a:duotone>
                  <a:prstClr val="black"/>
                  <a:srgbClr val="C00000">
                    <a:tint val="45000"/>
                    <a:satMod val="400000"/>
                  </a:srgb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saturation sat="3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501706" flipH="1">
                <a:off x="127742" y="2338889"/>
                <a:ext cx="602080" cy="363110"/>
              </a:xfrm>
              <a:prstGeom prst="rect">
                <a:avLst/>
              </a:prstGeom>
            </p:spPr>
          </p:pic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1B40E01-1A61-49E7-892E-4DC3CA602EC9}"/>
                  </a:ext>
                </a:extLst>
              </p:cNvPr>
              <p:cNvSpPr txBox="1"/>
              <p:nvPr/>
            </p:nvSpPr>
            <p:spPr>
              <a:xfrm>
                <a:off x="752297" y="2136812"/>
                <a:ext cx="138594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F9999C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rPr>
                  <a:t>Extended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F9999C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rPr>
                  <a:t>spacing</a:t>
                </a:r>
              </a:p>
            </p:txBody>
          </p:sp>
        </p:grpSp>
      </p:grpSp>
      <p:sp>
        <p:nvSpPr>
          <p:cNvPr id="73" name="Freeform 21">
            <a:extLst>
              <a:ext uri="{FF2B5EF4-FFF2-40B4-BE49-F238E27FC236}">
                <a16:creationId xmlns:a16="http://schemas.microsoft.com/office/drawing/2014/main" id="{B6DC289B-FE9C-4E3D-AFC8-9479BAF6DE23}"/>
              </a:ext>
            </a:extLst>
          </p:cNvPr>
          <p:cNvSpPr>
            <a:spLocks/>
          </p:cNvSpPr>
          <p:nvPr/>
        </p:nvSpPr>
        <p:spPr bwMode="auto">
          <a:xfrm>
            <a:off x="9108254" y="3732127"/>
            <a:ext cx="342900" cy="217487"/>
          </a:xfrm>
          <a:custGeom>
            <a:avLst/>
            <a:gdLst>
              <a:gd name="T0" fmla="*/ 201613 w 216"/>
              <a:gd name="T1" fmla="*/ 128564 h 203"/>
              <a:gd name="T2" fmla="*/ 84138 w 216"/>
              <a:gd name="T3" fmla="*/ 217488 h 203"/>
              <a:gd name="T4" fmla="*/ 109538 w 216"/>
              <a:gd name="T5" fmla="*/ 128564 h 203"/>
              <a:gd name="T6" fmla="*/ 0 w 216"/>
              <a:gd name="T7" fmla="*/ 95352 h 203"/>
              <a:gd name="T8" fmla="*/ 150813 w 216"/>
              <a:gd name="T9" fmla="*/ 78210 h 203"/>
              <a:gd name="T10" fmla="*/ 263525 w 216"/>
              <a:gd name="T11" fmla="*/ 0 h 203"/>
              <a:gd name="T12" fmla="*/ 227013 w 216"/>
              <a:gd name="T13" fmla="*/ 78210 h 203"/>
              <a:gd name="T14" fmla="*/ 342900 w 216"/>
              <a:gd name="T15" fmla="*/ 100709 h 203"/>
              <a:gd name="T16" fmla="*/ 201613 w 216"/>
              <a:gd name="T17" fmla="*/ 128564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6"/>
              <a:gd name="T28" fmla="*/ 0 h 203"/>
              <a:gd name="T29" fmla="*/ 216 w 216"/>
              <a:gd name="T30" fmla="*/ 203 h 2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6" h="203">
                <a:moveTo>
                  <a:pt x="127" y="120"/>
                </a:moveTo>
                <a:lnTo>
                  <a:pt x="53" y="203"/>
                </a:lnTo>
                <a:lnTo>
                  <a:pt x="69" y="120"/>
                </a:lnTo>
                <a:lnTo>
                  <a:pt x="0" y="89"/>
                </a:lnTo>
                <a:lnTo>
                  <a:pt x="95" y="73"/>
                </a:lnTo>
                <a:lnTo>
                  <a:pt x="166" y="0"/>
                </a:lnTo>
                <a:lnTo>
                  <a:pt x="143" y="73"/>
                </a:lnTo>
                <a:lnTo>
                  <a:pt x="216" y="94"/>
                </a:lnTo>
                <a:lnTo>
                  <a:pt x="127" y="120"/>
                </a:ln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Freeform 21">
            <a:extLst>
              <a:ext uri="{FF2B5EF4-FFF2-40B4-BE49-F238E27FC236}">
                <a16:creationId xmlns:a16="http://schemas.microsoft.com/office/drawing/2014/main" id="{081F9B42-C752-438C-B5F3-FCBAC68F6324}"/>
              </a:ext>
            </a:extLst>
          </p:cNvPr>
          <p:cNvSpPr>
            <a:spLocks/>
          </p:cNvSpPr>
          <p:nvPr/>
        </p:nvSpPr>
        <p:spPr bwMode="auto">
          <a:xfrm>
            <a:off x="8415809" y="2551290"/>
            <a:ext cx="342900" cy="217487"/>
          </a:xfrm>
          <a:custGeom>
            <a:avLst/>
            <a:gdLst>
              <a:gd name="T0" fmla="*/ 201613 w 216"/>
              <a:gd name="T1" fmla="*/ 128564 h 203"/>
              <a:gd name="T2" fmla="*/ 84138 w 216"/>
              <a:gd name="T3" fmla="*/ 217488 h 203"/>
              <a:gd name="T4" fmla="*/ 109538 w 216"/>
              <a:gd name="T5" fmla="*/ 128564 h 203"/>
              <a:gd name="T6" fmla="*/ 0 w 216"/>
              <a:gd name="T7" fmla="*/ 95352 h 203"/>
              <a:gd name="T8" fmla="*/ 150813 w 216"/>
              <a:gd name="T9" fmla="*/ 78210 h 203"/>
              <a:gd name="T10" fmla="*/ 263525 w 216"/>
              <a:gd name="T11" fmla="*/ 0 h 203"/>
              <a:gd name="T12" fmla="*/ 227013 w 216"/>
              <a:gd name="T13" fmla="*/ 78210 h 203"/>
              <a:gd name="T14" fmla="*/ 342900 w 216"/>
              <a:gd name="T15" fmla="*/ 100709 h 203"/>
              <a:gd name="T16" fmla="*/ 201613 w 216"/>
              <a:gd name="T17" fmla="*/ 128564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6"/>
              <a:gd name="T28" fmla="*/ 0 h 203"/>
              <a:gd name="T29" fmla="*/ 216 w 216"/>
              <a:gd name="T30" fmla="*/ 203 h 2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6" h="203">
                <a:moveTo>
                  <a:pt x="127" y="120"/>
                </a:moveTo>
                <a:lnTo>
                  <a:pt x="53" y="203"/>
                </a:lnTo>
                <a:lnTo>
                  <a:pt x="69" y="120"/>
                </a:lnTo>
                <a:lnTo>
                  <a:pt x="0" y="89"/>
                </a:lnTo>
                <a:lnTo>
                  <a:pt x="95" y="73"/>
                </a:lnTo>
                <a:lnTo>
                  <a:pt x="166" y="0"/>
                </a:lnTo>
                <a:lnTo>
                  <a:pt x="143" y="73"/>
                </a:lnTo>
                <a:lnTo>
                  <a:pt x="216" y="94"/>
                </a:lnTo>
                <a:lnTo>
                  <a:pt x="127" y="120"/>
                </a:ln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Freeform 21">
            <a:extLst>
              <a:ext uri="{FF2B5EF4-FFF2-40B4-BE49-F238E27FC236}">
                <a16:creationId xmlns:a16="http://schemas.microsoft.com/office/drawing/2014/main" id="{2227C056-D3E6-420F-9ACA-DCD6B6D8C523}"/>
              </a:ext>
            </a:extLst>
          </p:cNvPr>
          <p:cNvSpPr>
            <a:spLocks/>
          </p:cNvSpPr>
          <p:nvPr/>
        </p:nvSpPr>
        <p:spPr bwMode="auto">
          <a:xfrm>
            <a:off x="4084445" y="2459848"/>
            <a:ext cx="342900" cy="217487"/>
          </a:xfrm>
          <a:custGeom>
            <a:avLst/>
            <a:gdLst>
              <a:gd name="T0" fmla="*/ 201613 w 216"/>
              <a:gd name="T1" fmla="*/ 128564 h 203"/>
              <a:gd name="T2" fmla="*/ 84138 w 216"/>
              <a:gd name="T3" fmla="*/ 217488 h 203"/>
              <a:gd name="T4" fmla="*/ 109538 w 216"/>
              <a:gd name="T5" fmla="*/ 128564 h 203"/>
              <a:gd name="T6" fmla="*/ 0 w 216"/>
              <a:gd name="T7" fmla="*/ 95352 h 203"/>
              <a:gd name="T8" fmla="*/ 150813 w 216"/>
              <a:gd name="T9" fmla="*/ 78210 h 203"/>
              <a:gd name="T10" fmla="*/ 263525 w 216"/>
              <a:gd name="T11" fmla="*/ 0 h 203"/>
              <a:gd name="T12" fmla="*/ 227013 w 216"/>
              <a:gd name="T13" fmla="*/ 78210 h 203"/>
              <a:gd name="T14" fmla="*/ 342900 w 216"/>
              <a:gd name="T15" fmla="*/ 100709 h 203"/>
              <a:gd name="T16" fmla="*/ 201613 w 216"/>
              <a:gd name="T17" fmla="*/ 128564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6"/>
              <a:gd name="T28" fmla="*/ 0 h 203"/>
              <a:gd name="T29" fmla="*/ 216 w 216"/>
              <a:gd name="T30" fmla="*/ 203 h 2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6" h="203">
                <a:moveTo>
                  <a:pt x="127" y="120"/>
                </a:moveTo>
                <a:lnTo>
                  <a:pt x="53" y="203"/>
                </a:lnTo>
                <a:lnTo>
                  <a:pt x="69" y="120"/>
                </a:lnTo>
                <a:lnTo>
                  <a:pt x="0" y="89"/>
                </a:lnTo>
                <a:lnTo>
                  <a:pt x="95" y="73"/>
                </a:lnTo>
                <a:lnTo>
                  <a:pt x="166" y="0"/>
                </a:lnTo>
                <a:lnTo>
                  <a:pt x="143" y="73"/>
                </a:lnTo>
                <a:lnTo>
                  <a:pt x="216" y="94"/>
                </a:lnTo>
                <a:lnTo>
                  <a:pt x="127" y="120"/>
                </a:ln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1658E95-FE87-4D17-B900-A9DD08A6078C}"/>
              </a:ext>
            </a:extLst>
          </p:cNvPr>
          <p:cNvSpPr txBox="1"/>
          <p:nvPr/>
        </p:nvSpPr>
        <p:spPr>
          <a:xfrm>
            <a:off x="7757141" y="2614533"/>
            <a:ext cx="73930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Meter fix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9267CB2-88FA-4FEF-A05B-54C693CD92FB}"/>
              </a:ext>
            </a:extLst>
          </p:cNvPr>
          <p:cNvSpPr txBox="1"/>
          <p:nvPr/>
        </p:nvSpPr>
        <p:spPr>
          <a:xfrm>
            <a:off x="8321779" y="3700299"/>
            <a:ext cx="73930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Meter fix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DD84A26-2A21-483D-AEFB-B989D4E9F78D}"/>
              </a:ext>
            </a:extLst>
          </p:cNvPr>
          <p:cNvGrpSpPr/>
          <p:nvPr/>
        </p:nvGrpSpPr>
        <p:grpSpPr>
          <a:xfrm>
            <a:off x="7743181" y="2688036"/>
            <a:ext cx="3274871" cy="1157219"/>
            <a:chOff x="7741592" y="2688035"/>
            <a:chExt cx="3274871" cy="115721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E0989A0-91DD-4BF7-9B91-80CBF19D74AE}"/>
                </a:ext>
              </a:extLst>
            </p:cNvPr>
            <p:cNvGrpSpPr/>
            <p:nvPr/>
          </p:nvGrpSpPr>
          <p:grpSpPr>
            <a:xfrm>
              <a:off x="7741592" y="3041852"/>
              <a:ext cx="3274871" cy="803402"/>
              <a:chOff x="7741592" y="3041852"/>
              <a:chExt cx="3274871" cy="80340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8C9EA94-0EC3-47C3-B569-D527A21E4A0B}"/>
                  </a:ext>
                </a:extLst>
              </p:cNvPr>
              <p:cNvGrpSpPr/>
              <p:nvPr/>
            </p:nvGrpSpPr>
            <p:grpSpPr>
              <a:xfrm>
                <a:off x="7741592" y="3041852"/>
                <a:ext cx="1496594" cy="735720"/>
                <a:chOff x="7741592" y="3041852"/>
                <a:chExt cx="1496594" cy="735720"/>
              </a:xfrm>
            </p:grpSpPr>
            <p:grpSp>
              <p:nvGrpSpPr>
                <p:cNvPr id="2" name="Group 1">
                  <a:extLst>
                    <a:ext uri="{FF2B5EF4-FFF2-40B4-BE49-F238E27FC236}">
                      <a16:creationId xmlns:a16="http://schemas.microsoft.com/office/drawing/2014/main" id="{43D49810-9934-46F4-AC64-6FA8414606C3}"/>
                    </a:ext>
                  </a:extLst>
                </p:cNvPr>
                <p:cNvGrpSpPr/>
                <p:nvPr/>
              </p:nvGrpSpPr>
              <p:grpSpPr>
                <a:xfrm>
                  <a:off x="8858774" y="3479795"/>
                  <a:ext cx="379412" cy="297777"/>
                  <a:chOff x="8858774" y="3479795"/>
                  <a:chExt cx="379412" cy="297777"/>
                </a:xfrm>
              </p:grpSpPr>
              <p:sp>
                <p:nvSpPr>
                  <p:cNvPr id="67" name="Oval 66"/>
                  <p:cNvSpPr/>
                  <p:nvPr/>
                </p:nvSpPr>
                <p:spPr>
                  <a:xfrm>
                    <a:off x="8858774" y="3479795"/>
                    <a:ext cx="374650" cy="130175"/>
                  </a:xfrm>
                  <a:prstGeom prst="ellipse">
                    <a:avLst/>
                  </a:prstGeom>
                  <a:noFill/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D616D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8" name="Oval 67"/>
                  <p:cNvSpPr/>
                  <p:nvPr/>
                </p:nvSpPr>
                <p:spPr>
                  <a:xfrm>
                    <a:off x="8861949" y="3566009"/>
                    <a:ext cx="373062" cy="130175"/>
                  </a:xfrm>
                  <a:prstGeom prst="ellipse">
                    <a:avLst/>
                  </a:prstGeom>
                  <a:noFill/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D616D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0" name="Oval 69"/>
                  <p:cNvSpPr/>
                  <p:nvPr/>
                </p:nvSpPr>
                <p:spPr>
                  <a:xfrm>
                    <a:off x="8865124" y="3647397"/>
                    <a:ext cx="373062" cy="130175"/>
                  </a:xfrm>
                  <a:prstGeom prst="ellipse">
                    <a:avLst/>
                  </a:prstGeom>
                  <a:noFill/>
                  <a:ln w="3810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D616D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71" name="TextBox 70"/>
                <p:cNvSpPr txBox="1"/>
                <p:nvPr/>
              </p:nvSpPr>
              <p:spPr>
                <a:xfrm>
                  <a:off x="7741592" y="3041852"/>
                  <a:ext cx="138594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9999C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Arial"/>
                      <a:ea typeface="+mn-ea"/>
                      <a:cs typeface="+mn-cs"/>
                    </a:rPr>
                    <a:t>Unexpected holding</a:t>
                  </a:r>
                </a:p>
              </p:txBody>
            </p:sp>
          </p:grp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32B0CE0-B913-4806-9198-E9948F04CADF}"/>
                  </a:ext>
                </a:extLst>
              </p:cNvPr>
              <p:cNvSpPr txBox="1"/>
              <p:nvPr/>
            </p:nvSpPr>
            <p:spPr>
              <a:xfrm>
                <a:off x="9630518" y="3106590"/>
                <a:ext cx="138594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F9999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/>
                    <a:ea typeface="+mn-ea"/>
                    <a:cs typeface="+mn-cs"/>
                  </a:rPr>
                  <a:t>Unable to plan arrival times</a:t>
                </a:r>
              </a:p>
            </p:txBody>
          </p:sp>
        </p:grpSp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FF9720FF-F278-4F53-B34E-C7CF08CCFE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052624" y="2688035"/>
              <a:ext cx="602080" cy="36311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C6C8C62-6708-4A4E-8821-3540FA6F198E}"/>
              </a:ext>
            </a:extLst>
          </p:cNvPr>
          <p:cNvGrpSpPr/>
          <p:nvPr/>
        </p:nvGrpSpPr>
        <p:grpSpPr>
          <a:xfrm>
            <a:off x="3674115" y="1470098"/>
            <a:ext cx="4158657" cy="2676334"/>
            <a:chOff x="3672526" y="1470098"/>
            <a:chExt cx="4158657" cy="267633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2640720-2523-4739-9E7D-C72E8FC7A928}"/>
                </a:ext>
              </a:extLst>
            </p:cNvPr>
            <p:cNvGrpSpPr/>
            <p:nvPr/>
          </p:nvGrpSpPr>
          <p:grpSpPr>
            <a:xfrm>
              <a:off x="3799059" y="1470098"/>
              <a:ext cx="4032124" cy="2676334"/>
              <a:chOff x="3799059" y="1470098"/>
              <a:chExt cx="4032124" cy="2676334"/>
            </a:xfrm>
          </p:grpSpPr>
          <p:sp>
            <p:nvSpPr>
              <p:cNvPr id="7" name="Freeform 6"/>
              <p:cNvSpPr/>
              <p:nvPr/>
            </p:nvSpPr>
            <p:spPr bwMode="auto">
              <a:xfrm>
                <a:off x="4389120" y="2485459"/>
                <a:ext cx="3442063" cy="403877"/>
              </a:xfrm>
              <a:custGeom>
                <a:avLst/>
                <a:gdLst>
                  <a:gd name="connsiteX0" fmla="*/ 0 w 3455126"/>
                  <a:gd name="connsiteY0" fmla="*/ 39188 h 535579"/>
                  <a:gd name="connsiteX1" fmla="*/ 711926 w 3455126"/>
                  <a:gd name="connsiteY1" fmla="*/ 124097 h 535579"/>
                  <a:gd name="connsiteX2" fmla="*/ 1711234 w 3455126"/>
                  <a:gd name="connsiteY2" fmla="*/ 535577 h 535579"/>
                  <a:gd name="connsiteX3" fmla="*/ 2736669 w 3455126"/>
                  <a:gd name="connsiteY3" fmla="*/ 130628 h 535579"/>
                  <a:gd name="connsiteX4" fmla="*/ 3455126 w 3455126"/>
                  <a:gd name="connsiteY4" fmla="*/ 0 h 535579"/>
                  <a:gd name="connsiteX0" fmla="*/ 0 w 3455126"/>
                  <a:gd name="connsiteY0" fmla="*/ 39188 h 535579"/>
                  <a:gd name="connsiteX1" fmla="*/ 711926 w 3455126"/>
                  <a:gd name="connsiteY1" fmla="*/ 124097 h 535579"/>
                  <a:gd name="connsiteX2" fmla="*/ 1711234 w 3455126"/>
                  <a:gd name="connsiteY2" fmla="*/ 535577 h 535579"/>
                  <a:gd name="connsiteX3" fmla="*/ 2736669 w 3455126"/>
                  <a:gd name="connsiteY3" fmla="*/ 130628 h 535579"/>
                  <a:gd name="connsiteX4" fmla="*/ 3455126 w 3455126"/>
                  <a:gd name="connsiteY4" fmla="*/ 0 h 535579"/>
                  <a:gd name="connsiteX0" fmla="*/ 0 w 3455126"/>
                  <a:gd name="connsiteY0" fmla="*/ 39188 h 535899"/>
                  <a:gd name="connsiteX1" fmla="*/ 927463 w 3455126"/>
                  <a:gd name="connsiteY1" fmla="*/ 195943 h 535899"/>
                  <a:gd name="connsiteX2" fmla="*/ 1711234 w 3455126"/>
                  <a:gd name="connsiteY2" fmla="*/ 535577 h 535899"/>
                  <a:gd name="connsiteX3" fmla="*/ 2736669 w 3455126"/>
                  <a:gd name="connsiteY3" fmla="*/ 130628 h 535899"/>
                  <a:gd name="connsiteX4" fmla="*/ 3455126 w 3455126"/>
                  <a:gd name="connsiteY4" fmla="*/ 0 h 535899"/>
                  <a:gd name="connsiteX0" fmla="*/ 0 w 3455126"/>
                  <a:gd name="connsiteY0" fmla="*/ 39188 h 535962"/>
                  <a:gd name="connsiteX1" fmla="*/ 927463 w 3455126"/>
                  <a:gd name="connsiteY1" fmla="*/ 195943 h 535962"/>
                  <a:gd name="connsiteX2" fmla="*/ 1711234 w 3455126"/>
                  <a:gd name="connsiteY2" fmla="*/ 535577 h 535962"/>
                  <a:gd name="connsiteX3" fmla="*/ 2736669 w 3455126"/>
                  <a:gd name="connsiteY3" fmla="*/ 130628 h 535962"/>
                  <a:gd name="connsiteX4" fmla="*/ 3455126 w 3455126"/>
                  <a:gd name="connsiteY4" fmla="*/ 0 h 535962"/>
                  <a:gd name="connsiteX0" fmla="*/ 0 w 3455126"/>
                  <a:gd name="connsiteY0" fmla="*/ 39188 h 392454"/>
                  <a:gd name="connsiteX1" fmla="*/ 927463 w 3455126"/>
                  <a:gd name="connsiteY1" fmla="*/ 195943 h 392454"/>
                  <a:gd name="connsiteX2" fmla="*/ 1724297 w 3455126"/>
                  <a:gd name="connsiteY2" fmla="*/ 391885 h 392454"/>
                  <a:gd name="connsiteX3" fmla="*/ 2736669 w 3455126"/>
                  <a:gd name="connsiteY3" fmla="*/ 130628 h 392454"/>
                  <a:gd name="connsiteX4" fmla="*/ 3455126 w 3455126"/>
                  <a:gd name="connsiteY4" fmla="*/ 0 h 392454"/>
                  <a:gd name="connsiteX0" fmla="*/ 0 w 3455126"/>
                  <a:gd name="connsiteY0" fmla="*/ 39188 h 392454"/>
                  <a:gd name="connsiteX1" fmla="*/ 927463 w 3455126"/>
                  <a:gd name="connsiteY1" fmla="*/ 195943 h 392454"/>
                  <a:gd name="connsiteX2" fmla="*/ 1724297 w 3455126"/>
                  <a:gd name="connsiteY2" fmla="*/ 391885 h 392454"/>
                  <a:gd name="connsiteX3" fmla="*/ 2736669 w 3455126"/>
                  <a:gd name="connsiteY3" fmla="*/ 130628 h 392454"/>
                  <a:gd name="connsiteX4" fmla="*/ 3455126 w 3455126"/>
                  <a:gd name="connsiteY4" fmla="*/ 0 h 392454"/>
                  <a:gd name="connsiteX0" fmla="*/ 0 w 3455126"/>
                  <a:gd name="connsiteY0" fmla="*/ 39188 h 392640"/>
                  <a:gd name="connsiteX1" fmla="*/ 927463 w 3455126"/>
                  <a:gd name="connsiteY1" fmla="*/ 195943 h 392640"/>
                  <a:gd name="connsiteX2" fmla="*/ 1724297 w 3455126"/>
                  <a:gd name="connsiteY2" fmla="*/ 391885 h 392640"/>
                  <a:gd name="connsiteX3" fmla="*/ 2736669 w 3455126"/>
                  <a:gd name="connsiteY3" fmla="*/ 130628 h 392640"/>
                  <a:gd name="connsiteX4" fmla="*/ 3455126 w 3455126"/>
                  <a:gd name="connsiteY4" fmla="*/ 0 h 392640"/>
                  <a:gd name="connsiteX0" fmla="*/ 0 w 3455126"/>
                  <a:gd name="connsiteY0" fmla="*/ 39188 h 394476"/>
                  <a:gd name="connsiteX1" fmla="*/ 927463 w 3455126"/>
                  <a:gd name="connsiteY1" fmla="*/ 195943 h 394476"/>
                  <a:gd name="connsiteX2" fmla="*/ 1724297 w 3455126"/>
                  <a:gd name="connsiteY2" fmla="*/ 391885 h 394476"/>
                  <a:gd name="connsiteX3" fmla="*/ 2638698 w 3455126"/>
                  <a:gd name="connsiteY3" fmla="*/ 65313 h 394476"/>
                  <a:gd name="connsiteX4" fmla="*/ 3455126 w 3455126"/>
                  <a:gd name="connsiteY4" fmla="*/ 0 h 394476"/>
                  <a:gd name="connsiteX0" fmla="*/ 0 w 3455126"/>
                  <a:gd name="connsiteY0" fmla="*/ 48736 h 404024"/>
                  <a:gd name="connsiteX1" fmla="*/ 927463 w 3455126"/>
                  <a:gd name="connsiteY1" fmla="*/ 205491 h 404024"/>
                  <a:gd name="connsiteX2" fmla="*/ 1724297 w 3455126"/>
                  <a:gd name="connsiteY2" fmla="*/ 401433 h 404024"/>
                  <a:gd name="connsiteX3" fmla="*/ 2638698 w 3455126"/>
                  <a:gd name="connsiteY3" fmla="*/ 74861 h 404024"/>
                  <a:gd name="connsiteX4" fmla="*/ 3455126 w 3455126"/>
                  <a:gd name="connsiteY4" fmla="*/ 9548 h 404024"/>
                  <a:gd name="connsiteX0" fmla="*/ 0 w 3442063"/>
                  <a:gd name="connsiteY0" fmla="*/ 74861 h 403418"/>
                  <a:gd name="connsiteX1" fmla="*/ 914400 w 3442063"/>
                  <a:gd name="connsiteY1" fmla="*/ 205491 h 403418"/>
                  <a:gd name="connsiteX2" fmla="*/ 1711234 w 3442063"/>
                  <a:gd name="connsiteY2" fmla="*/ 401433 h 403418"/>
                  <a:gd name="connsiteX3" fmla="*/ 2625635 w 3442063"/>
                  <a:gd name="connsiteY3" fmla="*/ 74861 h 403418"/>
                  <a:gd name="connsiteX4" fmla="*/ 3442063 w 3442063"/>
                  <a:gd name="connsiteY4" fmla="*/ 9548 h 403418"/>
                  <a:gd name="connsiteX0" fmla="*/ 0 w 3442063"/>
                  <a:gd name="connsiteY0" fmla="*/ 61798 h 403442"/>
                  <a:gd name="connsiteX1" fmla="*/ 914400 w 3442063"/>
                  <a:gd name="connsiteY1" fmla="*/ 205491 h 403442"/>
                  <a:gd name="connsiteX2" fmla="*/ 1711234 w 3442063"/>
                  <a:gd name="connsiteY2" fmla="*/ 401433 h 403442"/>
                  <a:gd name="connsiteX3" fmla="*/ 2625635 w 3442063"/>
                  <a:gd name="connsiteY3" fmla="*/ 74861 h 403442"/>
                  <a:gd name="connsiteX4" fmla="*/ 3442063 w 3442063"/>
                  <a:gd name="connsiteY4" fmla="*/ 9548 h 403442"/>
                  <a:gd name="connsiteX0" fmla="*/ 0 w 3442063"/>
                  <a:gd name="connsiteY0" fmla="*/ 61798 h 403442"/>
                  <a:gd name="connsiteX1" fmla="*/ 914400 w 3442063"/>
                  <a:gd name="connsiteY1" fmla="*/ 205491 h 403442"/>
                  <a:gd name="connsiteX2" fmla="*/ 1711234 w 3442063"/>
                  <a:gd name="connsiteY2" fmla="*/ 401433 h 403442"/>
                  <a:gd name="connsiteX3" fmla="*/ 2625635 w 3442063"/>
                  <a:gd name="connsiteY3" fmla="*/ 74861 h 403442"/>
                  <a:gd name="connsiteX4" fmla="*/ 3442063 w 3442063"/>
                  <a:gd name="connsiteY4" fmla="*/ 9548 h 403442"/>
                  <a:gd name="connsiteX0" fmla="*/ 0 w 3442063"/>
                  <a:gd name="connsiteY0" fmla="*/ 61798 h 403877"/>
                  <a:gd name="connsiteX1" fmla="*/ 914400 w 3442063"/>
                  <a:gd name="connsiteY1" fmla="*/ 205491 h 403877"/>
                  <a:gd name="connsiteX2" fmla="*/ 1711234 w 3442063"/>
                  <a:gd name="connsiteY2" fmla="*/ 401433 h 403877"/>
                  <a:gd name="connsiteX3" fmla="*/ 2625635 w 3442063"/>
                  <a:gd name="connsiteY3" fmla="*/ 74861 h 403877"/>
                  <a:gd name="connsiteX4" fmla="*/ 3442063 w 3442063"/>
                  <a:gd name="connsiteY4" fmla="*/ 9548 h 403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42063" h="403877">
                    <a:moveTo>
                      <a:pt x="0" y="61798"/>
                    </a:moveTo>
                    <a:cubicBezTo>
                      <a:pt x="409303" y="43293"/>
                      <a:pt x="648788" y="116228"/>
                      <a:pt x="914400" y="205491"/>
                    </a:cubicBezTo>
                    <a:cubicBezTo>
                      <a:pt x="1180012" y="294754"/>
                      <a:pt x="1426028" y="423205"/>
                      <a:pt x="1711234" y="401433"/>
                    </a:cubicBezTo>
                    <a:cubicBezTo>
                      <a:pt x="1996440" y="379661"/>
                      <a:pt x="2337164" y="140175"/>
                      <a:pt x="2625635" y="74861"/>
                    </a:cubicBezTo>
                    <a:cubicBezTo>
                      <a:pt x="2914106" y="9547"/>
                      <a:pt x="3202033" y="-15490"/>
                      <a:pt x="3442063" y="9548"/>
                    </a:cubicBezTo>
                  </a:path>
                </a:pathLst>
              </a:custGeom>
              <a:noFill/>
              <a:ln w="38100" cap="flat" cmpd="sng" algn="ctr">
                <a:solidFill>
                  <a:srgbClr val="C00000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F119284-49FC-4C6D-9C6B-53362B9EB37D}"/>
                  </a:ext>
                </a:extLst>
              </p:cNvPr>
              <p:cNvGrpSpPr/>
              <p:nvPr/>
            </p:nvGrpSpPr>
            <p:grpSpPr>
              <a:xfrm>
                <a:off x="3799059" y="1470098"/>
                <a:ext cx="3645265" cy="2676334"/>
                <a:chOff x="3799059" y="1470098"/>
                <a:chExt cx="3645265" cy="2676334"/>
              </a:xfrm>
            </p:grpSpPr>
            <p:sp>
              <p:nvSpPr>
                <p:cNvPr id="59" name="TextBox 58"/>
                <p:cNvSpPr txBox="1"/>
                <p:nvPr/>
              </p:nvSpPr>
              <p:spPr>
                <a:xfrm>
                  <a:off x="3799059" y="2760965"/>
                  <a:ext cx="1934687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9999C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Arial"/>
                      <a:ea typeface="+mn-ea"/>
                      <a:cs typeface="+mn-cs"/>
                    </a:rPr>
                    <a:t>Unexpected deviation around weather</a:t>
                  </a:r>
                </a:p>
              </p:txBody>
            </p: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04826F5C-8755-4BA8-A2DD-AE5981115C24}"/>
                    </a:ext>
                  </a:extLst>
                </p:cNvPr>
                <p:cNvGrpSpPr/>
                <p:nvPr/>
              </p:nvGrpSpPr>
              <p:grpSpPr>
                <a:xfrm>
                  <a:off x="4767990" y="1470098"/>
                  <a:ext cx="2676334" cy="2676334"/>
                  <a:chOff x="4767990" y="1470098"/>
                  <a:chExt cx="2676334" cy="2676334"/>
                </a:xfrm>
              </p:grpSpPr>
              <p:pic>
                <p:nvPicPr>
                  <p:cNvPr id="53" name="Picture 52">
                    <a:extLst>
                      <a:ext uri="{FF2B5EF4-FFF2-40B4-BE49-F238E27FC236}">
                        <a16:creationId xmlns:a16="http://schemas.microsoft.com/office/drawing/2014/main" id="{9A169D19-2FAD-614E-AD90-0DCC03056DF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8" cstate="email">
                    <a:alphaModFix amt="7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767990" y="1470098"/>
                    <a:ext cx="2676334" cy="2676334"/>
                  </a:xfrm>
                  <a:prstGeom prst="rect">
                    <a:avLst/>
                  </a:prstGeom>
                </p:spPr>
              </p:pic>
              <p:pic>
                <p:nvPicPr>
                  <p:cNvPr id="9" name="Picture 8">
                    <a:extLst>
                      <a:ext uri="{FF2B5EF4-FFF2-40B4-BE49-F238E27FC236}">
                        <a16:creationId xmlns:a16="http://schemas.microsoft.com/office/drawing/2014/main" id="{A1361A6A-CFF0-1742-98B7-39910073CF0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 cstate="email">
                    <a:duotone>
                      <a:prstClr val="black"/>
                      <a:srgbClr val="C00000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16">
                            <a14:imgEffect>
                              <a14:saturation sat="30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21342765" flipH="1">
                    <a:off x="4919211" y="2478477"/>
                    <a:ext cx="602080" cy="363110"/>
                  </a:xfrm>
                  <a:prstGeom prst="rect">
                    <a:avLst/>
                  </a:prstGeom>
                </p:spPr>
              </p:pic>
            </p:grpSp>
          </p:grpSp>
        </p:grp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465C5F6-3649-4792-B9EB-1646675A46AE}"/>
                </a:ext>
              </a:extLst>
            </p:cNvPr>
            <p:cNvSpPr txBox="1"/>
            <p:nvPr/>
          </p:nvSpPr>
          <p:spPr>
            <a:xfrm>
              <a:off x="3672526" y="1999081"/>
              <a:ext cx="1120821" cy="36933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rgbClr val="66D9F8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err="1">
                  <a:ln>
                    <a:noFill/>
                  </a:ln>
                  <a:solidFill>
                    <a:srgbClr val="66D9F8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"/>
                  <a:ea typeface="+mn-ea"/>
                  <a:cs typeface="+mn-cs"/>
                </a:rPr>
                <a:t>En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66D9F8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"/>
                  <a:ea typeface="+mn-ea"/>
                  <a:cs typeface="+mn-cs"/>
                </a:rPr>
                <a:t> route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AFFC907-795C-4A0F-9E4F-B1BE08E25936}"/>
              </a:ext>
            </a:extLst>
          </p:cNvPr>
          <p:cNvGrpSpPr/>
          <p:nvPr/>
        </p:nvGrpSpPr>
        <p:grpSpPr>
          <a:xfrm>
            <a:off x="4940222" y="2623198"/>
            <a:ext cx="4859464" cy="1775896"/>
            <a:chOff x="4938634" y="2623198"/>
            <a:chExt cx="4859464" cy="1775896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7C33494-5737-4952-99DF-248BAF0E86D1}"/>
                </a:ext>
              </a:extLst>
            </p:cNvPr>
            <p:cNvSpPr txBox="1"/>
            <p:nvPr/>
          </p:nvSpPr>
          <p:spPr>
            <a:xfrm>
              <a:off x="6517802" y="2623198"/>
              <a:ext cx="138594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9999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+mn-cs"/>
                </a:rPr>
                <a:t>Imprecise spacing for merging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FF3EE784-8B82-473F-BBB5-78E59FAF1250}"/>
                </a:ext>
              </a:extLst>
            </p:cNvPr>
            <p:cNvSpPr txBox="1"/>
            <p:nvPr/>
          </p:nvSpPr>
          <p:spPr>
            <a:xfrm>
              <a:off x="8668750" y="4029762"/>
              <a:ext cx="1129348" cy="36933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9999C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"/>
                  <a:ea typeface="+mn-ea"/>
                  <a:cs typeface="+mn-cs"/>
                </a:rPr>
                <a:t>Terminal</a:t>
              </a:r>
            </a:p>
          </p:txBody>
        </p:sp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19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16281">
              <a:off x="5572046" y="2983895"/>
              <a:ext cx="809905" cy="809905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4938634" y="3615082"/>
              <a:ext cx="194750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9999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+mn-cs"/>
                </a:rPr>
                <a:t>Uncertain winds causing unexpected speed profile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24731C6-7433-40E0-B99E-067960C398EB}"/>
              </a:ext>
            </a:extLst>
          </p:cNvPr>
          <p:cNvGrpSpPr/>
          <p:nvPr/>
        </p:nvGrpSpPr>
        <p:grpSpPr>
          <a:xfrm>
            <a:off x="9410466" y="4648994"/>
            <a:ext cx="1557273" cy="1273963"/>
            <a:chOff x="9408877" y="4648993"/>
            <a:chExt cx="1557273" cy="127396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8A55001-F632-4028-A178-B8A7D3955E0A}"/>
                </a:ext>
              </a:extLst>
            </p:cNvPr>
            <p:cNvGrpSpPr/>
            <p:nvPr/>
          </p:nvGrpSpPr>
          <p:grpSpPr>
            <a:xfrm>
              <a:off x="9408877" y="4648993"/>
              <a:ext cx="1557273" cy="1136007"/>
              <a:chOff x="9408877" y="4648993"/>
              <a:chExt cx="1557273" cy="1136007"/>
            </a:xfrm>
          </p:grpSpPr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19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rgbClr val="FF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116281">
                <a:off x="9408877" y="4975095"/>
                <a:ext cx="809905" cy="809905"/>
              </a:xfrm>
              <a:prstGeom prst="rect">
                <a:avLst/>
              </a:prstGeom>
            </p:spPr>
          </p:pic>
          <p:pic>
            <p:nvPicPr>
              <p:cNvPr id="92" name="Picture 91">
                <a:extLst>
                  <a:ext uri="{FF2B5EF4-FFF2-40B4-BE49-F238E27FC236}">
                    <a16:creationId xmlns:a16="http://schemas.microsoft.com/office/drawing/2014/main" id="{8C0C7DD2-B23F-43CA-A18D-4013AF92E1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75537" y="5040566"/>
                <a:ext cx="490613" cy="490613"/>
              </a:xfrm>
              <a:prstGeom prst="rect">
                <a:avLst/>
              </a:prstGeom>
            </p:spPr>
          </p:pic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E9CF2196-5B5F-4FAD-AF06-9BB4C9B191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70861" y="4648993"/>
                <a:ext cx="490613" cy="490613"/>
              </a:xfrm>
              <a:prstGeom prst="rect">
                <a:avLst/>
              </a:prstGeom>
            </p:spPr>
          </p:pic>
        </p:grp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0D36801-463B-4A91-AF33-BA95284B7E48}"/>
                </a:ext>
              </a:extLst>
            </p:cNvPr>
            <p:cNvSpPr txBox="1"/>
            <p:nvPr/>
          </p:nvSpPr>
          <p:spPr>
            <a:xfrm>
              <a:off x="9751166" y="5553624"/>
              <a:ext cx="954107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Airport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7E403BF2-A728-42BC-B83F-822DF2204D32}"/>
              </a:ext>
            </a:extLst>
          </p:cNvPr>
          <p:cNvSpPr txBox="1"/>
          <p:nvPr/>
        </p:nvSpPr>
        <p:spPr>
          <a:xfrm>
            <a:off x="3935675" y="4527956"/>
            <a:ext cx="4554685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Convective weather, challenging winds aloft, strong surface winds, low clouds and fog can lead to unexpected deviations, unexpected holding and reactionary ground stops that creates inefficient operations</a:t>
            </a:r>
          </a:p>
        </p:txBody>
      </p:sp>
    </p:spTree>
    <p:extLst>
      <p:ext uri="{BB962C8B-B14F-4D97-AF65-F5344CB8AC3E}">
        <p14:creationId xmlns:p14="http://schemas.microsoft.com/office/powerpoint/2010/main" val="94535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" r="1899"/>
          <a:stretch/>
        </p:blipFill>
        <p:spPr>
          <a:xfrm>
            <a:off x="1589" y="951187"/>
            <a:ext cx="12188825" cy="5410200"/>
          </a:xfrm>
          <a:prstGeom prst="rect">
            <a:avLst/>
          </a:prstGeom>
        </p:spPr>
      </p:pic>
      <p:grpSp>
        <p:nvGrpSpPr>
          <p:cNvPr id="108" name="Group 107">
            <a:extLst>
              <a:ext uri="{FF2B5EF4-FFF2-40B4-BE49-F238E27FC236}">
                <a16:creationId xmlns:a16="http://schemas.microsoft.com/office/drawing/2014/main" id="{DA105EA6-893D-4E70-9BAD-51AB845338B4}"/>
              </a:ext>
            </a:extLst>
          </p:cNvPr>
          <p:cNvGrpSpPr/>
          <p:nvPr/>
        </p:nvGrpSpPr>
        <p:grpSpPr>
          <a:xfrm>
            <a:off x="6399370" y="4148590"/>
            <a:ext cx="2060258" cy="1006600"/>
            <a:chOff x="1549903" y="1138924"/>
            <a:chExt cx="2060258" cy="1006600"/>
          </a:xfrm>
        </p:grpSpPr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770D4E6D-37A2-4372-90C5-3437C53768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9903" y="1143982"/>
              <a:ext cx="2054895" cy="993503"/>
            </a:xfrm>
            <a:prstGeom prst="rect">
              <a:avLst/>
            </a:prstGeom>
          </p:spPr>
        </p:pic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D0060C58-8907-4D38-B4F8-5CEAC28B2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0867" y="1138924"/>
              <a:ext cx="2049294" cy="1006600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AE8BFEF-3D17-4A8F-A6D3-0EC4109E0345}"/>
              </a:ext>
            </a:extLst>
          </p:cNvPr>
          <p:cNvGrpSpPr/>
          <p:nvPr/>
        </p:nvGrpSpPr>
        <p:grpSpPr>
          <a:xfrm>
            <a:off x="5088242" y="998383"/>
            <a:ext cx="2060258" cy="1006600"/>
            <a:chOff x="1549903" y="1138924"/>
            <a:chExt cx="2060258" cy="1006600"/>
          </a:xfrm>
        </p:grpSpPr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9F2FC732-1C91-46BF-894F-9A66CE12A5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9903" y="1143982"/>
              <a:ext cx="2054895" cy="993503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2CB0BFDE-DAAA-40AF-BDA8-94981724A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0867" y="1138924"/>
              <a:ext cx="2049294" cy="1006600"/>
            </a:xfrm>
            <a:prstGeom prst="rect">
              <a:avLst/>
            </a:prstGeom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DCFBE5D-AF0F-4336-8EED-A4BC37ADF2EF}"/>
              </a:ext>
            </a:extLst>
          </p:cNvPr>
          <p:cNvGrpSpPr/>
          <p:nvPr/>
        </p:nvGrpSpPr>
        <p:grpSpPr>
          <a:xfrm>
            <a:off x="9629320" y="1982159"/>
            <a:ext cx="2060258" cy="1006600"/>
            <a:chOff x="1549903" y="1138924"/>
            <a:chExt cx="2060258" cy="1006600"/>
          </a:xfrm>
        </p:grpSpPr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075AF776-E4A3-4662-96B2-FC77C2812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9903" y="1143982"/>
              <a:ext cx="2054895" cy="993503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3868BD01-15D0-4F4C-B997-F3AC72B29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0867" y="1138924"/>
              <a:ext cx="2049294" cy="1006600"/>
            </a:xfrm>
            <a:prstGeom prst="rect">
              <a:avLst/>
            </a:prstGeom>
          </p:spPr>
        </p:pic>
      </p:grpSp>
      <p:pic>
        <p:nvPicPr>
          <p:cNvPr id="90" name="Picture 89">
            <a:extLst>
              <a:ext uri="{FF2B5EF4-FFF2-40B4-BE49-F238E27FC236}">
                <a16:creationId xmlns:a16="http://schemas.microsoft.com/office/drawing/2014/main" id="{5B515E35-BA3B-4C7E-9AE9-01191E404AA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46" y="3884307"/>
            <a:ext cx="3091543" cy="2078012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F902CDE2-2CAE-4E57-8830-0467F14AD9B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37" y="4199709"/>
            <a:ext cx="3094302" cy="1762372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42318E-9274-4926-BDE0-0B9C14154EF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Air Traffic Operations in Challenging Weather Conditions</a:t>
            </a:r>
            <a:endParaRPr lang="en-US"/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154" y="4784757"/>
            <a:ext cx="1695054" cy="8204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2080" flipH="1">
            <a:off x="9919796" y="4299244"/>
            <a:ext cx="560938" cy="3572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4" name="Freeform 63"/>
          <p:cNvSpPr/>
          <p:nvPr/>
        </p:nvSpPr>
        <p:spPr>
          <a:xfrm>
            <a:off x="2955004" y="2398552"/>
            <a:ext cx="6672398" cy="1919156"/>
          </a:xfrm>
          <a:custGeom>
            <a:avLst/>
            <a:gdLst>
              <a:gd name="connsiteX0" fmla="*/ 0 w 5749046"/>
              <a:gd name="connsiteY0" fmla="*/ 2183860 h 2183860"/>
              <a:gd name="connsiteX1" fmla="*/ 826851 w 5749046"/>
              <a:gd name="connsiteY1" fmla="*/ 739303 h 2183860"/>
              <a:gd name="connsiteX2" fmla="*/ 4182893 w 5749046"/>
              <a:gd name="connsiteY2" fmla="*/ 0 h 2183860"/>
              <a:gd name="connsiteX3" fmla="*/ 5238344 w 5749046"/>
              <a:gd name="connsiteY3" fmla="*/ 627434 h 2183860"/>
              <a:gd name="connsiteX4" fmla="*/ 5311302 w 5749046"/>
              <a:gd name="connsiteY4" fmla="*/ 1240277 h 2183860"/>
              <a:gd name="connsiteX5" fmla="*/ 5749046 w 5749046"/>
              <a:gd name="connsiteY5" fmla="*/ 1507788 h 2183860"/>
              <a:gd name="connsiteX0" fmla="*/ 0 w 5749046"/>
              <a:gd name="connsiteY0" fmla="*/ 2183860 h 2183860"/>
              <a:gd name="connsiteX1" fmla="*/ 826851 w 5749046"/>
              <a:gd name="connsiteY1" fmla="*/ 739303 h 2183860"/>
              <a:gd name="connsiteX2" fmla="*/ 4182893 w 5749046"/>
              <a:gd name="connsiteY2" fmla="*/ 0 h 2183860"/>
              <a:gd name="connsiteX3" fmla="*/ 5238344 w 5749046"/>
              <a:gd name="connsiteY3" fmla="*/ 627434 h 2183860"/>
              <a:gd name="connsiteX4" fmla="*/ 5311302 w 5749046"/>
              <a:gd name="connsiteY4" fmla="*/ 1240277 h 2183860"/>
              <a:gd name="connsiteX5" fmla="*/ 5749046 w 5749046"/>
              <a:gd name="connsiteY5" fmla="*/ 1507788 h 2183860"/>
              <a:gd name="connsiteX0" fmla="*/ 0 w 5749046"/>
              <a:gd name="connsiteY0" fmla="*/ 2183860 h 2183860"/>
              <a:gd name="connsiteX1" fmla="*/ 826851 w 5749046"/>
              <a:gd name="connsiteY1" fmla="*/ 739303 h 2183860"/>
              <a:gd name="connsiteX2" fmla="*/ 4182893 w 5749046"/>
              <a:gd name="connsiteY2" fmla="*/ 0 h 2183860"/>
              <a:gd name="connsiteX3" fmla="*/ 5238344 w 5749046"/>
              <a:gd name="connsiteY3" fmla="*/ 627434 h 2183860"/>
              <a:gd name="connsiteX4" fmla="*/ 5311302 w 5749046"/>
              <a:gd name="connsiteY4" fmla="*/ 1240277 h 2183860"/>
              <a:gd name="connsiteX5" fmla="*/ 5749046 w 5749046"/>
              <a:gd name="connsiteY5" fmla="*/ 1507788 h 2183860"/>
              <a:gd name="connsiteX0" fmla="*/ 0 w 5749046"/>
              <a:gd name="connsiteY0" fmla="*/ 2184435 h 2184435"/>
              <a:gd name="connsiteX1" fmla="*/ 826851 w 5749046"/>
              <a:gd name="connsiteY1" fmla="*/ 739878 h 2184435"/>
              <a:gd name="connsiteX2" fmla="*/ 4182893 w 5749046"/>
              <a:gd name="connsiteY2" fmla="*/ 575 h 2184435"/>
              <a:gd name="connsiteX3" fmla="*/ 5238344 w 5749046"/>
              <a:gd name="connsiteY3" fmla="*/ 628009 h 2184435"/>
              <a:gd name="connsiteX4" fmla="*/ 5311302 w 5749046"/>
              <a:gd name="connsiteY4" fmla="*/ 1240852 h 2184435"/>
              <a:gd name="connsiteX5" fmla="*/ 5749046 w 5749046"/>
              <a:gd name="connsiteY5" fmla="*/ 1508363 h 2184435"/>
              <a:gd name="connsiteX0" fmla="*/ 0 w 5749046"/>
              <a:gd name="connsiteY0" fmla="*/ 2184435 h 2184435"/>
              <a:gd name="connsiteX1" fmla="*/ 826851 w 5749046"/>
              <a:gd name="connsiteY1" fmla="*/ 739878 h 2184435"/>
              <a:gd name="connsiteX2" fmla="*/ 4182893 w 5749046"/>
              <a:gd name="connsiteY2" fmla="*/ 575 h 2184435"/>
              <a:gd name="connsiteX3" fmla="*/ 5238344 w 5749046"/>
              <a:gd name="connsiteY3" fmla="*/ 628009 h 2184435"/>
              <a:gd name="connsiteX4" fmla="*/ 5311302 w 5749046"/>
              <a:gd name="connsiteY4" fmla="*/ 1240852 h 2184435"/>
              <a:gd name="connsiteX5" fmla="*/ 5749046 w 5749046"/>
              <a:gd name="connsiteY5" fmla="*/ 1508363 h 2184435"/>
              <a:gd name="connsiteX0" fmla="*/ 0 w 5749046"/>
              <a:gd name="connsiteY0" fmla="*/ 2184435 h 2184435"/>
              <a:gd name="connsiteX1" fmla="*/ 826851 w 5749046"/>
              <a:gd name="connsiteY1" fmla="*/ 739878 h 2184435"/>
              <a:gd name="connsiteX2" fmla="*/ 4182893 w 5749046"/>
              <a:gd name="connsiteY2" fmla="*/ 575 h 2184435"/>
              <a:gd name="connsiteX3" fmla="*/ 5238344 w 5749046"/>
              <a:gd name="connsiteY3" fmla="*/ 628009 h 2184435"/>
              <a:gd name="connsiteX4" fmla="*/ 5311302 w 5749046"/>
              <a:gd name="connsiteY4" fmla="*/ 1240852 h 2184435"/>
              <a:gd name="connsiteX5" fmla="*/ 5749046 w 5749046"/>
              <a:gd name="connsiteY5" fmla="*/ 1508363 h 2184435"/>
              <a:gd name="connsiteX0" fmla="*/ 0 w 5749046"/>
              <a:gd name="connsiteY0" fmla="*/ 2184352 h 2184352"/>
              <a:gd name="connsiteX1" fmla="*/ 826851 w 5749046"/>
              <a:gd name="connsiteY1" fmla="*/ 739795 h 2184352"/>
              <a:gd name="connsiteX2" fmla="*/ 4182893 w 5749046"/>
              <a:gd name="connsiteY2" fmla="*/ 492 h 2184352"/>
              <a:gd name="connsiteX3" fmla="*/ 4815191 w 5749046"/>
              <a:gd name="connsiteY3" fmla="*/ 705748 h 2184352"/>
              <a:gd name="connsiteX4" fmla="*/ 5311302 w 5749046"/>
              <a:gd name="connsiteY4" fmla="*/ 1240769 h 2184352"/>
              <a:gd name="connsiteX5" fmla="*/ 5749046 w 5749046"/>
              <a:gd name="connsiteY5" fmla="*/ 1508280 h 2184352"/>
              <a:gd name="connsiteX0" fmla="*/ 0 w 5749046"/>
              <a:gd name="connsiteY0" fmla="*/ 2184395 h 2184395"/>
              <a:gd name="connsiteX1" fmla="*/ 826851 w 5749046"/>
              <a:gd name="connsiteY1" fmla="*/ 739838 h 2184395"/>
              <a:gd name="connsiteX2" fmla="*/ 4182893 w 5749046"/>
              <a:gd name="connsiteY2" fmla="*/ 535 h 2184395"/>
              <a:gd name="connsiteX3" fmla="*/ 4815191 w 5749046"/>
              <a:gd name="connsiteY3" fmla="*/ 705791 h 2184395"/>
              <a:gd name="connsiteX4" fmla="*/ 5749046 w 5749046"/>
              <a:gd name="connsiteY4" fmla="*/ 1508323 h 2184395"/>
              <a:gd name="connsiteX0" fmla="*/ 0 w 5749046"/>
              <a:gd name="connsiteY0" fmla="*/ 2204232 h 2204232"/>
              <a:gd name="connsiteX1" fmla="*/ 826851 w 5749046"/>
              <a:gd name="connsiteY1" fmla="*/ 759675 h 2204232"/>
              <a:gd name="connsiteX2" fmla="*/ 4182893 w 5749046"/>
              <a:gd name="connsiteY2" fmla="*/ 20372 h 2204232"/>
              <a:gd name="connsiteX3" fmla="*/ 5749046 w 5749046"/>
              <a:gd name="connsiteY3" fmla="*/ 1528160 h 2204232"/>
              <a:gd name="connsiteX0" fmla="*/ 0 w 5753910"/>
              <a:gd name="connsiteY0" fmla="*/ 2204232 h 2204232"/>
              <a:gd name="connsiteX1" fmla="*/ 826851 w 5753910"/>
              <a:gd name="connsiteY1" fmla="*/ 759675 h 2204232"/>
              <a:gd name="connsiteX2" fmla="*/ 4182893 w 5753910"/>
              <a:gd name="connsiteY2" fmla="*/ 20372 h 2204232"/>
              <a:gd name="connsiteX3" fmla="*/ 5753910 w 5753910"/>
              <a:gd name="connsiteY3" fmla="*/ 1479522 h 2204232"/>
              <a:gd name="connsiteX0" fmla="*/ 0 w 5744183"/>
              <a:gd name="connsiteY0" fmla="*/ 2184777 h 2184777"/>
              <a:gd name="connsiteX1" fmla="*/ 817124 w 5744183"/>
              <a:gd name="connsiteY1" fmla="*/ 759675 h 2184777"/>
              <a:gd name="connsiteX2" fmla="*/ 4173166 w 5744183"/>
              <a:gd name="connsiteY2" fmla="*/ 20372 h 2184777"/>
              <a:gd name="connsiteX3" fmla="*/ 5744183 w 5744183"/>
              <a:gd name="connsiteY3" fmla="*/ 1479522 h 2184777"/>
              <a:gd name="connsiteX0" fmla="*/ 0 w 5744183"/>
              <a:gd name="connsiteY0" fmla="*/ 2184777 h 2184777"/>
              <a:gd name="connsiteX1" fmla="*/ 817124 w 5744183"/>
              <a:gd name="connsiteY1" fmla="*/ 759675 h 2184777"/>
              <a:gd name="connsiteX2" fmla="*/ 4173166 w 5744183"/>
              <a:gd name="connsiteY2" fmla="*/ 20372 h 2184777"/>
              <a:gd name="connsiteX3" fmla="*/ 5744183 w 5744183"/>
              <a:gd name="connsiteY3" fmla="*/ 1479522 h 2184777"/>
              <a:gd name="connsiteX0" fmla="*/ 0 w 5744183"/>
              <a:gd name="connsiteY0" fmla="*/ 2209096 h 2209096"/>
              <a:gd name="connsiteX1" fmla="*/ 817124 w 5744183"/>
              <a:gd name="connsiteY1" fmla="*/ 759675 h 2209096"/>
              <a:gd name="connsiteX2" fmla="*/ 4173166 w 5744183"/>
              <a:gd name="connsiteY2" fmla="*/ 20372 h 2209096"/>
              <a:gd name="connsiteX3" fmla="*/ 5744183 w 5744183"/>
              <a:gd name="connsiteY3" fmla="*/ 1479522 h 2209096"/>
              <a:gd name="connsiteX0" fmla="*/ 0 w 5744183"/>
              <a:gd name="connsiteY0" fmla="*/ 2209096 h 2209096"/>
              <a:gd name="connsiteX1" fmla="*/ 817124 w 5744183"/>
              <a:gd name="connsiteY1" fmla="*/ 759675 h 2209096"/>
              <a:gd name="connsiteX2" fmla="*/ 4173166 w 5744183"/>
              <a:gd name="connsiteY2" fmla="*/ 20372 h 2209096"/>
              <a:gd name="connsiteX3" fmla="*/ 5744183 w 5744183"/>
              <a:gd name="connsiteY3" fmla="*/ 1479522 h 2209096"/>
              <a:gd name="connsiteX0" fmla="*/ 0 w 5744183"/>
              <a:gd name="connsiteY0" fmla="*/ 2218217 h 2218217"/>
              <a:gd name="connsiteX1" fmla="*/ 1040861 w 5744183"/>
              <a:gd name="connsiteY1" fmla="*/ 574243 h 2218217"/>
              <a:gd name="connsiteX2" fmla="*/ 4173166 w 5744183"/>
              <a:gd name="connsiteY2" fmla="*/ 29493 h 2218217"/>
              <a:gd name="connsiteX3" fmla="*/ 5744183 w 5744183"/>
              <a:gd name="connsiteY3" fmla="*/ 1488643 h 2218217"/>
              <a:gd name="connsiteX0" fmla="*/ 0 w 5744183"/>
              <a:gd name="connsiteY0" fmla="*/ 2245572 h 2245572"/>
              <a:gd name="connsiteX1" fmla="*/ 1040861 w 5744183"/>
              <a:gd name="connsiteY1" fmla="*/ 601598 h 2245572"/>
              <a:gd name="connsiteX2" fmla="*/ 3492230 w 5744183"/>
              <a:gd name="connsiteY2" fmla="*/ 27665 h 2245572"/>
              <a:gd name="connsiteX3" fmla="*/ 5744183 w 5744183"/>
              <a:gd name="connsiteY3" fmla="*/ 1515998 h 2245572"/>
              <a:gd name="connsiteX0" fmla="*/ 0 w 5744183"/>
              <a:gd name="connsiteY0" fmla="*/ 2220077 h 2220077"/>
              <a:gd name="connsiteX1" fmla="*/ 1040861 w 5744183"/>
              <a:gd name="connsiteY1" fmla="*/ 576103 h 2220077"/>
              <a:gd name="connsiteX2" fmla="*/ 3492230 w 5744183"/>
              <a:gd name="connsiteY2" fmla="*/ 2170 h 2220077"/>
              <a:gd name="connsiteX3" fmla="*/ 4902741 w 5744183"/>
              <a:gd name="connsiteY3" fmla="*/ 741475 h 2220077"/>
              <a:gd name="connsiteX4" fmla="*/ 5744183 w 5744183"/>
              <a:gd name="connsiteY4" fmla="*/ 1490503 h 2220077"/>
              <a:gd name="connsiteX0" fmla="*/ 0 w 5744183"/>
              <a:gd name="connsiteY0" fmla="*/ 2220077 h 2220077"/>
              <a:gd name="connsiteX1" fmla="*/ 1040861 w 5744183"/>
              <a:gd name="connsiteY1" fmla="*/ 576103 h 2220077"/>
              <a:gd name="connsiteX2" fmla="*/ 3492230 w 5744183"/>
              <a:gd name="connsiteY2" fmla="*/ 2170 h 2220077"/>
              <a:gd name="connsiteX3" fmla="*/ 5043792 w 5744183"/>
              <a:gd name="connsiteY3" fmla="*/ 936029 h 2220077"/>
              <a:gd name="connsiteX4" fmla="*/ 5744183 w 5744183"/>
              <a:gd name="connsiteY4" fmla="*/ 1490503 h 2220077"/>
              <a:gd name="connsiteX0" fmla="*/ 0 w 5359940"/>
              <a:gd name="connsiteY0" fmla="*/ 2220077 h 2220077"/>
              <a:gd name="connsiteX1" fmla="*/ 1040861 w 5359940"/>
              <a:gd name="connsiteY1" fmla="*/ 576103 h 2220077"/>
              <a:gd name="connsiteX2" fmla="*/ 3492230 w 5359940"/>
              <a:gd name="connsiteY2" fmla="*/ 2170 h 2220077"/>
              <a:gd name="connsiteX3" fmla="*/ 5043792 w 5359940"/>
              <a:gd name="connsiteY3" fmla="*/ 936029 h 2220077"/>
              <a:gd name="connsiteX4" fmla="*/ 5359940 w 5359940"/>
              <a:gd name="connsiteY4" fmla="*/ 1582916 h 2220077"/>
              <a:gd name="connsiteX0" fmla="*/ 0 w 5359940"/>
              <a:gd name="connsiteY0" fmla="*/ 2220077 h 2220077"/>
              <a:gd name="connsiteX1" fmla="*/ 1040861 w 5359940"/>
              <a:gd name="connsiteY1" fmla="*/ 576103 h 2220077"/>
              <a:gd name="connsiteX2" fmla="*/ 3492230 w 5359940"/>
              <a:gd name="connsiteY2" fmla="*/ 2170 h 2220077"/>
              <a:gd name="connsiteX3" fmla="*/ 5043792 w 5359940"/>
              <a:gd name="connsiteY3" fmla="*/ 936029 h 2220077"/>
              <a:gd name="connsiteX4" fmla="*/ 5359940 w 5359940"/>
              <a:gd name="connsiteY4" fmla="*/ 1582916 h 2220077"/>
              <a:gd name="connsiteX0" fmla="*/ 0 w 5359940"/>
              <a:gd name="connsiteY0" fmla="*/ 2220077 h 2220077"/>
              <a:gd name="connsiteX1" fmla="*/ 1040861 w 5359940"/>
              <a:gd name="connsiteY1" fmla="*/ 576103 h 2220077"/>
              <a:gd name="connsiteX2" fmla="*/ 3492230 w 5359940"/>
              <a:gd name="connsiteY2" fmla="*/ 2170 h 2220077"/>
              <a:gd name="connsiteX3" fmla="*/ 5043792 w 5359940"/>
              <a:gd name="connsiteY3" fmla="*/ 936029 h 2220077"/>
              <a:gd name="connsiteX4" fmla="*/ 5359940 w 5359940"/>
              <a:gd name="connsiteY4" fmla="*/ 1582916 h 2220077"/>
              <a:gd name="connsiteX0" fmla="*/ 0 w 5308585"/>
              <a:gd name="connsiteY0" fmla="*/ 2220077 h 2220077"/>
              <a:gd name="connsiteX1" fmla="*/ 1040861 w 5308585"/>
              <a:gd name="connsiteY1" fmla="*/ 576103 h 2220077"/>
              <a:gd name="connsiteX2" fmla="*/ 3492230 w 5308585"/>
              <a:gd name="connsiteY2" fmla="*/ 2170 h 2220077"/>
              <a:gd name="connsiteX3" fmla="*/ 5043792 w 5308585"/>
              <a:gd name="connsiteY3" fmla="*/ 936029 h 2220077"/>
              <a:gd name="connsiteX4" fmla="*/ 5308585 w 5308585"/>
              <a:gd name="connsiteY4" fmla="*/ 1498751 h 2220077"/>
              <a:gd name="connsiteX0" fmla="*/ 0 w 5069903"/>
              <a:gd name="connsiteY0" fmla="*/ 2220077 h 2220077"/>
              <a:gd name="connsiteX1" fmla="*/ 1040861 w 5069903"/>
              <a:gd name="connsiteY1" fmla="*/ 576103 h 2220077"/>
              <a:gd name="connsiteX2" fmla="*/ 3492230 w 5069903"/>
              <a:gd name="connsiteY2" fmla="*/ 2170 h 2220077"/>
              <a:gd name="connsiteX3" fmla="*/ 5043792 w 5069903"/>
              <a:gd name="connsiteY3" fmla="*/ 936029 h 2220077"/>
              <a:gd name="connsiteX4" fmla="*/ 4499800 w 5069903"/>
              <a:gd name="connsiteY4" fmla="*/ 1372291 h 2220077"/>
              <a:gd name="connsiteX0" fmla="*/ 0 w 5145477"/>
              <a:gd name="connsiteY0" fmla="*/ 2263181 h 2263181"/>
              <a:gd name="connsiteX1" fmla="*/ 1116435 w 5145477"/>
              <a:gd name="connsiteY1" fmla="*/ 576208 h 2263181"/>
              <a:gd name="connsiteX2" fmla="*/ 3567804 w 5145477"/>
              <a:gd name="connsiteY2" fmla="*/ 2275 h 2263181"/>
              <a:gd name="connsiteX3" fmla="*/ 5119366 w 5145477"/>
              <a:gd name="connsiteY3" fmla="*/ 936134 h 2263181"/>
              <a:gd name="connsiteX4" fmla="*/ 4575374 w 5145477"/>
              <a:gd name="connsiteY4" fmla="*/ 1372396 h 2263181"/>
              <a:gd name="connsiteX0" fmla="*/ 0 w 5145477"/>
              <a:gd name="connsiteY0" fmla="*/ 2262473 h 2262473"/>
              <a:gd name="connsiteX1" fmla="*/ 1138028 w 5145477"/>
              <a:gd name="connsiteY1" fmla="*/ 755315 h 2262473"/>
              <a:gd name="connsiteX2" fmla="*/ 3567804 w 5145477"/>
              <a:gd name="connsiteY2" fmla="*/ 1567 h 2262473"/>
              <a:gd name="connsiteX3" fmla="*/ 5119366 w 5145477"/>
              <a:gd name="connsiteY3" fmla="*/ 935426 h 2262473"/>
              <a:gd name="connsiteX4" fmla="*/ 4575374 w 5145477"/>
              <a:gd name="connsiteY4" fmla="*/ 1371688 h 2262473"/>
              <a:gd name="connsiteX0" fmla="*/ 0 w 5145477"/>
              <a:gd name="connsiteY0" fmla="*/ 1955859 h 1955859"/>
              <a:gd name="connsiteX1" fmla="*/ 1138028 w 5145477"/>
              <a:gd name="connsiteY1" fmla="*/ 448701 h 1955859"/>
              <a:gd name="connsiteX2" fmla="*/ 2984805 w 5145477"/>
              <a:gd name="connsiteY2" fmla="*/ 3765 h 1955859"/>
              <a:gd name="connsiteX3" fmla="*/ 5119366 w 5145477"/>
              <a:gd name="connsiteY3" fmla="*/ 628812 h 1955859"/>
              <a:gd name="connsiteX4" fmla="*/ 4575374 w 5145477"/>
              <a:gd name="connsiteY4" fmla="*/ 1065074 h 1955859"/>
              <a:gd name="connsiteX0" fmla="*/ 0 w 5118487"/>
              <a:gd name="connsiteY0" fmla="*/ 1795133 h 1795133"/>
              <a:gd name="connsiteX1" fmla="*/ 1111038 w 5118487"/>
              <a:gd name="connsiteY1" fmla="*/ 448245 h 1795133"/>
              <a:gd name="connsiteX2" fmla="*/ 2957815 w 5118487"/>
              <a:gd name="connsiteY2" fmla="*/ 3309 h 1795133"/>
              <a:gd name="connsiteX3" fmla="*/ 5092376 w 5118487"/>
              <a:gd name="connsiteY3" fmla="*/ 628356 h 1795133"/>
              <a:gd name="connsiteX4" fmla="*/ 4548384 w 5118487"/>
              <a:gd name="connsiteY4" fmla="*/ 1064618 h 1795133"/>
              <a:gd name="connsiteX0" fmla="*/ 0 w 5180731"/>
              <a:gd name="connsiteY0" fmla="*/ 1930729 h 1930729"/>
              <a:gd name="connsiteX1" fmla="*/ 1173282 w 5180731"/>
              <a:gd name="connsiteY1" fmla="*/ 448622 h 1930729"/>
              <a:gd name="connsiteX2" fmla="*/ 3020059 w 5180731"/>
              <a:gd name="connsiteY2" fmla="*/ 3686 h 1930729"/>
              <a:gd name="connsiteX3" fmla="*/ 5154620 w 5180731"/>
              <a:gd name="connsiteY3" fmla="*/ 628733 h 1930729"/>
              <a:gd name="connsiteX4" fmla="*/ 4610628 w 5180731"/>
              <a:gd name="connsiteY4" fmla="*/ 1064995 h 1930729"/>
              <a:gd name="connsiteX0" fmla="*/ 0 w 5286879"/>
              <a:gd name="connsiteY0" fmla="*/ 1930729 h 1930729"/>
              <a:gd name="connsiteX1" fmla="*/ 1279430 w 5286879"/>
              <a:gd name="connsiteY1" fmla="*/ 448622 h 1930729"/>
              <a:gd name="connsiteX2" fmla="*/ 3126207 w 5286879"/>
              <a:gd name="connsiteY2" fmla="*/ 3686 h 1930729"/>
              <a:gd name="connsiteX3" fmla="*/ 5260768 w 5286879"/>
              <a:gd name="connsiteY3" fmla="*/ 628733 h 1930729"/>
              <a:gd name="connsiteX4" fmla="*/ 4716776 w 5286879"/>
              <a:gd name="connsiteY4" fmla="*/ 1064995 h 1930729"/>
              <a:gd name="connsiteX0" fmla="*/ 0 w 5286879"/>
              <a:gd name="connsiteY0" fmla="*/ 1930729 h 1930729"/>
              <a:gd name="connsiteX1" fmla="*/ 1279430 w 5286879"/>
              <a:gd name="connsiteY1" fmla="*/ 448622 h 1930729"/>
              <a:gd name="connsiteX2" fmla="*/ 3126207 w 5286879"/>
              <a:gd name="connsiteY2" fmla="*/ 3686 h 1930729"/>
              <a:gd name="connsiteX3" fmla="*/ 5260768 w 5286879"/>
              <a:gd name="connsiteY3" fmla="*/ 628733 h 1930729"/>
              <a:gd name="connsiteX4" fmla="*/ 4716776 w 5286879"/>
              <a:gd name="connsiteY4" fmla="*/ 1064995 h 1930729"/>
              <a:gd name="connsiteX0" fmla="*/ 0 w 5417551"/>
              <a:gd name="connsiteY0" fmla="*/ 1859553 h 1859553"/>
              <a:gd name="connsiteX1" fmla="*/ 1410102 w 5417551"/>
              <a:gd name="connsiteY1" fmla="*/ 448415 h 1859553"/>
              <a:gd name="connsiteX2" fmla="*/ 3256879 w 5417551"/>
              <a:gd name="connsiteY2" fmla="*/ 3479 h 1859553"/>
              <a:gd name="connsiteX3" fmla="*/ 5391440 w 5417551"/>
              <a:gd name="connsiteY3" fmla="*/ 628526 h 1859553"/>
              <a:gd name="connsiteX4" fmla="*/ 4847448 w 5417551"/>
              <a:gd name="connsiteY4" fmla="*/ 1064788 h 1859553"/>
              <a:gd name="connsiteX0" fmla="*/ 0 w 5428598"/>
              <a:gd name="connsiteY0" fmla="*/ 1905017 h 1905017"/>
              <a:gd name="connsiteX1" fmla="*/ 1421149 w 5428598"/>
              <a:gd name="connsiteY1" fmla="*/ 448544 h 1905017"/>
              <a:gd name="connsiteX2" fmla="*/ 3267926 w 5428598"/>
              <a:gd name="connsiteY2" fmla="*/ 3608 h 1905017"/>
              <a:gd name="connsiteX3" fmla="*/ 5402487 w 5428598"/>
              <a:gd name="connsiteY3" fmla="*/ 628655 h 1905017"/>
              <a:gd name="connsiteX4" fmla="*/ 4858495 w 5428598"/>
              <a:gd name="connsiteY4" fmla="*/ 1064917 h 1905017"/>
              <a:gd name="connsiteX0" fmla="*/ 0 w 5428598"/>
              <a:gd name="connsiteY0" fmla="*/ 1905017 h 1905017"/>
              <a:gd name="connsiteX1" fmla="*/ 1421149 w 5428598"/>
              <a:gd name="connsiteY1" fmla="*/ 448544 h 1905017"/>
              <a:gd name="connsiteX2" fmla="*/ 3267926 w 5428598"/>
              <a:gd name="connsiteY2" fmla="*/ 3608 h 1905017"/>
              <a:gd name="connsiteX3" fmla="*/ 5402487 w 5428598"/>
              <a:gd name="connsiteY3" fmla="*/ 628655 h 1905017"/>
              <a:gd name="connsiteX4" fmla="*/ 4858495 w 5428598"/>
              <a:gd name="connsiteY4" fmla="*/ 1064917 h 1905017"/>
              <a:gd name="connsiteX0" fmla="*/ 0 w 5428598"/>
              <a:gd name="connsiteY0" fmla="*/ 1919807 h 1919807"/>
              <a:gd name="connsiteX1" fmla="*/ 680674 w 5428598"/>
              <a:gd name="connsiteY1" fmla="*/ 329282 h 1919807"/>
              <a:gd name="connsiteX2" fmla="*/ 3267926 w 5428598"/>
              <a:gd name="connsiteY2" fmla="*/ 18398 h 1919807"/>
              <a:gd name="connsiteX3" fmla="*/ 5402487 w 5428598"/>
              <a:gd name="connsiteY3" fmla="*/ 643445 h 1919807"/>
              <a:gd name="connsiteX4" fmla="*/ 4858495 w 5428598"/>
              <a:gd name="connsiteY4" fmla="*/ 1079707 h 1919807"/>
              <a:gd name="connsiteX0" fmla="*/ 0 w 5427940"/>
              <a:gd name="connsiteY0" fmla="*/ 1919807 h 1919807"/>
              <a:gd name="connsiteX1" fmla="*/ 680674 w 5427940"/>
              <a:gd name="connsiteY1" fmla="*/ 329282 h 1919807"/>
              <a:gd name="connsiteX2" fmla="*/ 3267926 w 5427940"/>
              <a:gd name="connsiteY2" fmla="*/ 18398 h 1919807"/>
              <a:gd name="connsiteX3" fmla="*/ 5402487 w 5427940"/>
              <a:gd name="connsiteY3" fmla="*/ 643445 h 1919807"/>
              <a:gd name="connsiteX4" fmla="*/ 4832990 w 5427940"/>
              <a:gd name="connsiteY4" fmla="*/ 1220915 h 1919807"/>
              <a:gd name="connsiteX0" fmla="*/ 0 w 5427940"/>
              <a:gd name="connsiteY0" fmla="*/ 1919807 h 1919807"/>
              <a:gd name="connsiteX1" fmla="*/ 680674 w 5427940"/>
              <a:gd name="connsiteY1" fmla="*/ 329282 h 1919807"/>
              <a:gd name="connsiteX2" fmla="*/ 3267926 w 5427940"/>
              <a:gd name="connsiteY2" fmla="*/ 18398 h 1919807"/>
              <a:gd name="connsiteX3" fmla="*/ 5402487 w 5427940"/>
              <a:gd name="connsiteY3" fmla="*/ 643445 h 1919807"/>
              <a:gd name="connsiteX4" fmla="*/ 4832990 w 5427940"/>
              <a:gd name="connsiteY4" fmla="*/ 1220915 h 1919807"/>
              <a:gd name="connsiteX5" fmla="*/ 4835395 w 5427940"/>
              <a:gd name="connsiteY5" fmla="*/ 1221857 h 1919807"/>
              <a:gd name="connsiteX0" fmla="*/ 0 w 5718862"/>
              <a:gd name="connsiteY0" fmla="*/ 1919807 h 1919807"/>
              <a:gd name="connsiteX1" fmla="*/ 680674 w 5718862"/>
              <a:gd name="connsiteY1" fmla="*/ 329282 h 1919807"/>
              <a:gd name="connsiteX2" fmla="*/ 3267926 w 5718862"/>
              <a:gd name="connsiteY2" fmla="*/ 18398 h 1919807"/>
              <a:gd name="connsiteX3" fmla="*/ 5402487 w 5718862"/>
              <a:gd name="connsiteY3" fmla="*/ 643445 h 1919807"/>
              <a:gd name="connsiteX4" fmla="*/ 4832990 w 5718862"/>
              <a:gd name="connsiteY4" fmla="*/ 1220915 h 1919807"/>
              <a:gd name="connsiteX5" fmla="*/ 5718862 w 5718862"/>
              <a:gd name="connsiteY5" fmla="*/ 1893041 h 1919807"/>
              <a:gd name="connsiteX0" fmla="*/ 0 w 5718862"/>
              <a:gd name="connsiteY0" fmla="*/ 1919807 h 1919807"/>
              <a:gd name="connsiteX1" fmla="*/ 680674 w 5718862"/>
              <a:gd name="connsiteY1" fmla="*/ 329282 h 1919807"/>
              <a:gd name="connsiteX2" fmla="*/ 3267926 w 5718862"/>
              <a:gd name="connsiteY2" fmla="*/ 18398 h 1919807"/>
              <a:gd name="connsiteX3" fmla="*/ 5402487 w 5718862"/>
              <a:gd name="connsiteY3" fmla="*/ 643445 h 1919807"/>
              <a:gd name="connsiteX4" fmla="*/ 4832990 w 5718862"/>
              <a:gd name="connsiteY4" fmla="*/ 1220915 h 1919807"/>
              <a:gd name="connsiteX5" fmla="*/ 5718862 w 5718862"/>
              <a:gd name="connsiteY5" fmla="*/ 1893041 h 1919807"/>
              <a:gd name="connsiteX0" fmla="*/ 0 w 5718862"/>
              <a:gd name="connsiteY0" fmla="*/ 1919807 h 1919807"/>
              <a:gd name="connsiteX1" fmla="*/ 680674 w 5718862"/>
              <a:gd name="connsiteY1" fmla="*/ 329282 h 1919807"/>
              <a:gd name="connsiteX2" fmla="*/ 3267926 w 5718862"/>
              <a:gd name="connsiteY2" fmla="*/ 18398 h 1919807"/>
              <a:gd name="connsiteX3" fmla="*/ 5402487 w 5718862"/>
              <a:gd name="connsiteY3" fmla="*/ 643445 h 1919807"/>
              <a:gd name="connsiteX4" fmla="*/ 4832990 w 5718862"/>
              <a:gd name="connsiteY4" fmla="*/ 1220915 h 1919807"/>
              <a:gd name="connsiteX5" fmla="*/ 5718862 w 5718862"/>
              <a:gd name="connsiteY5" fmla="*/ 1893041 h 1919807"/>
              <a:gd name="connsiteX0" fmla="*/ 0 w 5718862"/>
              <a:gd name="connsiteY0" fmla="*/ 1919807 h 1919807"/>
              <a:gd name="connsiteX1" fmla="*/ 680674 w 5718862"/>
              <a:gd name="connsiteY1" fmla="*/ 329282 h 1919807"/>
              <a:gd name="connsiteX2" fmla="*/ 3267926 w 5718862"/>
              <a:gd name="connsiteY2" fmla="*/ 18398 h 1919807"/>
              <a:gd name="connsiteX3" fmla="*/ 5402487 w 5718862"/>
              <a:gd name="connsiteY3" fmla="*/ 643445 h 1919807"/>
              <a:gd name="connsiteX4" fmla="*/ 4832990 w 5718862"/>
              <a:gd name="connsiteY4" fmla="*/ 1220915 h 1919807"/>
              <a:gd name="connsiteX5" fmla="*/ 5072460 w 5718862"/>
              <a:gd name="connsiteY5" fmla="*/ 1408280 h 1919807"/>
              <a:gd name="connsiteX6" fmla="*/ 5718862 w 5718862"/>
              <a:gd name="connsiteY6" fmla="*/ 1893041 h 1919807"/>
              <a:gd name="connsiteX0" fmla="*/ 0 w 5425917"/>
              <a:gd name="connsiteY0" fmla="*/ 1919807 h 1919807"/>
              <a:gd name="connsiteX1" fmla="*/ 680674 w 5425917"/>
              <a:gd name="connsiteY1" fmla="*/ 329282 h 1919807"/>
              <a:gd name="connsiteX2" fmla="*/ 3267926 w 5425917"/>
              <a:gd name="connsiteY2" fmla="*/ 18398 h 1919807"/>
              <a:gd name="connsiteX3" fmla="*/ 5402487 w 5425917"/>
              <a:gd name="connsiteY3" fmla="*/ 643445 h 1919807"/>
              <a:gd name="connsiteX4" fmla="*/ 4832990 w 5425917"/>
              <a:gd name="connsiteY4" fmla="*/ 1220915 h 1919807"/>
              <a:gd name="connsiteX5" fmla="*/ 5072460 w 5425917"/>
              <a:gd name="connsiteY5" fmla="*/ 1408280 h 1919807"/>
              <a:gd name="connsiteX0" fmla="*/ 0 w 5425917"/>
              <a:gd name="connsiteY0" fmla="*/ 1919807 h 1919807"/>
              <a:gd name="connsiteX1" fmla="*/ 680674 w 5425917"/>
              <a:gd name="connsiteY1" fmla="*/ 329282 h 1919807"/>
              <a:gd name="connsiteX2" fmla="*/ 3267926 w 5425917"/>
              <a:gd name="connsiteY2" fmla="*/ 18398 h 1919807"/>
              <a:gd name="connsiteX3" fmla="*/ 5402487 w 5425917"/>
              <a:gd name="connsiteY3" fmla="*/ 643445 h 1919807"/>
              <a:gd name="connsiteX4" fmla="*/ 4832990 w 5425917"/>
              <a:gd name="connsiteY4" fmla="*/ 1220915 h 1919807"/>
              <a:gd name="connsiteX0" fmla="*/ 0 w 5426303"/>
              <a:gd name="connsiteY0" fmla="*/ 1919807 h 1919807"/>
              <a:gd name="connsiteX1" fmla="*/ 680674 w 5426303"/>
              <a:gd name="connsiteY1" fmla="*/ 329282 h 1919807"/>
              <a:gd name="connsiteX2" fmla="*/ 3267926 w 5426303"/>
              <a:gd name="connsiteY2" fmla="*/ 18398 h 1919807"/>
              <a:gd name="connsiteX3" fmla="*/ 5402487 w 5426303"/>
              <a:gd name="connsiteY3" fmla="*/ 643445 h 1919807"/>
              <a:gd name="connsiteX4" fmla="*/ 4850776 w 5426303"/>
              <a:gd name="connsiteY4" fmla="*/ 1199032 h 1919807"/>
              <a:gd name="connsiteX0" fmla="*/ 0 w 5425074"/>
              <a:gd name="connsiteY0" fmla="*/ 1919807 h 1919807"/>
              <a:gd name="connsiteX1" fmla="*/ 680674 w 5425074"/>
              <a:gd name="connsiteY1" fmla="*/ 329282 h 1919807"/>
              <a:gd name="connsiteX2" fmla="*/ 3267926 w 5425074"/>
              <a:gd name="connsiteY2" fmla="*/ 18398 h 1919807"/>
              <a:gd name="connsiteX3" fmla="*/ 5402487 w 5425074"/>
              <a:gd name="connsiteY3" fmla="*/ 643445 h 1919807"/>
              <a:gd name="connsiteX4" fmla="*/ 4850776 w 5425074"/>
              <a:gd name="connsiteY4" fmla="*/ 1199032 h 1919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074" h="1919807">
                <a:moveTo>
                  <a:pt x="0" y="1919807"/>
                </a:moveTo>
                <a:cubicBezTo>
                  <a:pt x="592385" y="1179715"/>
                  <a:pt x="136020" y="646183"/>
                  <a:pt x="680674" y="329282"/>
                </a:cubicBezTo>
                <a:cubicBezTo>
                  <a:pt x="1225328" y="12381"/>
                  <a:pt x="2480957" y="-33962"/>
                  <a:pt x="3267926" y="18398"/>
                </a:cubicBezTo>
                <a:cubicBezTo>
                  <a:pt x="4054895" y="70758"/>
                  <a:pt x="5148758" y="327296"/>
                  <a:pt x="5402487" y="643445"/>
                </a:cubicBezTo>
                <a:cubicBezTo>
                  <a:pt x="5588123" y="949866"/>
                  <a:pt x="4559946" y="1005419"/>
                  <a:pt x="4850776" y="1199032"/>
                </a:cubicBezTo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Freeform 72"/>
          <p:cNvSpPr>
            <a:spLocks/>
          </p:cNvSpPr>
          <p:nvPr/>
        </p:nvSpPr>
        <p:spPr bwMode="auto">
          <a:xfrm>
            <a:off x="10530509" y="4667807"/>
            <a:ext cx="852865" cy="789378"/>
          </a:xfrm>
          <a:custGeom>
            <a:avLst/>
            <a:gdLst>
              <a:gd name="T0" fmla="*/ 856192 w 11468"/>
              <a:gd name="T1" fmla="*/ 0 h 10044"/>
              <a:gd name="T2" fmla="*/ 1119237 w 11468"/>
              <a:gd name="T3" fmla="*/ 151214 h 10044"/>
              <a:gd name="T4" fmla="*/ 609392 w 11468"/>
              <a:gd name="T5" fmla="*/ 428935 h 10044"/>
              <a:gd name="T6" fmla="*/ 0 w 11468"/>
              <a:gd name="T7" fmla="*/ 287078 h 10044"/>
              <a:gd name="T8" fmla="*/ 0 60000 65536"/>
              <a:gd name="T9" fmla="*/ 0 60000 65536"/>
              <a:gd name="T10" fmla="*/ 0 60000 65536"/>
              <a:gd name="T11" fmla="*/ 0 60000 65536"/>
              <a:gd name="connsiteX0" fmla="*/ 4571 w 11468"/>
              <a:gd name="connsiteY0" fmla="*/ 0 h 17198"/>
              <a:gd name="connsiteX1" fmla="*/ 10816 w 11468"/>
              <a:gd name="connsiteY1" fmla="*/ 10661 h 17198"/>
              <a:gd name="connsiteX2" fmla="*/ 5889 w 11468"/>
              <a:gd name="connsiteY2" fmla="*/ 17102 h 17198"/>
              <a:gd name="connsiteX3" fmla="*/ 0 w 11468"/>
              <a:gd name="connsiteY3" fmla="*/ 13812 h 17198"/>
              <a:gd name="connsiteX0" fmla="*/ 4571 w 11227"/>
              <a:gd name="connsiteY0" fmla="*/ 0 h 17198"/>
              <a:gd name="connsiteX1" fmla="*/ 10551 w 11227"/>
              <a:gd name="connsiteY1" fmla="*/ 11385 h 17198"/>
              <a:gd name="connsiteX2" fmla="*/ 5889 w 11227"/>
              <a:gd name="connsiteY2" fmla="*/ 17102 h 17198"/>
              <a:gd name="connsiteX3" fmla="*/ 0 w 11227"/>
              <a:gd name="connsiteY3" fmla="*/ 13812 h 17198"/>
              <a:gd name="connsiteX0" fmla="*/ 2984 w 9640"/>
              <a:gd name="connsiteY0" fmla="*/ 0 h 17134"/>
              <a:gd name="connsiteX1" fmla="*/ 8964 w 9640"/>
              <a:gd name="connsiteY1" fmla="*/ 11385 h 17134"/>
              <a:gd name="connsiteX2" fmla="*/ 4302 w 9640"/>
              <a:gd name="connsiteY2" fmla="*/ 17102 h 17134"/>
              <a:gd name="connsiteX3" fmla="*/ 0 w 9640"/>
              <a:gd name="connsiteY3" fmla="*/ 9465 h 17134"/>
              <a:gd name="connsiteX0" fmla="*/ 3095 w 10000"/>
              <a:gd name="connsiteY0" fmla="*/ 0 h 10051"/>
              <a:gd name="connsiteX1" fmla="*/ 9299 w 10000"/>
              <a:gd name="connsiteY1" fmla="*/ 6645 h 10051"/>
              <a:gd name="connsiteX2" fmla="*/ 4463 w 10000"/>
              <a:gd name="connsiteY2" fmla="*/ 9981 h 10051"/>
              <a:gd name="connsiteX3" fmla="*/ 0 w 10000"/>
              <a:gd name="connsiteY3" fmla="*/ 5524 h 10051"/>
              <a:gd name="connsiteX0" fmla="*/ 1841 w 8746"/>
              <a:gd name="connsiteY0" fmla="*/ 0 h 10021"/>
              <a:gd name="connsiteX1" fmla="*/ 8045 w 8746"/>
              <a:gd name="connsiteY1" fmla="*/ 6645 h 10021"/>
              <a:gd name="connsiteX2" fmla="*/ 3209 w 8746"/>
              <a:gd name="connsiteY2" fmla="*/ 9981 h 10021"/>
              <a:gd name="connsiteX3" fmla="*/ 0 w 8746"/>
              <a:gd name="connsiteY3" fmla="*/ 4678 h 10021"/>
              <a:gd name="connsiteX0" fmla="*/ 2105 w 10220"/>
              <a:gd name="connsiteY0" fmla="*/ 0 h 9286"/>
              <a:gd name="connsiteX1" fmla="*/ 9198 w 10220"/>
              <a:gd name="connsiteY1" fmla="*/ 6631 h 9286"/>
              <a:gd name="connsiteX2" fmla="*/ 5596 w 10220"/>
              <a:gd name="connsiteY2" fmla="*/ 9222 h 9286"/>
              <a:gd name="connsiteX3" fmla="*/ 0 w 10220"/>
              <a:gd name="connsiteY3" fmla="*/ 4668 h 9286"/>
              <a:gd name="connsiteX0" fmla="*/ 2060 w 10000"/>
              <a:gd name="connsiteY0" fmla="*/ 0 h 10423"/>
              <a:gd name="connsiteX1" fmla="*/ 9000 w 10000"/>
              <a:gd name="connsiteY1" fmla="*/ 7141 h 10423"/>
              <a:gd name="connsiteX2" fmla="*/ 5476 w 10000"/>
              <a:gd name="connsiteY2" fmla="*/ 9931 h 10423"/>
              <a:gd name="connsiteX3" fmla="*/ 0 w 10000"/>
              <a:gd name="connsiteY3" fmla="*/ 5027 h 10423"/>
              <a:gd name="connsiteX0" fmla="*/ 2586 w 10526"/>
              <a:gd name="connsiteY0" fmla="*/ 0 h 10285"/>
              <a:gd name="connsiteX1" fmla="*/ 9526 w 10526"/>
              <a:gd name="connsiteY1" fmla="*/ 7141 h 10285"/>
              <a:gd name="connsiteX2" fmla="*/ 6002 w 10526"/>
              <a:gd name="connsiteY2" fmla="*/ 9931 h 10285"/>
              <a:gd name="connsiteX3" fmla="*/ 0 w 10526"/>
              <a:gd name="connsiteY3" fmla="*/ 3607 h 10285"/>
              <a:gd name="connsiteX0" fmla="*/ 2586 w 10526"/>
              <a:gd name="connsiteY0" fmla="*/ 0 h 10293"/>
              <a:gd name="connsiteX1" fmla="*/ 9526 w 10526"/>
              <a:gd name="connsiteY1" fmla="*/ 7141 h 10293"/>
              <a:gd name="connsiteX2" fmla="*/ 6002 w 10526"/>
              <a:gd name="connsiteY2" fmla="*/ 9931 h 10293"/>
              <a:gd name="connsiteX3" fmla="*/ 0 w 10526"/>
              <a:gd name="connsiteY3" fmla="*/ 3607 h 10293"/>
              <a:gd name="connsiteX0" fmla="*/ 2586 w 10638"/>
              <a:gd name="connsiteY0" fmla="*/ 0 h 10136"/>
              <a:gd name="connsiteX1" fmla="*/ 9526 w 10638"/>
              <a:gd name="connsiteY1" fmla="*/ 7141 h 10136"/>
              <a:gd name="connsiteX2" fmla="*/ 6704 w 10638"/>
              <a:gd name="connsiteY2" fmla="*/ 9761 h 10136"/>
              <a:gd name="connsiteX3" fmla="*/ 0 w 10638"/>
              <a:gd name="connsiteY3" fmla="*/ 3607 h 10136"/>
              <a:gd name="connsiteX0" fmla="*/ 2586 w 10449"/>
              <a:gd name="connsiteY0" fmla="*/ 0 h 10136"/>
              <a:gd name="connsiteX1" fmla="*/ 9526 w 10449"/>
              <a:gd name="connsiteY1" fmla="*/ 7141 h 10136"/>
              <a:gd name="connsiteX2" fmla="*/ 6704 w 10449"/>
              <a:gd name="connsiteY2" fmla="*/ 9761 h 10136"/>
              <a:gd name="connsiteX3" fmla="*/ 0 w 10449"/>
              <a:gd name="connsiteY3" fmla="*/ 3607 h 10136"/>
              <a:gd name="connsiteX0" fmla="*/ 2586 w 10038"/>
              <a:gd name="connsiteY0" fmla="*/ 0 h 10136"/>
              <a:gd name="connsiteX1" fmla="*/ 9526 w 10038"/>
              <a:gd name="connsiteY1" fmla="*/ 7141 h 10136"/>
              <a:gd name="connsiteX2" fmla="*/ 6704 w 10038"/>
              <a:gd name="connsiteY2" fmla="*/ 9761 h 10136"/>
              <a:gd name="connsiteX3" fmla="*/ 0 w 10038"/>
              <a:gd name="connsiteY3" fmla="*/ 3607 h 10136"/>
              <a:gd name="connsiteX0" fmla="*/ 876 w 10038"/>
              <a:gd name="connsiteY0" fmla="*/ 0 h 14226"/>
              <a:gd name="connsiteX1" fmla="*/ 9526 w 10038"/>
              <a:gd name="connsiteY1" fmla="*/ 11231 h 14226"/>
              <a:gd name="connsiteX2" fmla="*/ 6704 w 10038"/>
              <a:gd name="connsiteY2" fmla="*/ 13851 h 14226"/>
              <a:gd name="connsiteX3" fmla="*/ 0 w 10038"/>
              <a:gd name="connsiteY3" fmla="*/ 7697 h 14226"/>
              <a:gd name="connsiteX0" fmla="*/ 876 w 10038"/>
              <a:gd name="connsiteY0" fmla="*/ 0 h 14226"/>
              <a:gd name="connsiteX1" fmla="*/ 9526 w 10038"/>
              <a:gd name="connsiteY1" fmla="*/ 11231 h 14226"/>
              <a:gd name="connsiteX2" fmla="*/ 6704 w 10038"/>
              <a:gd name="connsiteY2" fmla="*/ 13851 h 14226"/>
              <a:gd name="connsiteX3" fmla="*/ 0 w 10038"/>
              <a:gd name="connsiteY3" fmla="*/ 7697 h 14226"/>
              <a:gd name="connsiteX0" fmla="*/ 744 w 10038"/>
              <a:gd name="connsiteY0" fmla="*/ 0 h 14964"/>
              <a:gd name="connsiteX1" fmla="*/ 9526 w 10038"/>
              <a:gd name="connsiteY1" fmla="*/ 11969 h 14964"/>
              <a:gd name="connsiteX2" fmla="*/ 6704 w 10038"/>
              <a:gd name="connsiteY2" fmla="*/ 14589 h 14964"/>
              <a:gd name="connsiteX3" fmla="*/ 0 w 10038"/>
              <a:gd name="connsiteY3" fmla="*/ 8435 h 14964"/>
              <a:gd name="connsiteX0" fmla="*/ 1840 w 10038"/>
              <a:gd name="connsiteY0" fmla="*/ 0 h 13317"/>
              <a:gd name="connsiteX1" fmla="*/ 9526 w 10038"/>
              <a:gd name="connsiteY1" fmla="*/ 10322 h 13317"/>
              <a:gd name="connsiteX2" fmla="*/ 6704 w 10038"/>
              <a:gd name="connsiteY2" fmla="*/ 12942 h 13317"/>
              <a:gd name="connsiteX3" fmla="*/ 0 w 10038"/>
              <a:gd name="connsiteY3" fmla="*/ 6788 h 13317"/>
              <a:gd name="connsiteX0" fmla="*/ 2629 w 10038"/>
              <a:gd name="connsiteY0" fmla="*/ 0 h 11783"/>
              <a:gd name="connsiteX1" fmla="*/ 9526 w 10038"/>
              <a:gd name="connsiteY1" fmla="*/ 8788 h 11783"/>
              <a:gd name="connsiteX2" fmla="*/ 6704 w 10038"/>
              <a:gd name="connsiteY2" fmla="*/ 11408 h 11783"/>
              <a:gd name="connsiteX3" fmla="*/ 0 w 10038"/>
              <a:gd name="connsiteY3" fmla="*/ 5254 h 11783"/>
              <a:gd name="connsiteX0" fmla="*/ 2629 w 11182"/>
              <a:gd name="connsiteY0" fmla="*/ 0 h 11783"/>
              <a:gd name="connsiteX1" fmla="*/ 10765 w 11182"/>
              <a:gd name="connsiteY1" fmla="*/ 5923 h 11783"/>
              <a:gd name="connsiteX2" fmla="*/ 6704 w 11182"/>
              <a:gd name="connsiteY2" fmla="*/ 11408 h 11783"/>
              <a:gd name="connsiteX3" fmla="*/ 0 w 11182"/>
              <a:gd name="connsiteY3" fmla="*/ 5254 h 11783"/>
              <a:gd name="connsiteX0" fmla="*/ 2010 w 11182"/>
              <a:gd name="connsiteY0" fmla="*/ 0 h 11668"/>
              <a:gd name="connsiteX1" fmla="*/ 10765 w 11182"/>
              <a:gd name="connsiteY1" fmla="*/ 5808 h 11668"/>
              <a:gd name="connsiteX2" fmla="*/ 6704 w 11182"/>
              <a:gd name="connsiteY2" fmla="*/ 11293 h 11668"/>
              <a:gd name="connsiteX3" fmla="*/ 0 w 11182"/>
              <a:gd name="connsiteY3" fmla="*/ 5139 h 11668"/>
              <a:gd name="connsiteX0" fmla="*/ 2010 w 11182"/>
              <a:gd name="connsiteY0" fmla="*/ 0 h 11668"/>
              <a:gd name="connsiteX1" fmla="*/ 10765 w 11182"/>
              <a:gd name="connsiteY1" fmla="*/ 5808 h 11668"/>
              <a:gd name="connsiteX2" fmla="*/ 6704 w 11182"/>
              <a:gd name="connsiteY2" fmla="*/ 11293 h 11668"/>
              <a:gd name="connsiteX3" fmla="*/ 0 w 11182"/>
              <a:gd name="connsiteY3" fmla="*/ 5139 h 11668"/>
              <a:gd name="connsiteX0" fmla="*/ 2010 w 11897"/>
              <a:gd name="connsiteY0" fmla="*/ 0 h 10740"/>
              <a:gd name="connsiteX1" fmla="*/ 10765 w 11897"/>
              <a:gd name="connsiteY1" fmla="*/ 5808 h 10740"/>
              <a:gd name="connsiteX2" fmla="*/ 11039 w 11897"/>
              <a:gd name="connsiteY2" fmla="*/ 10262 h 10740"/>
              <a:gd name="connsiteX3" fmla="*/ 0 w 11897"/>
              <a:gd name="connsiteY3" fmla="*/ 5139 h 10740"/>
              <a:gd name="connsiteX0" fmla="*/ 0 w 9887"/>
              <a:gd name="connsiteY0" fmla="*/ 0 h 10700"/>
              <a:gd name="connsiteX1" fmla="*/ 8755 w 9887"/>
              <a:gd name="connsiteY1" fmla="*/ 5808 h 10700"/>
              <a:gd name="connsiteX2" fmla="*/ 9029 w 9887"/>
              <a:gd name="connsiteY2" fmla="*/ 10262 h 10700"/>
              <a:gd name="connsiteX3" fmla="*/ 1883 w 9887"/>
              <a:gd name="connsiteY3" fmla="*/ 4795 h 10700"/>
              <a:gd name="connsiteX0" fmla="*/ 0 w 10308"/>
              <a:gd name="connsiteY0" fmla="*/ 0 h 9438"/>
              <a:gd name="connsiteX1" fmla="*/ 8855 w 10308"/>
              <a:gd name="connsiteY1" fmla="*/ 5428 h 9438"/>
              <a:gd name="connsiteX2" fmla="*/ 9758 w 10308"/>
              <a:gd name="connsiteY2" fmla="*/ 8949 h 9438"/>
              <a:gd name="connsiteX3" fmla="*/ 1905 w 10308"/>
              <a:gd name="connsiteY3" fmla="*/ 4481 h 9438"/>
              <a:gd name="connsiteX0" fmla="*/ 0 w 9392"/>
              <a:gd name="connsiteY0" fmla="*/ 0 h 11362"/>
              <a:gd name="connsiteX1" fmla="*/ 7982 w 9392"/>
              <a:gd name="connsiteY1" fmla="*/ 7113 h 11362"/>
              <a:gd name="connsiteX2" fmla="*/ 8858 w 9392"/>
              <a:gd name="connsiteY2" fmla="*/ 10844 h 11362"/>
              <a:gd name="connsiteX3" fmla="*/ 1240 w 9392"/>
              <a:gd name="connsiteY3" fmla="*/ 6110 h 11362"/>
              <a:gd name="connsiteX0" fmla="*/ 0 w 10000"/>
              <a:gd name="connsiteY0" fmla="*/ 0 h 10000"/>
              <a:gd name="connsiteX1" fmla="*/ 8499 w 10000"/>
              <a:gd name="connsiteY1" fmla="*/ 6260 h 10000"/>
              <a:gd name="connsiteX2" fmla="*/ 9431 w 10000"/>
              <a:gd name="connsiteY2" fmla="*/ 9544 h 10000"/>
              <a:gd name="connsiteX3" fmla="*/ 1320 w 10000"/>
              <a:gd name="connsiteY3" fmla="*/ 537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0"/>
                </a:moveTo>
                <a:cubicBezTo>
                  <a:pt x="2367" y="1677"/>
                  <a:pt x="7472" y="5620"/>
                  <a:pt x="8499" y="6260"/>
                </a:cubicBezTo>
                <a:cubicBezTo>
                  <a:pt x="10507" y="7588"/>
                  <a:pt x="10152" y="9208"/>
                  <a:pt x="9431" y="9544"/>
                </a:cubicBezTo>
                <a:cubicBezTo>
                  <a:pt x="7520" y="10821"/>
                  <a:pt x="5307" y="9412"/>
                  <a:pt x="1320" y="537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2" name="Picture 8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40" y="4754453"/>
            <a:ext cx="2258482" cy="8434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11" cstate="email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228" y="3758147"/>
            <a:ext cx="2762550" cy="2173739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9A169D19-2FAD-614E-AD90-0DCC03056DF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578" y="1470098"/>
            <a:ext cx="2676334" cy="2676334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 bwMode="auto">
          <a:xfrm>
            <a:off x="4390709" y="2485460"/>
            <a:ext cx="3442063" cy="403877"/>
          </a:xfrm>
          <a:custGeom>
            <a:avLst/>
            <a:gdLst>
              <a:gd name="connsiteX0" fmla="*/ 0 w 3455126"/>
              <a:gd name="connsiteY0" fmla="*/ 39188 h 535579"/>
              <a:gd name="connsiteX1" fmla="*/ 711926 w 3455126"/>
              <a:gd name="connsiteY1" fmla="*/ 124097 h 535579"/>
              <a:gd name="connsiteX2" fmla="*/ 1711234 w 3455126"/>
              <a:gd name="connsiteY2" fmla="*/ 535577 h 535579"/>
              <a:gd name="connsiteX3" fmla="*/ 2736669 w 3455126"/>
              <a:gd name="connsiteY3" fmla="*/ 130628 h 535579"/>
              <a:gd name="connsiteX4" fmla="*/ 3455126 w 3455126"/>
              <a:gd name="connsiteY4" fmla="*/ 0 h 535579"/>
              <a:gd name="connsiteX0" fmla="*/ 0 w 3455126"/>
              <a:gd name="connsiteY0" fmla="*/ 39188 h 535579"/>
              <a:gd name="connsiteX1" fmla="*/ 711926 w 3455126"/>
              <a:gd name="connsiteY1" fmla="*/ 124097 h 535579"/>
              <a:gd name="connsiteX2" fmla="*/ 1711234 w 3455126"/>
              <a:gd name="connsiteY2" fmla="*/ 535577 h 535579"/>
              <a:gd name="connsiteX3" fmla="*/ 2736669 w 3455126"/>
              <a:gd name="connsiteY3" fmla="*/ 130628 h 535579"/>
              <a:gd name="connsiteX4" fmla="*/ 3455126 w 3455126"/>
              <a:gd name="connsiteY4" fmla="*/ 0 h 535579"/>
              <a:gd name="connsiteX0" fmla="*/ 0 w 3455126"/>
              <a:gd name="connsiteY0" fmla="*/ 39188 h 535899"/>
              <a:gd name="connsiteX1" fmla="*/ 927463 w 3455126"/>
              <a:gd name="connsiteY1" fmla="*/ 195943 h 535899"/>
              <a:gd name="connsiteX2" fmla="*/ 1711234 w 3455126"/>
              <a:gd name="connsiteY2" fmla="*/ 535577 h 535899"/>
              <a:gd name="connsiteX3" fmla="*/ 2736669 w 3455126"/>
              <a:gd name="connsiteY3" fmla="*/ 130628 h 535899"/>
              <a:gd name="connsiteX4" fmla="*/ 3455126 w 3455126"/>
              <a:gd name="connsiteY4" fmla="*/ 0 h 535899"/>
              <a:gd name="connsiteX0" fmla="*/ 0 w 3455126"/>
              <a:gd name="connsiteY0" fmla="*/ 39188 h 535962"/>
              <a:gd name="connsiteX1" fmla="*/ 927463 w 3455126"/>
              <a:gd name="connsiteY1" fmla="*/ 195943 h 535962"/>
              <a:gd name="connsiteX2" fmla="*/ 1711234 w 3455126"/>
              <a:gd name="connsiteY2" fmla="*/ 535577 h 535962"/>
              <a:gd name="connsiteX3" fmla="*/ 2736669 w 3455126"/>
              <a:gd name="connsiteY3" fmla="*/ 130628 h 535962"/>
              <a:gd name="connsiteX4" fmla="*/ 3455126 w 3455126"/>
              <a:gd name="connsiteY4" fmla="*/ 0 h 535962"/>
              <a:gd name="connsiteX0" fmla="*/ 0 w 3455126"/>
              <a:gd name="connsiteY0" fmla="*/ 39188 h 392454"/>
              <a:gd name="connsiteX1" fmla="*/ 927463 w 3455126"/>
              <a:gd name="connsiteY1" fmla="*/ 195943 h 392454"/>
              <a:gd name="connsiteX2" fmla="*/ 1724297 w 3455126"/>
              <a:gd name="connsiteY2" fmla="*/ 391885 h 392454"/>
              <a:gd name="connsiteX3" fmla="*/ 2736669 w 3455126"/>
              <a:gd name="connsiteY3" fmla="*/ 130628 h 392454"/>
              <a:gd name="connsiteX4" fmla="*/ 3455126 w 3455126"/>
              <a:gd name="connsiteY4" fmla="*/ 0 h 392454"/>
              <a:gd name="connsiteX0" fmla="*/ 0 w 3455126"/>
              <a:gd name="connsiteY0" fmla="*/ 39188 h 392454"/>
              <a:gd name="connsiteX1" fmla="*/ 927463 w 3455126"/>
              <a:gd name="connsiteY1" fmla="*/ 195943 h 392454"/>
              <a:gd name="connsiteX2" fmla="*/ 1724297 w 3455126"/>
              <a:gd name="connsiteY2" fmla="*/ 391885 h 392454"/>
              <a:gd name="connsiteX3" fmla="*/ 2736669 w 3455126"/>
              <a:gd name="connsiteY3" fmla="*/ 130628 h 392454"/>
              <a:gd name="connsiteX4" fmla="*/ 3455126 w 3455126"/>
              <a:gd name="connsiteY4" fmla="*/ 0 h 392454"/>
              <a:gd name="connsiteX0" fmla="*/ 0 w 3455126"/>
              <a:gd name="connsiteY0" fmla="*/ 39188 h 392640"/>
              <a:gd name="connsiteX1" fmla="*/ 927463 w 3455126"/>
              <a:gd name="connsiteY1" fmla="*/ 195943 h 392640"/>
              <a:gd name="connsiteX2" fmla="*/ 1724297 w 3455126"/>
              <a:gd name="connsiteY2" fmla="*/ 391885 h 392640"/>
              <a:gd name="connsiteX3" fmla="*/ 2736669 w 3455126"/>
              <a:gd name="connsiteY3" fmla="*/ 130628 h 392640"/>
              <a:gd name="connsiteX4" fmla="*/ 3455126 w 3455126"/>
              <a:gd name="connsiteY4" fmla="*/ 0 h 392640"/>
              <a:gd name="connsiteX0" fmla="*/ 0 w 3455126"/>
              <a:gd name="connsiteY0" fmla="*/ 39188 h 394476"/>
              <a:gd name="connsiteX1" fmla="*/ 927463 w 3455126"/>
              <a:gd name="connsiteY1" fmla="*/ 195943 h 394476"/>
              <a:gd name="connsiteX2" fmla="*/ 1724297 w 3455126"/>
              <a:gd name="connsiteY2" fmla="*/ 391885 h 394476"/>
              <a:gd name="connsiteX3" fmla="*/ 2638698 w 3455126"/>
              <a:gd name="connsiteY3" fmla="*/ 65313 h 394476"/>
              <a:gd name="connsiteX4" fmla="*/ 3455126 w 3455126"/>
              <a:gd name="connsiteY4" fmla="*/ 0 h 394476"/>
              <a:gd name="connsiteX0" fmla="*/ 0 w 3455126"/>
              <a:gd name="connsiteY0" fmla="*/ 48736 h 404024"/>
              <a:gd name="connsiteX1" fmla="*/ 927463 w 3455126"/>
              <a:gd name="connsiteY1" fmla="*/ 205491 h 404024"/>
              <a:gd name="connsiteX2" fmla="*/ 1724297 w 3455126"/>
              <a:gd name="connsiteY2" fmla="*/ 401433 h 404024"/>
              <a:gd name="connsiteX3" fmla="*/ 2638698 w 3455126"/>
              <a:gd name="connsiteY3" fmla="*/ 74861 h 404024"/>
              <a:gd name="connsiteX4" fmla="*/ 3455126 w 3455126"/>
              <a:gd name="connsiteY4" fmla="*/ 9548 h 404024"/>
              <a:gd name="connsiteX0" fmla="*/ 0 w 3442063"/>
              <a:gd name="connsiteY0" fmla="*/ 74861 h 403418"/>
              <a:gd name="connsiteX1" fmla="*/ 914400 w 3442063"/>
              <a:gd name="connsiteY1" fmla="*/ 205491 h 403418"/>
              <a:gd name="connsiteX2" fmla="*/ 1711234 w 3442063"/>
              <a:gd name="connsiteY2" fmla="*/ 401433 h 403418"/>
              <a:gd name="connsiteX3" fmla="*/ 2625635 w 3442063"/>
              <a:gd name="connsiteY3" fmla="*/ 74861 h 403418"/>
              <a:gd name="connsiteX4" fmla="*/ 3442063 w 3442063"/>
              <a:gd name="connsiteY4" fmla="*/ 9548 h 403418"/>
              <a:gd name="connsiteX0" fmla="*/ 0 w 3442063"/>
              <a:gd name="connsiteY0" fmla="*/ 61798 h 403442"/>
              <a:gd name="connsiteX1" fmla="*/ 914400 w 3442063"/>
              <a:gd name="connsiteY1" fmla="*/ 205491 h 403442"/>
              <a:gd name="connsiteX2" fmla="*/ 1711234 w 3442063"/>
              <a:gd name="connsiteY2" fmla="*/ 401433 h 403442"/>
              <a:gd name="connsiteX3" fmla="*/ 2625635 w 3442063"/>
              <a:gd name="connsiteY3" fmla="*/ 74861 h 403442"/>
              <a:gd name="connsiteX4" fmla="*/ 3442063 w 3442063"/>
              <a:gd name="connsiteY4" fmla="*/ 9548 h 403442"/>
              <a:gd name="connsiteX0" fmla="*/ 0 w 3442063"/>
              <a:gd name="connsiteY0" fmla="*/ 61798 h 403442"/>
              <a:gd name="connsiteX1" fmla="*/ 914400 w 3442063"/>
              <a:gd name="connsiteY1" fmla="*/ 205491 h 403442"/>
              <a:gd name="connsiteX2" fmla="*/ 1711234 w 3442063"/>
              <a:gd name="connsiteY2" fmla="*/ 401433 h 403442"/>
              <a:gd name="connsiteX3" fmla="*/ 2625635 w 3442063"/>
              <a:gd name="connsiteY3" fmla="*/ 74861 h 403442"/>
              <a:gd name="connsiteX4" fmla="*/ 3442063 w 3442063"/>
              <a:gd name="connsiteY4" fmla="*/ 9548 h 403442"/>
              <a:gd name="connsiteX0" fmla="*/ 0 w 3442063"/>
              <a:gd name="connsiteY0" fmla="*/ 61798 h 403877"/>
              <a:gd name="connsiteX1" fmla="*/ 914400 w 3442063"/>
              <a:gd name="connsiteY1" fmla="*/ 205491 h 403877"/>
              <a:gd name="connsiteX2" fmla="*/ 1711234 w 3442063"/>
              <a:gd name="connsiteY2" fmla="*/ 401433 h 403877"/>
              <a:gd name="connsiteX3" fmla="*/ 2625635 w 3442063"/>
              <a:gd name="connsiteY3" fmla="*/ 74861 h 403877"/>
              <a:gd name="connsiteX4" fmla="*/ 3442063 w 3442063"/>
              <a:gd name="connsiteY4" fmla="*/ 9548 h 403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2063" h="403877">
                <a:moveTo>
                  <a:pt x="0" y="61798"/>
                </a:moveTo>
                <a:cubicBezTo>
                  <a:pt x="409303" y="43293"/>
                  <a:pt x="648788" y="116228"/>
                  <a:pt x="914400" y="205491"/>
                </a:cubicBezTo>
                <a:cubicBezTo>
                  <a:pt x="1180012" y="294754"/>
                  <a:pt x="1426028" y="423205"/>
                  <a:pt x="1711234" y="401433"/>
                </a:cubicBezTo>
                <a:cubicBezTo>
                  <a:pt x="1996440" y="379661"/>
                  <a:pt x="2337164" y="140175"/>
                  <a:pt x="2625635" y="74861"/>
                </a:cubicBezTo>
                <a:cubicBezTo>
                  <a:pt x="2914106" y="9547"/>
                  <a:pt x="3202033" y="-15490"/>
                  <a:pt x="3442063" y="9548"/>
                </a:cubicBezTo>
              </a:path>
            </a:pathLst>
          </a:custGeom>
          <a:noFill/>
          <a:ln w="38100" cap="flat" cmpd="sng" algn="ctr">
            <a:solidFill>
              <a:srgbClr val="C00000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800648" y="2760965"/>
            <a:ext cx="19346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999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Unexpected deviation around weather</a:t>
            </a:r>
          </a:p>
        </p:txBody>
      </p:sp>
      <p:sp>
        <p:nvSpPr>
          <p:cNvPr id="89" name="Freeform 21"/>
          <p:cNvSpPr>
            <a:spLocks/>
          </p:cNvSpPr>
          <p:nvPr/>
        </p:nvSpPr>
        <p:spPr bwMode="auto">
          <a:xfrm>
            <a:off x="8415809" y="2551290"/>
            <a:ext cx="342900" cy="217487"/>
          </a:xfrm>
          <a:custGeom>
            <a:avLst/>
            <a:gdLst>
              <a:gd name="T0" fmla="*/ 201613 w 216"/>
              <a:gd name="T1" fmla="*/ 128564 h 203"/>
              <a:gd name="T2" fmla="*/ 84138 w 216"/>
              <a:gd name="T3" fmla="*/ 217488 h 203"/>
              <a:gd name="T4" fmla="*/ 109538 w 216"/>
              <a:gd name="T5" fmla="*/ 128564 h 203"/>
              <a:gd name="T6" fmla="*/ 0 w 216"/>
              <a:gd name="T7" fmla="*/ 95352 h 203"/>
              <a:gd name="T8" fmla="*/ 150813 w 216"/>
              <a:gd name="T9" fmla="*/ 78210 h 203"/>
              <a:gd name="T10" fmla="*/ 263525 w 216"/>
              <a:gd name="T11" fmla="*/ 0 h 203"/>
              <a:gd name="T12" fmla="*/ 227013 w 216"/>
              <a:gd name="T13" fmla="*/ 78210 h 203"/>
              <a:gd name="T14" fmla="*/ 342900 w 216"/>
              <a:gd name="T15" fmla="*/ 100709 h 203"/>
              <a:gd name="T16" fmla="*/ 201613 w 216"/>
              <a:gd name="T17" fmla="*/ 128564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6"/>
              <a:gd name="T28" fmla="*/ 0 h 203"/>
              <a:gd name="T29" fmla="*/ 216 w 216"/>
              <a:gd name="T30" fmla="*/ 203 h 2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6" h="203">
                <a:moveTo>
                  <a:pt x="127" y="120"/>
                </a:moveTo>
                <a:lnTo>
                  <a:pt x="53" y="203"/>
                </a:lnTo>
                <a:lnTo>
                  <a:pt x="69" y="120"/>
                </a:lnTo>
                <a:lnTo>
                  <a:pt x="0" y="89"/>
                </a:lnTo>
                <a:lnTo>
                  <a:pt x="95" y="73"/>
                </a:lnTo>
                <a:lnTo>
                  <a:pt x="166" y="0"/>
                </a:lnTo>
                <a:lnTo>
                  <a:pt x="143" y="73"/>
                </a:lnTo>
                <a:lnTo>
                  <a:pt x="216" y="94"/>
                </a:lnTo>
                <a:lnTo>
                  <a:pt x="127" y="120"/>
                </a:lnTo>
                <a:close/>
              </a:path>
            </a:pathLst>
          </a:custGeom>
          <a:solidFill>
            <a:schemeClr val="bg1"/>
          </a:solidFill>
          <a:ln w="1270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8860362" y="3479796"/>
            <a:ext cx="374650" cy="13017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8863537" y="3566010"/>
            <a:ext cx="373062" cy="13017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8866712" y="3647398"/>
            <a:ext cx="373062" cy="13017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743181" y="3041852"/>
            <a:ext cx="1385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999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Unexpected holding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0EA84697-8648-7147-A518-943684E829E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228" y="4170614"/>
            <a:ext cx="2762550" cy="1758196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E48129E6-7E11-6F4C-99FC-8558CDB226F9}"/>
              </a:ext>
            </a:extLst>
          </p:cNvPr>
          <p:cNvSpPr/>
          <p:nvPr/>
        </p:nvSpPr>
        <p:spPr bwMode="auto">
          <a:xfrm>
            <a:off x="9023109" y="3779694"/>
            <a:ext cx="988778" cy="507514"/>
          </a:xfrm>
          <a:custGeom>
            <a:avLst/>
            <a:gdLst>
              <a:gd name="connsiteX0" fmla="*/ 0 w 1045654"/>
              <a:gd name="connsiteY0" fmla="*/ 0 h 463763"/>
              <a:gd name="connsiteX1" fmla="*/ 603767 w 1045654"/>
              <a:gd name="connsiteY1" fmla="*/ 245007 h 463763"/>
              <a:gd name="connsiteX2" fmla="*/ 1045654 w 1045654"/>
              <a:gd name="connsiteY2" fmla="*/ 463763 h 463763"/>
              <a:gd name="connsiteX3" fmla="*/ 1045654 w 1045654"/>
              <a:gd name="connsiteY3" fmla="*/ 463763 h 463763"/>
              <a:gd name="connsiteX0" fmla="*/ 0 w 1045654"/>
              <a:gd name="connsiteY0" fmla="*/ 0 h 485639"/>
              <a:gd name="connsiteX1" fmla="*/ 603767 w 1045654"/>
              <a:gd name="connsiteY1" fmla="*/ 245007 h 485639"/>
              <a:gd name="connsiteX2" fmla="*/ 1045654 w 1045654"/>
              <a:gd name="connsiteY2" fmla="*/ 463763 h 485639"/>
              <a:gd name="connsiteX3" fmla="*/ 958151 w 1045654"/>
              <a:gd name="connsiteY3" fmla="*/ 485639 h 485639"/>
              <a:gd name="connsiteX0" fmla="*/ 0 w 1045654"/>
              <a:gd name="connsiteY0" fmla="*/ 0 h 463763"/>
              <a:gd name="connsiteX1" fmla="*/ 603767 w 1045654"/>
              <a:gd name="connsiteY1" fmla="*/ 245007 h 463763"/>
              <a:gd name="connsiteX2" fmla="*/ 1045654 w 1045654"/>
              <a:gd name="connsiteY2" fmla="*/ 463763 h 463763"/>
              <a:gd name="connsiteX0" fmla="*/ 0 w 988778"/>
              <a:gd name="connsiteY0" fmla="*/ 0 h 507514"/>
              <a:gd name="connsiteX1" fmla="*/ 603767 w 988778"/>
              <a:gd name="connsiteY1" fmla="*/ 245007 h 507514"/>
              <a:gd name="connsiteX2" fmla="*/ 988778 w 988778"/>
              <a:gd name="connsiteY2" fmla="*/ 507514 h 507514"/>
              <a:gd name="connsiteX0" fmla="*/ 0 w 988778"/>
              <a:gd name="connsiteY0" fmla="*/ 0 h 507514"/>
              <a:gd name="connsiteX1" fmla="*/ 393761 w 988778"/>
              <a:gd name="connsiteY1" fmla="*/ 153130 h 507514"/>
              <a:gd name="connsiteX2" fmla="*/ 988778 w 988778"/>
              <a:gd name="connsiteY2" fmla="*/ 507514 h 507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8778" h="507514">
                <a:moveTo>
                  <a:pt x="0" y="0"/>
                </a:moveTo>
                <a:cubicBezTo>
                  <a:pt x="214745" y="83856"/>
                  <a:pt x="228965" y="68544"/>
                  <a:pt x="393761" y="153130"/>
                </a:cubicBezTo>
                <a:cubicBezTo>
                  <a:pt x="558557" y="237716"/>
                  <a:pt x="988778" y="507514"/>
                  <a:pt x="988778" y="507514"/>
                </a:cubicBezTo>
              </a:path>
            </a:pathLst>
          </a:cu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" name="Freeform 21"/>
          <p:cNvSpPr>
            <a:spLocks/>
          </p:cNvSpPr>
          <p:nvPr/>
        </p:nvSpPr>
        <p:spPr bwMode="auto">
          <a:xfrm>
            <a:off x="9108254" y="3732127"/>
            <a:ext cx="342900" cy="217487"/>
          </a:xfrm>
          <a:custGeom>
            <a:avLst/>
            <a:gdLst>
              <a:gd name="T0" fmla="*/ 201613 w 216"/>
              <a:gd name="T1" fmla="*/ 128564 h 203"/>
              <a:gd name="T2" fmla="*/ 84138 w 216"/>
              <a:gd name="T3" fmla="*/ 217488 h 203"/>
              <a:gd name="T4" fmla="*/ 109538 w 216"/>
              <a:gd name="T5" fmla="*/ 128564 h 203"/>
              <a:gd name="T6" fmla="*/ 0 w 216"/>
              <a:gd name="T7" fmla="*/ 95352 h 203"/>
              <a:gd name="T8" fmla="*/ 150813 w 216"/>
              <a:gd name="T9" fmla="*/ 78210 h 203"/>
              <a:gd name="T10" fmla="*/ 263525 w 216"/>
              <a:gd name="T11" fmla="*/ 0 h 203"/>
              <a:gd name="T12" fmla="*/ 227013 w 216"/>
              <a:gd name="T13" fmla="*/ 78210 h 203"/>
              <a:gd name="T14" fmla="*/ 342900 w 216"/>
              <a:gd name="T15" fmla="*/ 100709 h 203"/>
              <a:gd name="T16" fmla="*/ 201613 w 216"/>
              <a:gd name="T17" fmla="*/ 128564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6"/>
              <a:gd name="T28" fmla="*/ 0 h 203"/>
              <a:gd name="T29" fmla="*/ 216 w 216"/>
              <a:gd name="T30" fmla="*/ 203 h 2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6" h="203">
                <a:moveTo>
                  <a:pt x="127" y="120"/>
                </a:moveTo>
                <a:lnTo>
                  <a:pt x="53" y="203"/>
                </a:lnTo>
                <a:lnTo>
                  <a:pt x="69" y="120"/>
                </a:lnTo>
                <a:lnTo>
                  <a:pt x="0" y="89"/>
                </a:lnTo>
                <a:lnTo>
                  <a:pt x="95" y="73"/>
                </a:lnTo>
                <a:lnTo>
                  <a:pt x="166" y="0"/>
                </a:lnTo>
                <a:lnTo>
                  <a:pt x="143" y="73"/>
                </a:lnTo>
                <a:lnTo>
                  <a:pt x="216" y="94"/>
                </a:lnTo>
                <a:lnTo>
                  <a:pt x="127" y="120"/>
                </a:lnTo>
                <a:close/>
              </a:path>
            </a:pathLst>
          </a:custGeom>
          <a:solidFill>
            <a:schemeClr val="bg1"/>
          </a:solidFill>
          <a:ln w="1270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6281">
            <a:off x="9410466" y="4975096"/>
            <a:ext cx="809905" cy="8099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361A6A-CFF0-1742-98B7-39910073CF0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2765" flipH="1">
            <a:off x="4824505" y="2427249"/>
            <a:ext cx="602080" cy="363110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8C0C7DD2-B23F-43CA-A18D-4013AF92E135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126" y="5040567"/>
            <a:ext cx="490613" cy="490613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E9CF2196-5B5F-4FAD-AF06-9BB4C9B19130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450" y="4648994"/>
            <a:ext cx="490613" cy="490613"/>
          </a:xfrm>
          <a:prstGeom prst="rect">
            <a:avLst/>
          </a:prstGeom>
        </p:spPr>
      </p:pic>
      <p:sp>
        <p:nvSpPr>
          <p:cNvPr id="84" name="TextBox 91">
            <a:extLst>
              <a:ext uri="{FF2B5EF4-FFF2-40B4-BE49-F238E27FC236}">
                <a16:creationId xmlns:a16="http://schemas.microsoft.com/office/drawing/2014/main" id="{B134AADE-CF49-4FCC-A823-2E6821874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1077" y="4180193"/>
            <a:ext cx="187524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AE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ACEPT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AE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Predicts airport arrival rates and identifies imbalances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3B17FA2-B460-45F5-BE24-768DC78F4A1C}"/>
              </a:ext>
            </a:extLst>
          </p:cNvPr>
          <p:cNvSpPr txBox="1"/>
          <p:nvPr/>
        </p:nvSpPr>
        <p:spPr>
          <a:xfrm>
            <a:off x="4040545" y="5833934"/>
            <a:ext cx="4345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999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Without integrated ATC weather decision support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BCFEB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9" name="Freeform 30">
            <a:extLst>
              <a:ext uri="{FF2B5EF4-FFF2-40B4-BE49-F238E27FC236}">
                <a16:creationId xmlns:a16="http://schemas.microsoft.com/office/drawing/2014/main" id="{F501F03E-D7B7-40FC-8994-C24C2FBAD4F0}"/>
              </a:ext>
            </a:extLst>
          </p:cNvPr>
          <p:cNvSpPr/>
          <p:nvPr/>
        </p:nvSpPr>
        <p:spPr>
          <a:xfrm rot="16200000">
            <a:off x="2250097" y="248126"/>
            <a:ext cx="191360" cy="4688378"/>
          </a:xfrm>
          <a:custGeom>
            <a:avLst/>
            <a:gdLst>
              <a:gd name="connsiteX0" fmla="*/ 1244303 w 1244303"/>
              <a:gd name="connsiteY0" fmla="*/ 0 h 1514475"/>
              <a:gd name="connsiteX1" fmla="*/ 258465 w 1244303"/>
              <a:gd name="connsiteY1" fmla="*/ 514350 h 1514475"/>
              <a:gd name="connsiteX2" fmla="*/ 10815 w 1244303"/>
              <a:gd name="connsiteY2" fmla="*/ 933450 h 1514475"/>
              <a:gd name="connsiteX3" fmla="*/ 515640 w 1244303"/>
              <a:gd name="connsiteY3" fmla="*/ 1514475 h 1514475"/>
              <a:gd name="connsiteX0" fmla="*/ 1447715 w 1447715"/>
              <a:gd name="connsiteY0" fmla="*/ 0 h 1514475"/>
              <a:gd name="connsiteX1" fmla="*/ 461877 w 1447715"/>
              <a:gd name="connsiteY1" fmla="*/ 514350 h 1514475"/>
              <a:gd name="connsiteX2" fmla="*/ 4677 w 1447715"/>
              <a:gd name="connsiteY2" fmla="*/ 1036481 h 1514475"/>
              <a:gd name="connsiteX3" fmla="*/ 719052 w 1447715"/>
              <a:gd name="connsiteY3" fmla="*/ 1514475 h 1514475"/>
              <a:gd name="connsiteX0" fmla="*/ 1447715 w 1447715"/>
              <a:gd name="connsiteY0" fmla="*/ 0 h 1514475"/>
              <a:gd name="connsiteX1" fmla="*/ 461877 w 1447715"/>
              <a:gd name="connsiteY1" fmla="*/ 514350 h 1514475"/>
              <a:gd name="connsiteX2" fmla="*/ 4677 w 1447715"/>
              <a:gd name="connsiteY2" fmla="*/ 1036481 h 1514475"/>
              <a:gd name="connsiteX3" fmla="*/ 719052 w 1447715"/>
              <a:gd name="connsiteY3" fmla="*/ 1514475 h 1514475"/>
              <a:gd name="connsiteX0" fmla="*/ 1447715 w 1447715"/>
              <a:gd name="connsiteY0" fmla="*/ 0 h 1514475"/>
              <a:gd name="connsiteX1" fmla="*/ 461877 w 1447715"/>
              <a:gd name="connsiteY1" fmla="*/ 514350 h 1514475"/>
              <a:gd name="connsiteX2" fmla="*/ 4677 w 1447715"/>
              <a:gd name="connsiteY2" fmla="*/ 1036481 h 1514475"/>
              <a:gd name="connsiteX3" fmla="*/ 719052 w 1447715"/>
              <a:gd name="connsiteY3" fmla="*/ 1514475 h 1514475"/>
              <a:gd name="connsiteX0" fmla="*/ 1443038 w 1443038"/>
              <a:gd name="connsiteY0" fmla="*/ 0 h 1514475"/>
              <a:gd name="connsiteX1" fmla="*/ 0 w 1443038"/>
              <a:gd name="connsiteY1" fmla="*/ 1036481 h 1514475"/>
              <a:gd name="connsiteX2" fmla="*/ 714375 w 1443038"/>
              <a:gd name="connsiteY2" fmla="*/ 1514475 h 1514475"/>
              <a:gd name="connsiteX0" fmla="*/ 1468458 w 1468458"/>
              <a:gd name="connsiteY0" fmla="*/ 0 h 1514475"/>
              <a:gd name="connsiteX1" fmla="*/ 25420 w 1468458"/>
              <a:gd name="connsiteY1" fmla="*/ 1036481 h 1514475"/>
              <a:gd name="connsiteX2" fmla="*/ 739795 w 1468458"/>
              <a:gd name="connsiteY2" fmla="*/ 1514475 h 1514475"/>
              <a:gd name="connsiteX0" fmla="*/ 1505745 w 1505745"/>
              <a:gd name="connsiteY0" fmla="*/ 0 h 1514475"/>
              <a:gd name="connsiteX1" fmla="*/ 62707 w 1505745"/>
              <a:gd name="connsiteY1" fmla="*/ 1036481 h 1514475"/>
              <a:gd name="connsiteX2" fmla="*/ 777082 w 1505745"/>
              <a:gd name="connsiteY2" fmla="*/ 1514475 h 1514475"/>
              <a:gd name="connsiteX0" fmla="*/ 1840002 w 1840002"/>
              <a:gd name="connsiteY0" fmla="*/ 0 h 1514475"/>
              <a:gd name="connsiteX1" fmla="*/ 41364 w 1840002"/>
              <a:gd name="connsiteY1" fmla="*/ 764184 h 1514475"/>
              <a:gd name="connsiteX2" fmla="*/ 1111339 w 1840002"/>
              <a:gd name="connsiteY2" fmla="*/ 1514475 h 1514475"/>
              <a:gd name="connsiteX0" fmla="*/ 1203550 w 1203550"/>
              <a:gd name="connsiteY0" fmla="*/ 0 h 1617506"/>
              <a:gd name="connsiteX1" fmla="*/ 109762 w 1203550"/>
              <a:gd name="connsiteY1" fmla="*/ 867215 h 1617506"/>
              <a:gd name="connsiteX2" fmla="*/ 1179737 w 1203550"/>
              <a:gd name="connsiteY2" fmla="*/ 1617506 h 1617506"/>
              <a:gd name="connsiteX0" fmla="*/ 1260590 w 1260590"/>
              <a:gd name="connsiteY0" fmla="*/ 0 h 1617506"/>
              <a:gd name="connsiteX1" fmla="*/ 96952 w 1260590"/>
              <a:gd name="connsiteY1" fmla="*/ 889294 h 1617506"/>
              <a:gd name="connsiteX2" fmla="*/ 1236777 w 1260590"/>
              <a:gd name="connsiteY2" fmla="*/ 1617506 h 1617506"/>
              <a:gd name="connsiteX0" fmla="*/ 1217632 w 1217632"/>
              <a:gd name="connsiteY0" fmla="*/ 0 h 1617506"/>
              <a:gd name="connsiteX1" fmla="*/ 53994 w 1217632"/>
              <a:gd name="connsiteY1" fmla="*/ 889294 h 1617506"/>
              <a:gd name="connsiteX2" fmla="*/ 1193819 w 1217632"/>
              <a:gd name="connsiteY2" fmla="*/ 1617506 h 1617506"/>
              <a:gd name="connsiteX0" fmla="*/ 1187746 w 1187746"/>
              <a:gd name="connsiteY0" fmla="*/ 0 h 1617506"/>
              <a:gd name="connsiteX1" fmla="*/ 24108 w 1187746"/>
              <a:gd name="connsiteY1" fmla="*/ 889294 h 1617506"/>
              <a:gd name="connsiteX2" fmla="*/ 1163933 w 1187746"/>
              <a:gd name="connsiteY2" fmla="*/ 1617506 h 1617506"/>
              <a:gd name="connsiteX0" fmla="*/ 1187746 w 1187746"/>
              <a:gd name="connsiteY0" fmla="*/ 0 h 1617506"/>
              <a:gd name="connsiteX1" fmla="*/ 24108 w 1187746"/>
              <a:gd name="connsiteY1" fmla="*/ 889294 h 1617506"/>
              <a:gd name="connsiteX2" fmla="*/ 1163933 w 1187746"/>
              <a:gd name="connsiteY2" fmla="*/ 1617506 h 1617506"/>
              <a:gd name="connsiteX0" fmla="*/ 1180897 w 1180897"/>
              <a:gd name="connsiteY0" fmla="*/ 0 h 1617506"/>
              <a:gd name="connsiteX1" fmla="*/ 17259 w 1180897"/>
              <a:gd name="connsiteY1" fmla="*/ 889294 h 1617506"/>
              <a:gd name="connsiteX2" fmla="*/ 1157084 w 1180897"/>
              <a:gd name="connsiteY2" fmla="*/ 1617506 h 1617506"/>
              <a:gd name="connsiteX0" fmla="*/ 1173417 w 1173417"/>
              <a:gd name="connsiteY0" fmla="*/ 0 h 1617506"/>
              <a:gd name="connsiteX1" fmla="*/ 9779 w 1173417"/>
              <a:gd name="connsiteY1" fmla="*/ 889294 h 1617506"/>
              <a:gd name="connsiteX2" fmla="*/ 1149604 w 1173417"/>
              <a:gd name="connsiteY2" fmla="*/ 1617506 h 161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3417" h="1617506">
                <a:moveTo>
                  <a:pt x="1173417" y="0"/>
                </a:moveTo>
                <a:cubicBezTo>
                  <a:pt x="701334" y="246820"/>
                  <a:pt x="-97377" y="547121"/>
                  <a:pt x="9779" y="889294"/>
                </a:cubicBezTo>
                <a:cubicBezTo>
                  <a:pt x="97091" y="1153139"/>
                  <a:pt x="658272" y="1388258"/>
                  <a:pt x="1149604" y="1617506"/>
                </a:cubicBezTo>
              </a:path>
            </a:pathLst>
          </a:custGeom>
          <a:ln w="19050" cmpd="sng">
            <a:solidFill>
              <a:srgbClr val="C00000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highlight>
                <a:srgbClr val="FF0000"/>
              </a:highligh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0925F90-E5BF-435C-A7E3-6485A2476311}"/>
              </a:ext>
            </a:extLst>
          </p:cNvPr>
          <p:cNvSpPr txBox="1"/>
          <p:nvPr/>
        </p:nvSpPr>
        <p:spPr>
          <a:xfrm>
            <a:off x="1426700" y="2701870"/>
            <a:ext cx="1385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999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Unexpected holding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09347A0-72AC-4F23-AFE9-86EE8960F3B3}"/>
              </a:ext>
            </a:extLst>
          </p:cNvPr>
          <p:cNvSpPr txBox="1"/>
          <p:nvPr/>
        </p:nvSpPr>
        <p:spPr>
          <a:xfrm>
            <a:off x="357046" y="2114913"/>
            <a:ext cx="1385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999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Extended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999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Spacing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E41BE9CF-1453-491C-ABF0-828AB195984B}"/>
              </a:ext>
            </a:extLst>
          </p:cNvPr>
          <p:cNvSpPr/>
          <p:nvPr/>
        </p:nvSpPr>
        <p:spPr bwMode="auto">
          <a:xfrm>
            <a:off x="2020675" y="6448298"/>
            <a:ext cx="7116890" cy="29914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10" charset="0"/>
              <a:ea typeface="+mn-ea"/>
              <a:cs typeface="+mn-cs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168320F-65C1-4FB9-BCED-A5EFF0978266}"/>
              </a:ext>
            </a:extLst>
          </p:cNvPr>
          <p:cNvSpPr txBox="1"/>
          <p:nvPr/>
        </p:nvSpPr>
        <p:spPr>
          <a:xfrm>
            <a:off x="1940780" y="6372467"/>
            <a:ext cx="320792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ACEPT = Airport Capacity Evaluation &amp; Prediction Tool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CAWS = Canadian Aviation Weather System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CDM = Collaborative Decision Making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EAE25AF2-6908-4AC8-B707-DB4BAE842BCE}"/>
              </a:ext>
            </a:extLst>
          </p:cNvPr>
          <p:cNvSpPr txBox="1"/>
          <p:nvPr/>
        </p:nvSpPr>
        <p:spPr>
          <a:xfrm>
            <a:off x="5397650" y="6434888"/>
            <a:ext cx="3291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ECEPT = </a:t>
            </a:r>
            <a:r>
              <a:rPr kumimoji="0" lang="en-US" sz="9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route Capacity Evaluation &amp; Prediction Tool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TCEPT = Terminal Capacity Evaluation &amp; Prediction Tool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D5496A9-2230-47D0-924C-B1F65924F99F}"/>
              </a:ext>
            </a:extLst>
          </p:cNvPr>
          <p:cNvGrpSpPr/>
          <p:nvPr/>
        </p:nvGrpSpPr>
        <p:grpSpPr>
          <a:xfrm>
            <a:off x="3907827" y="4184385"/>
            <a:ext cx="2199197" cy="1010580"/>
            <a:chOff x="5039374" y="3565072"/>
            <a:chExt cx="2199197" cy="1010580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C7E07DF0-D218-420A-8B8F-5B886D26701E}"/>
                </a:ext>
              </a:extLst>
            </p:cNvPr>
            <p:cNvGrpSpPr/>
            <p:nvPr/>
          </p:nvGrpSpPr>
          <p:grpSpPr>
            <a:xfrm>
              <a:off x="5173853" y="3569052"/>
              <a:ext cx="2060258" cy="1006600"/>
              <a:chOff x="1549903" y="1138924"/>
              <a:chExt cx="2060258" cy="1006600"/>
            </a:xfrm>
          </p:grpSpPr>
          <p:pic>
            <p:nvPicPr>
              <p:cNvPr id="117" name="Picture 116">
                <a:extLst>
                  <a:ext uri="{FF2B5EF4-FFF2-40B4-BE49-F238E27FC236}">
                    <a16:creationId xmlns:a16="http://schemas.microsoft.com/office/drawing/2014/main" id="{A40598B3-E1E1-4C3F-86E7-F7009A691F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49903" y="1143982"/>
                <a:ext cx="2054895" cy="993503"/>
              </a:xfrm>
              <a:prstGeom prst="rect">
                <a:avLst/>
              </a:prstGeom>
            </p:spPr>
          </p:pic>
          <p:pic>
            <p:nvPicPr>
              <p:cNvPr id="118" name="Picture 117">
                <a:extLst>
                  <a:ext uri="{FF2B5EF4-FFF2-40B4-BE49-F238E27FC236}">
                    <a16:creationId xmlns:a16="http://schemas.microsoft.com/office/drawing/2014/main" id="{281D499C-9EF8-4229-843E-492746AD93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60867" y="1138924"/>
                <a:ext cx="2049294" cy="1006600"/>
              </a:xfrm>
              <a:prstGeom prst="rect">
                <a:avLst/>
              </a:prstGeom>
            </p:spPr>
          </p:pic>
        </p:grpSp>
        <p:sp>
          <p:nvSpPr>
            <p:cNvPr id="119" name="TextBox 91">
              <a:extLst>
                <a:ext uri="{FF2B5EF4-FFF2-40B4-BE49-F238E27FC236}">
                  <a16:creationId xmlns:a16="http://schemas.microsoft.com/office/drawing/2014/main" id="{E362FCC3-6900-4F1B-9A6C-147390B02B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9374" y="3565072"/>
              <a:ext cx="2199197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AE00">
                      <a:lumMod val="20000"/>
                      <a:lumOff val="8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CAWS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AE00">
                      <a:lumMod val="20000"/>
                      <a:lumOff val="8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Provides enhanced situational awareness (convection, winds, etc.)</a:t>
              </a:r>
            </a:p>
          </p:txBody>
        </p:sp>
      </p:grpSp>
      <p:sp>
        <p:nvSpPr>
          <p:cNvPr id="72" name="Freeform 21">
            <a:extLst>
              <a:ext uri="{FF2B5EF4-FFF2-40B4-BE49-F238E27FC236}">
                <a16:creationId xmlns:a16="http://schemas.microsoft.com/office/drawing/2014/main" id="{4FF9C8A6-B365-4059-B010-D4F15707CA24}"/>
              </a:ext>
            </a:extLst>
          </p:cNvPr>
          <p:cNvSpPr>
            <a:spLocks/>
          </p:cNvSpPr>
          <p:nvPr/>
        </p:nvSpPr>
        <p:spPr bwMode="auto">
          <a:xfrm>
            <a:off x="9108254" y="3732127"/>
            <a:ext cx="342900" cy="217487"/>
          </a:xfrm>
          <a:custGeom>
            <a:avLst/>
            <a:gdLst>
              <a:gd name="T0" fmla="*/ 201613 w 216"/>
              <a:gd name="T1" fmla="*/ 128564 h 203"/>
              <a:gd name="T2" fmla="*/ 84138 w 216"/>
              <a:gd name="T3" fmla="*/ 217488 h 203"/>
              <a:gd name="T4" fmla="*/ 109538 w 216"/>
              <a:gd name="T5" fmla="*/ 128564 h 203"/>
              <a:gd name="T6" fmla="*/ 0 w 216"/>
              <a:gd name="T7" fmla="*/ 95352 h 203"/>
              <a:gd name="T8" fmla="*/ 150813 w 216"/>
              <a:gd name="T9" fmla="*/ 78210 h 203"/>
              <a:gd name="T10" fmla="*/ 263525 w 216"/>
              <a:gd name="T11" fmla="*/ 0 h 203"/>
              <a:gd name="T12" fmla="*/ 227013 w 216"/>
              <a:gd name="T13" fmla="*/ 78210 h 203"/>
              <a:gd name="T14" fmla="*/ 342900 w 216"/>
              <a:gd name="T15" fmla="*/ 100709 h 203"/>
              <a:gd name="T16" fmla="*/ 201613 w 216"/>
              <a:gd name="T17" fmla="*/ 128564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6"/>
              <a:gd name="T28" fmla="*/ 0 h 203"/>
              <a:gd name="T29" fmla="*/ 216 w 216"/>
              <a:gd name="T30" fmla="*/ 203 h 2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6" h="203">
                <a:moveTo>
                  <a:pt x="127" y="120"/>
                </a:moveTo>
                <a:lnTo>
                  <a:pt x="53" y="203"/>
                </a:lnTo>
                <a:lnTo>
                  <a:pt x="69" y="120"/>
                </a:lnTo>
                <a:lnTo>
                  <a:pt x="0" y="89"/>
                </a:lnTo>
                <a:lnTo>
                  <a:pt x="95" y="73"/>
                </a:lnTo>
                <a:lnTo>
                  <a:pt x="166" y="0"/>
                </a:lnTo>
                <a:lnTo>
                  <a:pt x="143" y="73"/>
                </a:lnTo>
                <a:lnTo>
                  <a:pt x="216" y="94"/>
                </a:lnTo>
                <a:lnTo>
                  <a:pt x="127" y="120"/>
                </a:ln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Freeform 21">
            <a:extLst>
              <a:ext uri="{FF2B5EF4-FFF2-40B4-BE49-F238E27FC236}">
                <a16:creationId xmlns:a16="http://schemas.microsoft.com/office/drawing/2014/main" id="{619FE862-122A-474D-8392-ED06E05526E0}"/>
              </a:ext>
            </a:extLst>
          </p:cNvPr>
          <p:cNvSpPr>
            <a:spLocks/>
          </p:cNvSpPr>
          <p:nvPr/>
        </p:nvSpPr>
        <p:spPr bwMode="auto">
          <a:xfrm>
            <a:off x="8415809" y="2551290"/>
            <a:ext cx="342900" cy="217487"/>
          </a:xfrm>
          <a:custGeom>
            <a:avLst/>
            <a:gdLst>
              <a:gd name="T0" fmla="*/ 201613 w 216"/>
              <a:gd name="T1" fmla="*/ 128564 h 203"/>
              <a:gd name="T2" fmla="*/ 84138 w 216"/>
              <a:gd name="T3" fmla="*/ 217488 h 203"/>
              <a:gd name="T4" fmla="*/ 109538 w 216"/>
              <a:gd name="T5" fmla="*/ 128564 h 203"/>
              <a:gd name="T6" fmla="*/ 0 w 216"/>
              <a:gd name="T7" fmla="*/ 95352 h 203"/>
              <a:gd name="T8" fmla="*/ 150813 w 216"/>
              <a:gd name="T9" fmla="*/ 78210 h 203"/>
              <a:gd name="T10" fmla="*/ 263525 w 216"/>
              <a:gd name="T11" fmla="*/ 0 h 203"/>
              <a:gd name="T12" fmla="*/ 227013 w 216"/>
              <a:gd name="T13" fmla="*/ 78210 h 203"/>
              <a:gd name="T14" fmla="*/ 342900 w 216"/>
              <a:gd name="T15" fmla="*/ 100709 h 203"/>
              <a:gd name="T16" fmla="*/ 201613 w 216"/>
              <a:gd name="T17" fmla="*/ 128564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6"/>
              <a:gd name="T28" fmla="*/ 0 h 203"/>
              <a:gd name="T29" fmla="*/ 216 w 216"/>
              <a:gd name="T30" fmla="*/ 203 h 2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6" h="203">
                <a:moveTo>
                  <a:pt x="127" y="120"/>
                </a:moveTo>
                <a:lnTo>
                  <a:pt x="53" y="203"/>
                </a:lnTo>
                <a:lnTo>
                  <a:pt x="69" y="120"/>
                </a:lnTo>
                <a:lnTo>
                  <a:pt x="0" y="89"/>
                </a:lnTo>
                <a:lnTo>
                  <a:pt x="95" y="73"/>
                </a:lnTo>
                <a:lnTo>
                  <a:pt x="166" y="0"/>
                </a:lnTo>
                <a:lnTo>
                  <a:pt x="143" y="73"/>
                </a:lnTo>
                <a:lnTo>
                  <a:pt x="216" y="94"/>
                </a:lnTo>
                <a:lnTo>
                  <a:pt x="127" y="120"/>
                </a:ln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Freeform 21">
            <a:extLst>
              <a:ext uri="{FF2B5EF4-FFF2-40B4-BE49-F238E27FC236}">
                <a16:creationId xmlns:a16="http://schemas.microsoft.com/office/drawing/2014/main" id="{DCCC9BCE-22E0-4EAB-8268-AEED35DD20F1}"/>
              </a:ext>
            </a:extLst>
          </p:cNvPr>
          <p:cNvSpPr>
            <a:spLocks/>
          </p:cNvSpPr>
          <p:nvPr/>
        </p:nvSpPr>
        <p:spPr bwMode="auto">
          <a:xfrm>
            <a:off x="4084445" y="2459848"/>
            <a:ext cx="342900" cy="217487"/>
          </a:xfrm>
          <a:custGeom>
            <a:avLst/>
            <a:gdLst>
              <a:gd name="T0" fmla="*/ 201613 w 216"/>
              <a:gd name="T1" fmla="*/ 128564 h 203"/>
              <a:gd name="T2" fmla="*/ 84138 w 216"/>
              <a:gd name="T3" fmla="*/ 217488 h 203"/>
              <a:gd name="T4" fmla="*/ 109538 w 216"/>
              <a:gd name="T5" fmla="*/ 128564 h 203"/>
              <a:gd name="T6" fmla="*/ 0 w 216"/>
              <a:gd name="T7" fmla="*/ 95352 h 203"/>
              <a:gd name="T8" fmla="*/ 150813 w 216"/>
              <a:gd name="T9" fmla="*/ 78210 h 203"/>
              <a:gd name="T10" fmla="*/ 263525 w 216"/>
              <a:gd name="T11" fmla="*/ 0 h 203"/>
              <a:gd name="T12" fmla="*/ 227013 w 216"/>
              <a:gd name="T13" fmla="*/ 78210 h 203"/>
              <a:gd name="T14" fmla="*/ 342900 w 216"/>
              <a:gd name="T15" fmla="*/ 100709 h 203"/>
              <a:gd name="T16" fmla="*/ 201613 w 216"/>
              <a:gd name="T17" fmla="*/ 128564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16"/>
              <a:gd name="T28" fmla="*/ 0 h 203"/>
              <a:gd name="T29" fmla="*/ 216 w 216"/>
              <a:gd name="T30" fmla="*/ 203 h 2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16" h="203">
                <a:moveTo>
                  <a:pt x="127" y="120"/>
                </a:moveTo>
                <a:lnTo>
                  <a:pt x="53" y="203"/>
                </a:lnTo>
                <a:lnTo>
                  <a:pt x="69" y="120"/>
                </a:lnTo>
                <a:lnTo>
                  <a:pt x="0" y="89"/>
                </a:lnTo>
                <a:lnTo>
                  <a:pt x="95" y="73"/>
                </a:lnTo>
                <a:lnTo>
                  <a:pt x="166" y="0"/>
                </a:lnTo>
                <a:lnTo>
                  <a:pt x="143" y="73"/>
                </a:lnTo>
                <a:lnTo>
                  <a:pt x="216" y="94"/>
                </a:lnTo>
                <a:lnTo>
                  <a:pt x="127" y="120"/>
                </a:ln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72F6CE4-6702-4CB4-A5D6-A39EC66A646B}"/>
              </a:ext>
            </a:extLst>
          </p:cNvPr>
          <p:cNvGrpSpPr/>
          <p:nvPr/>
        </p:nvGrpSpPr>
        <p:grpSpPr>
          <a:xfrm>
            <a:off x="1589" y="992773"/>
            <a:ext cx="10983251" cy="4602792"/>
            <a:chOff x="0" y="992773"/>
            <a:chExt cx="10983251" cy="460279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246CE45-66B6-4731-A97B-EEF2612B3AFC}"/>
                </a:ext>
              </a:extLst>
            </p:cNvPr>
            <p:cNvGrpSpPr/>
            <p:nvPr/>
          </p:nvGrpSpPr>
          <p:grpSpPr>
            <a:xfrm>
              <a:off x="0" y="992773"/>
              <a:ext cx="10983251" cy="4602792"/>
              <a:chOff x="0" y="992773"/>
              <a:chExt cx="10983251" cy="460279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627E837-B7C8-43DA-AA48-9B4A31F357BA}"/>
                  </a:ext>
                </a:extLst>
              </p:cNvPr>
              <p:cNvGrpSpPr/>
              <p:nvPr/>
            </p:nvGrpSpPr>
            <p:grpSpPr>
              <a:xfrm>
                <a:off x="0" y="992773"/>
                <a:ext cx="10983251" cy="4602792"/>
                <a:chOff x="0" y="992773"/>
                <a:chExt cx="10983251" cy="4602792"/>
              </a:xfrm>
            </p:grpSpPr>
            <p:pic>
              <p:nvPicPr>
                <p:cNvPr id="80" name="Picture 79">
                  <a:extLst>
                    <a:ext uri="{FF2B5EF4-FFF2-40B4-BE49-F238E27FC236}">
                      <a16:creationId xmlns:a16="http://schemas.microsoft.com/office/drawing/2014/main" id="{C8104E62-0992-4EDD-AE04-FCD1FDAD19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 cstate="email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15">
                          <a14:imgEffect>
                            <a14:saturation sat="3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950716" flipH="1">
                  <a:off x="1089389" y="5232455"/>
                  <a:ext cx="602080" cy="363110"/>
                </a:xfrm>
                <a:prstGeom prst="rect">
                  <a:avLst/>
                </a:prstGeom>
              </p:spPr>
            </p:pic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76AD6E48-EE66-4F96-8CB8-E8E11E1F624A}"/>
                    </a:ext>
                  </a:extLst>
                </p:cNvPr>
                <p:cNvGrpSpPr/>
                <p:nvPr/>
              </p:nvGrpSpPr>
              <p:grpSpPr>
                <a:xfrm>
                  <a:off x="0" y="992773"/>
                  <a:ext cx="10983251" cy="3325027"/>
                  <a:chOff x="0" y="992773"/>
                  <a:chExt cx="10983251" cy="3325027"/>
                </a:xfrm>
              </p:grpSpPr>
              <p:sp>
                <p:nvSpPr>
                  <p:cNvPr id="87" name="TextBox 86">
                    <a:extLst>
                      <a:ext uri="{FF2B5EF4-FFF2-40B4-BE49-F238E27FC236}">
                        <a16:creationId xmlns:a16="http://schemas.microsoft.com/office/drawing/2014/main" id="{D321DC66-66E0-458A-90CF-7D8E3906BE43}"/>
                      </a:ext>
                    </a:extLst>
                  </p:cNvPr>
                  <p:cNvSpPr txBox="1"/>
                  <p:nvPr/>
                </p:nvSpPr>
                <p:spPr>
                  <a:xfrm>
                    <a:off x="3428370" y="1771592"/>
                    <a:ext cx="1385945" cy="73866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61F047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Eliminate or minimize holding</a:t>
                    </a:r>
                  </a:p>
                </p:txBody>
              </p:sp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53C9CF69-BC64-45D4-B443-B49CFE75D2E2}"/>
                      </a:ext>
                    </a:extLst>
                  </p:cNvPr>
                  <p:cNvSpPr txBox="1"/>
                  <p:nvPr/>
                </p:nvSpPr>
                <p:spPr>
                  <a:xfrm>
                    <a:off x="463315" y="3505223"/>
                    <a:ext cx="1931510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61F047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Pre-planned Ground Delay Programs</a:t>
                    </a:r>
                  </a:p>
                </p:txBody>
              </p: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11B40E01-1A61-49E7-892E-4DC3CA602EC9}"/>
                      </a:ext>
                    </a:extLst>
                  </p:cNvPr>
                  <p:cNvSpPr txBox="1"/>
                  <p:nvPr/>
                </p:nvSpPr>
                <p:spPr>
                  <a:xfrm>
                    <a:off x="1049490" y="1319872"/>
                    <a:ext cx="138594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61F047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Optimize spacing</a:t>
                    </a:r>
                  </a:p>
                </p:txBody>
              </p: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6F9E7928-85FC-4895-8B99-9F15E9B40EA1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992773"/>
                    <a:ext cx="10983251" cy="3325027"/>
                    <a:chOff x="0" y="992773"/>
                    <a:chExt cx="10983251" cy="3325027"/>
                  </a:xfrm>
                </p:grpSpPr>
                <p:grpSp>
                  <p:nvGrpSpPr>
                    <p:cNvPr id="8" name="Group 7">
                      <a:extLst>
                        <a:ext uri="{FF2B5EF4-FFF2-40B4-BE49-F238E27FC236}">
                          <a16:creationId xmlns:a16="http://schemas.microsoft.com/office/drawing/2014/main" id="{D8C9BA46-A678-401C-A956-096AD9C9664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1591817"/>
                      <a:ext cx="10983251" cy="2725983"/>
                      <a:chOff x="0" y="1591817"/>
                      <a:chExt cx="10983251" cy="2725983"/>
                    </a:xfrm>
                  </p:grpSpPr>
                  <p:sp>
                    <p:nvSpPr>
                      <p:cNvPr id="48" name="Freeform 30">
                        <a:extLst>
                          <a:ext uri="{FF2B5EF4-FFF2-40B4-BE49-F238E27FC236}">
                            <a16:creationId xmlns:a16="http://schemas.microsoft.com/office/drawing/2014/main" id="{17ABC67D-A017-4D8E-8585-001CCAD91BEC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1793745" y="-60935"/>
                        <a:ext cx="187369" cy="3774859"/>
                      </a:xfrm>
                      <a:custGeom>
                        <a:avLst/>
                        <a:gdLst>
                          <a:gd name="connsiteX0" fmla="*/ 1244303 w 1244303"/>
                          <a:gd name="connsiteY0" fmla="*/ 0 h 1514475"/>
                          <a:gd name="connsiteX1" fmla="*/ 258465 w 1244303"/>
                          <a:gd name="connsiteY1" fmla="*/ 514350 h 1514475"/>
                          <a:gd name="connsiteX2" fmla="*/ 10815 w 1244303"/>
                          <a:gd name="connsiteY2" fmla="*/ 933450 h 1514475"/>
                          <a:gd name="connsiteX3" fmla="*/ 515640 w 1244303"/>
                          <a:gd name="connsiteY3" fmla="*/ 1514475 h 1514475"/>
                          <a:gd name="connsiteX0" fmla="*/ 1447715 w 1447715"/>
                          <a:gd name="connsiteY0" fmla="*/ 0 h 1514475"/>
                          <a:gd name="connsiteX1" fmla="*/ 461877 w 1447715"/>
                          <a:gd name="connsiteY1" fmla="*/ 514350 h 1514475"/>
                          <a:gd name="connsiteX2" fmla="*/ 4677 w 1447715"/>
                          <a:gd name="connsiteY2" fmla="*/ 1036481 h 1514475"/>
                          <a:gd name="connsiteX3" fmla="*/ 719052 w 1447715"/>
                          <a:gd name="connsiteY3" fmla="*/ 1514475 h 1514475"/>
                          <a:gd name="connsiteX0" fmla="*/ 1447715 w 1447715"/>
                          <a:gd name="connsiteY0" fmla="*/ 0 h 1514475"/>
                          <a:gd name="connsiteX1" fmla="*/ 461877 w 1447715"/>
                          <a:gd name="connsiteY1" fmla="*/ 514350 h 1514475"/>
                          <a:gd name="connsiteX2" fmla="*/ 4677 w 1447715"/>
                          <a:gd name="connsiteY2" fmla="*/ 1036481 h 1514475"/>
                          <a:gd name="connsiteX3" fmla="*/ 719052 w 1447715"/>
                          <a:gd name="connsiteY3" fmla="*/ 1514475 h 1514475"/>
                          <a:gd name="connsiteX0" fmla="*/ 1447715 w 1447715"/>
                          <a:gd name="connsiteY0" fmla="*/ 0 h 1514475"/>
                          <a:gd name="connsiteX1" fmla="*/ 461877 w 1447715"/>
                          <a:gd name="connsiteY1" fmla="*/ 514350 h 1514475"/>
                          <a:gd name="connsiteX2" fmla="*/ 4677 w 1447715"/>
                          <a:gd name="connsiteY2" fmla="*/ 1036481 h 1514475"/>
                          <a:gd name="connsiteX3" fmla="*/ 719052 w 1447715"/>
                          <a:gd name="connsiteY3" fmla="*/ 1514475 h 1514475"/>
                          <a:gd name="connsiteX0" fmla="*/ 1443038 w 1443038"/>
                          <a:gd name="connsiteY0" fmla="*/ 0 h 1514475"/>
                          <a:gd name="connsiteX1" fmla="*/ 0 w 1443038"/>
                          <a:gd name="connsiteY1" fmla="*/ 1036481 h 1514475"/>
                          <a:gd name="connsiteX2" fmla="*/ 714375 w 1443038"/>
                          <a:gd name="connsiteY2" fmla="*/ 1514475 h 1514475"/>
                          <a:gd name="connsiteX0" fmla="*/ 1468458 w 1468458"/>
                          <a:gd name="connsiteY0" fmla="*/ 0 h 1514475"/>
                          <a:gd name="connsiteX1" fmla="*/ 25420 w 1468458"/>
                          <a:gd name="connsiteY1" fmla="*/ 1036481 h 1514475"/>
                          <a:gd name="connsiteX2" fmla="*/ 739795 w 1468458"/>
                          <a:gd name="connsiteY2" fmla="*/ 1514475 h 1514475"/>
                          <a:gd name="connsiteX0" fmla="*/ 1505745 w 1505745"/>
                          <a:gd name="connsiteY0" fmla="*/ 0 h 1514475"/>
                          <a:gd name="connsiteX1" fmla="*/ 62707 w 1505745"/>
                          <a:gd name="connsiteY1" fmla="*/ 1036481 h 1514475"/>
                          <a:gd name="connsiteX2" fmla="*/ 777082 w 1505745"/>
                          <a:gd name="connsiteY2" fmla="*/ 1514475 h 1514475"/>
                          <a:gd name="connsiteX0" fmla="*/ 1840002 w 1840002"/>
                          <a:gd name="connsiteY0" fmla="*/ 0 h 1514475"/>
                          <a:gd name="connsiteX1" fmla="*/ 41364 w 1840002"/>
                          <a:gd name="connsiteY1" fmla="*/ 764184 h 1514475"/>
                          <a:gd name="connsiteX2" fmla="*/ 1111339 w 1840002"/>
                          <a:gd name="connsiteY2" fmla="*/ 1514475 h 1514475"/>
                          <a:gd name="connsiteX0" fmla="*/ 1203550 w 1203550"/>
                          <a:gd name="connsiteY0" fmla="*/ 0 h 1617506"/>
                          <a:gd name="connsiteX1" fmla="*/ 109762 w 1203550"/>
                          <a:gd name="connsiteY1" fmla="*/ 867215 h 1617506"/>
                          <a:gd name="connsiteX2" fmla="*/ 1179737 w 1203550"/>
                          <a:gd name="connsiteY2" fmla="*/ 1617506 h 1617506"/>
                          <a:gd name="connsiteX0" fmla="*/ 1260590 w 1260590"/>
                          <a:gd name="connsiteY0" fmla="*/ 0 h 1617506"/>
                          <a:gd name="connsiteX1" fmla="*/ 96952 w 1260590"/>
                          <a:gd name="connsiteY1" fmla="*/ 889294 h 1617506"/>
                          <a:gd name="connsiteX2" fmla="*/ 1236777 w 1260590"/>
                          <a:gd name="connsiteY2" fmla="*/ 1617506 h 1617506"/>
                          <a:gd name="connsiteX0" fmla="*/ 1217632 w 1217632"/>
                          <a:gd name="connsiteY0" fmla="*/ 0 h 1617506"/>
                          <a:gd name="connsiteX1" fmla="*/ 53994 w 1217632"/>
                          <a:gd name="connsiteY1" fmla="*/ 889294 h 1617506"/>
                          <a:gd name="connsiteX2" fmla="*/ 1193819 w 1217632"/>
                          <a:gd name="connsiteY2" fmla="*/ 1617506 h 1617506"/>
                          <a:gd name="connsiteX0" fmla="*/ 1187746 w 1187746"/>
                          <a:gd name="connsiteY0" fmla="*/ 0 h 1617506"/>
                          <a:gd name="connsiteX1" fmla="*/ 24108 w 1187746"/>
                          <a:gd name="connsiteY1" fmla="*/ 889294 h 1617506"/>
                          <a:gd name="connsiteX2" fmla="*/ 1163933 w 1187746"/>
                          <a:gd name="connsiteY2" fmla="*/ 1617506 h 1617506"/>
                          <a:gd name="connsiteX0" fmla="*/ 1187746 w 1187746"/>
                          <a:gd name="connsiteY0" fmla="*/ 0 h 1617506"/>
                          <a:gd name="connsiteX1" fmla="*/ 24108 w 1187746"/>
                          <a:gd name="connsiteY1" fmla="*/ 889294 h 1617506"/>
                          <a:gd name="connsiteX2" fmla="*/ 1163933 w 1187746"/>
                          <a:gd name="connsiteY2" fmla="*/ 1617506 h 1617506"/>
                          <a:gd name="connsiteX0" fmla="*/ 1180897 w 1180897"/>
                          <a:gd name="connsiteY0" fmla="*/ 0 h 1617506"/>
                          <a:gd name="connsiteX1" fmla="*/ 17259 w 1180897"/>
                          <a:gd name="connsiteY1" fmla="*/ 889294 h 1617506"/>
                          <a:gd name="connsiteX2" fmla="*/ 1157084 w 1180897"/>
                          <a:gd name="connsiteY2" fmla="*/ 1617506 h 1617506"/>
                          <a:gd name="connsiteX0" fmla="*/ 1173417 w 1173417"/>
                          <a:gd name="connsiteY0" fmla="*/ 0 h 1617506"/>
                          <a:gd name="connsiteX1" fmla="*/ 9779 w 1173417"/>
                          <a:gd name="connsiteY1" fmla="*/ 889294 h 1617506"/>
                          <a:gd name="connsiteX2" fmla="*/ 1149604 w 1173417"/>
                          <a:gd name="connsiteY2" fmla="*/ 1617506 h 16175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173417" h="1617506">
                            <a:moveTo>
                              <a:pt x="1173417" y="0"/>
                            </a:moveTo>
                            <a:cubicBezTo>
                              <a:pt x="701334" y="246820"/>
                              <a:pt x="-97377" y="547121"/>
                              <a:pt x="9779" y="889294"/>
                            </a:cubicBezTo>
                            <a:cubicBezTo>
                              <a:pt x="97091" y="1153139"/>
                              <a:pt x="658272" y="1388258"/>
                              <a:pt x="1149604" y="1617506"/>
                            </a:cubicBezTo>
                          </a:path>
                        </a:pathLst>
                      </a:custGeom>
                      <a:ln w="19050" cmpd="sng">
                        <a:solidFill>
                          <a:schemeClr val="accent2"/>
                        </a:solidFill>
                      </a:ln>
                      <a:effectLst>
                        <a:outerShdw blurRad="50800" dist="127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uLnTx/>
                          <a:uFillTx/>
                          <a:latin typeface="Arial"/>
                          <a:ea typeface="+mn-ea"/>
                          <a:cs typeface="+mn-cs"/>
                        </a:endParaRPr>
                      </a:p>
                    </p:txBody>
                  </p:sp>
                  <p:pic>
                    <p:nvPicPr>
                      <p:cNvPr id="57" name="Picture 56">
                        <a:extLst>
                          <a:ext uri="{FF2B5EF4-FFF2-40B4-BE49-F238E27FC236}">
                            <a16:creationId xmlns:a16="http://schemas.microsoft.com/office/drawing/2014/main" id="{3CBAF034-5490-488F-B7D9-469D6FE08A69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4" cstate="email">
                        <a:duotone>
                          <a:prstClr val="black"/>
                          <a:schemeClr val="accent2">
                            <a:tint val="45000"/>
                            <a:satMod val="400000"/>
                          </a:schemeClr>
                        </a:duotone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15">
                                <a14:imgEffect>
                                  <a14:saturation sat="300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 rot="20829889" flipH="1">
                        <a:off x="220346" y="1591817"/>
                        <a:ext cx="602080" cy="363110"/>
                      </a:xfrm>
                      <a:prstGeom prst="rect">
                        <a:avLst/>
                      </a:prstGeom>
                      <a:noFill/>
                    </p:spPr>
                  </p:pic>
                  <p:sp>
                    <p:nvSpPr>
                      <p:cNvPr id="55" name="Freeform 5">
                        <a:extLst>
                          <a:ext uri="{FF2B5EF4-FFF2-40B4-BE49-F238E27FC236}">
                            <a16:creationId xmlns:a16="http://schemas.microsoft.com/office/drawing/2014/main" id="{979504F7-D5AA-41D2-B6E6-C0519AF42E2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11530" y="1628687"/>
                        <a:ext cx="8771721" cy="2689113"/>
                      </a:xfrm>
                      <a:custGeom>
                        <a:avLst/>
                        <a:gdLst>
                          <a:gd name="T0" fmla="*/ 882466 w 10088"/>
                          <a:gd name="T1" fmla="*/ 3079436 h 9944"/>
                          <a:gd name="T2" fmla="*/ 623420 w 10088"/>
                          <a:gd name="T3" fmla="*/ 2679332 h 9944"/>
                          <a:gd name="T4" fmla="*/ 4982 w 10088"/>
                          <a:gd name="T5" fmla="*/ 2443358 h 9944"/>
                          <a:gd name="T6" fmla="*/ 1847486 w 10088"/>
                          <a:gd name="T7" fmla="*/ 470401 h 9944"/>
                          <a:gd name="T8" fmla="*/ 5096954 w 10088"/>
                          <a:gd name="T9" fmla="*/ 4645 h 9944"/>
                          <a:gd name="T10" fmla="*/ 6903163 w 10088"/>
                          <a:gd name="T11" fmla="*/ 1813473 h 9944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connsiteX0" fmla="*/ 1229 w 9130"/>
                          <a:gd name="connsiteY0" fmla="*/ 10000 h 10000"/>
                          <a:gd name="connsiteX1" fmla="*/ 868 w 9130"/>
                          <a:gd name="connsiteY1" fmla="*/ 8701 h 10000"/>
                          <a:gd name="connsiteX2" fmla="*/ 7 w 9130"/>
                          <a:gd name="connsiteY2" fmla="*/ 7934 h 10000"/>
                          <a:gd name="connsiteX3" fmla="*/ 2573 w 9130"/>
                          <a:gd name="connsiteY3" fmla="*/ 1528 h 10000"/>
                          <a:gd name="connsiteX4" fmla="*/ 7100 w 9130"/>
                          <a:gd name="connsiteY4" fmla="*/ 15 h 10000"/>
                          <a:gd name="connsiteX5" fmla="*/ 8506 w 9130"/>
                          <a:gd name="connsiteY5" fmla="*/ 9353 h 10000"/>
                          <a:gd name="connsiteX0" fmla="*/ 1347 w 9890"/>
                          <a:gd name="connsiteY0" fmla="*/ 8664 h 8664"/>
                          <a:gd name="connsiteX1" fmla="*/ 952 w 9890"/>
                          <a:gd name="connsiteY1" fmla="*/ 7365 h 8664"/>
                          <a:gd name="connsiteX2" fmla="*/ 9 w 9890"/>
                          <a:gd name="connsiteY2" fmla="*/ 6598 h 8664"/>
                          <a:gd name="connsiteX3" fmla="*/ 2819 w 9890"/>
                          <a:gd name="connsiteY3" fmla="*/ 192 h 8664"/>
                          <a:gd name="connsiteX4" fmla="*/ 7371 w 9890"/>
                          <a:gd name="connsiteY4" fmla="*/ 1623 h 8664"/>
                          <a:gd name="connsiteX5" fmla="*/ 9318 w 9890"/>
                          <a:gd name="connsiteY5" fmla="*/ 8017 h 8664"/>
                          <a:gd name="connsiteX0" fmla="*/ 1362 w 10000"/>
                          <a:gd name="connsiteY0" fmla="*/ 10091 h 10091"/>
                          <a:gd name="connsiteX1" fmla="*/ 963 w 10000"/>
                          <a:gd name="connsiteY1" fmla="*/ 8592 h 10091"/>
                          <a:gd name="connsiteX2" fmla="*/ 9 w 10000"/>
                          <a:gd name="connsiteY2" fmla="*/ 7706 h 10091"/>
                          <a:gd name="connsiteX3" fmla="*/ 2850 w 10000"/>
                          <a:gd name="connsiteY3" fmla="*/ 313 h 10091"/>
                          <a:gd name="connsiteX4" fmla="*/ 7453 w 10000"/>
                          <a:gd name="connsiteY4" fmla="*/ 1964 h 10091"/>
                          <a:gd name="connsiteX5" fmla="*/ 9422 w 10000"/>
                          <a:gd name="connsiteY5" fmla="*/ 9344 h 10091"/>
                          <a:gd name="connsiteX0" fmla="*/ 1362 w 9883"/>
                          <a:gd name="connsiteY0" fmla="*/ 10091 h 10091"/>
                          <a:gd name="connsiteX1" fmla="*/ 963 w 9883"/>
                          <a:gd name="connsiteY1" fmla="*/ 8592 h 10091"/>
                          <a:gd name="connsiteX2" fmla="*/ 9 w 9883"/>
                          <a:gd name="connsiteY2" fmla="*/ 7706 h 10091"/>
                          <a:gd name="connsiteX3" fmla="*/ 2850 w 9883"/>
                          <a:gd name="connsiteY3" fmla="*/ 313 h 10091"/>
                          <a:gd name="connsiteX4" fmla="*/ 7453 w 9883"/>
                          <a:gd name="connsiteY4" fmla="*/ 1964 h 10091"/>
                          <a:gd name="connsiteX5" fmla="*/ 9422 w 9883"/>
                          <a:gd name="connsiteY5" fmla="*/ 9344 h 10091"/>
                          <a:gd name="connsiteX0" fmla="*/ 1380 w 10002"/>
                          <a:gd name="connsiteY0" fmla="*/ 9830 h 9830"/>
                          <a:gd name="connsiteX1" fmla="*/ 976 w 10002"/>
                          <a:gd name="connsiteY1" fmla="*/ 8345 h 9830"/>
                          <a:gd name="connsiteX2" fmla="*/ 11 w 10002"/>
                          <a:gd name="connsiteY2" fmla="*/ 7467 h 9830"/>
                          <a:gd name="connsiteX3" fmla="*/ 2886 w 10002"/>
                          <a:gd name="connsiteY3" fmla="*/ 140 h 9830"/>
                          <a:gd name="connsiteX4" fmla="*/ 7543 w 10002"/>
                          <a:gd name="connsiteY4" fmla="*/ 1776 h 9830"/>
                          <a:gd name="connsiteX5" fmla="*/ 9536 w 10002"/>
                          <a:gd name="connsiteY5" fmla="*/ 9090 h 9830"/>
                          <a:gd name="connsiteX0" fmla="*/ 1379 w 9999"/>
                          <a:gd name="connsiteY0" fmla="*/ 9611 h 9611"/>
                          <a:gd name="connsiteX1" fmla="*/ 975 w 9999"/>
                          <a:gd name="connsiteY1" fmla="*/ 8100 h 9611"/>
                          <a:gd name="connsiteX2" fmla="*/ 10 w 9999"/>
                          <a:gd name="connsiteY2" fmla="*/ 7207 h 9611"/>
                          <a:gd name="connsiteX3" fmla="*/ 3153 w 9999"/>
                          <a:gd name="connsiteY3" fmla="*/ 196 h 9611"/>
                          <a:gd name="connsiteX4" fmla="*/ 7540 w 9999"/>
                          <a:gd name="connsiteY4" fmla="*/ 1418 h 9611"/>
                          <a:gd name="connsiteX5" fmla="*/ 9533 w 9999"/>
                          <a:gd name="connsiteY5" fmla="*/ 8858 h 9611"/>
                          <a:gd name="connsiteX0" fmla="*/ 1379 w 8951"/>
                          <a:gd name="connsiteY0" fmla="*/ 10000 h 10000"/>
                          <a:gd name="connsiteX1" fmla="*/ 975 w 8951"/>
                          <a:gd name="connsiteY1" fmla="*/ 8428 h 10000"/>
                          <a:gd name="connsiteX2" fmla="*/ 10 w 8951"/>
                          <a:gd name="connsiteY2" fmla="*/ 7499 h 10000"/>
                          <a:gd name="connsiteX3" fmla="*/ 3153 w 8951"/>
                          <a:gd name="connsiteY3" fmla="*/ 204 h 10000"/>
                          <a:gd name="connsiteX4" fmla="*/ 7541 w 8951"/>
                          <a:gd name="connsiteY4" fmla="*/ 1475 h 10000"/>
                          <a:gd name="connsiteX5" fmla="*/ 8059 w 8951"/>
                          <a:gd name="connsiteY5" fmla="*/ 8080 h 10000"/>
                          <a:gd name="connsiteX0" fmla="*/ 1376 w 10000"/>
                          <a:gd name="connsiteY0" fmla="*/ 10000 h 10000"/>
                          <a:gd name="connsiteX1" fmla="*/ 1089 w 10000"/>
                          <a:gd name="connsiteY1" fmla="*/ 8428 h 10000"/>
                          <a:gd name="connsiteX2" fmla="*/ 11 w 10000"/>
                          <a:gd name="connsiteY2" fmla="*/ 7499 h 10000"/>
                          <a:gd name="connsiteX3" fmla="*/ 3523 w 10000"/>
                          <a:gd name="connsiteY3" fmla="*/ 204 h 10000"/>
                          <a:gd name="connsiteX4" fmla="*/ 8425 w 10000"/>
                          <a:gd name="connsiteY4" fmla="*/ 1475 h 10000"/>
                          <a:gd name="connsiteX5" fmla="*/ 9003 w 10000"/>
                          <a:gd name="connsiteY5" fmla="*/ 8080 h 10000"/>
                          <a:gd name="connsiteX0" fmla="*/ 1376 w 10000"/>
                          <a:gd name="connsiteY0" fmla="*/ 10000 h 10000"/>
                          <a:gd name="connsiteX1" fmla="*/ 1365 w 10000"/>
                          <a:gd name="connsiteY1" fmla="*/ 8639 h 10000"/>
                          <a:gd name="connsiteX2" fmla="*/ 1089 w 10000"/>
                          <a:gd name="connsiteY2" fmla="*/ 8428 h 10000"/>
                          <a:gd name="connsiteX3" fmla="*/ 11 w 10000"/>
                          <a:gd name="connsiteY3" fmla="*/ 7499 h 10000"/>
                          <a:gd name="connsiteX4" fmla="*/ 3523 w 10000"/>
                          <a:gd name="connsiteY4" fmla="*/ 204 h 10000"/>
                          <a:gd name="connsiteX5" fmla="*/ 8425 w 10000"/>
                          <a:gd name="connsiteY5" fmla="*/ 1475 h 10000"/>
                          <a:gd name="connsiteX6" fmla="*/ 9003 w 10000"/>
                          <a:gd name="connsiteY6" fmla="*/ 8080 h 10000"/>
                          <a:gd name="connsiteX0" fmla="*/ 1376 w 10000"/>
                          <a:gd name="connsiteY0" fmla="*/ 10000 h 10000"/>
                          <a:gd name="connsiteX1" fmla="*/ 1530 w 10000"/>
                          <a:gd name="connsiteY1" fmla="*/ 8639 h 10000"/>
                          <a:gd name="connsiteX2" fmla="*/ 1089 w 10000"/>
                          <a:gd name="connsiteY2" fmla="*/ 8428 h 10000"/>
                          <a:gd name="connsiteX3" fmla="*/ 11 w 10000"/>
                          <a:gd name="connsiteY3" fmla="*/ 7499 h 10000"/>
                          <a:gd name="connsiteX4" fmla="*/ 3523 w 10000"/>
                          <a:gd name="connsiteY4" fmla="*/ 204 h 10000"/>
                          <a:gd name="connsiteX5" fmla="*/ 8425 w 10000"/>
                          <a:gd name="connsiteY5" fmla="*/ 1475 h 10000"/>
                          <a:gd name="connsiteX6" fmla="*/ 9003 w 10000"/>
                          <a:gd name="connsiteY6" fmla="*/ 8080 h 10000"/>
                          <a:gd name="connsiteX0" fmla="*/ 1376 w 10000"/>
                          <a:gd name="connsiteY0" fmla="*/ 10000 h 10000"/>
                          <a:gd name="connsiteX1" fmla="*/ 1530 w 10000"/>
                          <a:gd name="connsiteY1" fmla="*/ 8639 h 10000"/>
                          <a:gd name="connsiteX2" fmla="*/ 1089 w 10000"/>
                          <a:gd name="connsiteY2" fmla="*/ 8428 h 10000"/>
                          <a:gd name="connsiteX3" fmla="*/ 11 w 10000"/>
                          <a:gd name="connsiteY3" fmla="*/ 7499 h 10000"/>
                          <a:gd name="connsiteX4" fmla="*/ 3523 w 10000"/>
                          <a:gd name="connsiteY4" fmla="*/ 204 h 10000"/>
                          <a:gd name="connsiteX5" fmla="*/ 8425 w 10000"/>
                          <a:gd name="connsiteY5" fmla="*/ 1475 h 10000"/>
                          <a:gd name="connsiteX6" fmla="*/ 9003 w 10000"/>
                          <a:gd name="connsiteY6" fmla="*/ 8080 h 10000"/>
                          <a:gd name="connsiteX0" fmla="*/ 1409 w 10033"/>
                          <a:gd name="connsiteY0" fmla="*/ 10000 h 10000"/>
                          <a:gd name="connsiteX1" fmla="*/ 1563 w 10033"/>
                          <a:gd name="connsiteY1" fmla="*/ 8639 h 10000"/>
                          <a:gd name="connsiteX2" fmla="*/ 44 w 10033"/>
                          <a:gd name="connsiteY2" fmla="*/ 7499 h 10000"/>
                          <a:gd name="connsiteX3" fmla="*/ 3556 w 10033"/>
                          <a:gd name="connsiteY3" fmla="*/ 204 h 10000"/>
                          <a:gd name="connsiteX4" fmla="*/ 8458 w 10033"/>
                          <a:gd name="connsiteY4" fmla="*/ 1475 h 10000"/>
                          <a:gd name="connsiteX5" fmla="*/ 9036 w 10033"/>
                          <a:gd name="connsiteY5" fmla="*/ 8080 h 10000"/>
                          <a:gd name="connsiteX0" fmla="*/ 1182 w 9806"/>
                          <a:gd name="connsiteY0" fmla="*/ 10239 h 10239"/>
                          <a:gd name="connsiteX1" fmla="*/ 1336 w 9806"/>
                          <a:gd name="connsiteY1" fmla="*/ 8878 h 10239"/>
                          <a:gd name="connsiteX2" fmla="*/ 51 w 9806"/>
                          <a:gd name="connsiteY2" fmla="*/ 8296 h 10239"/>
                          <a:gd name="connsiteX3" fmla="*/ 3329 w 9806"/>
                          <a:gd name="connsiteY3" fmla="*/ 443 h 10239"/>
                          <a:gd name="connsiteX4" fmla="*/ 8231 w 9806"/>
                          <a:gd name="connsiteY4" fmla="*/ 1714 h 10239"/>
                          <a:gd name="connsiteX5" fmla="*/ 8809 w 9806"/>
                          <a:gd name="connsiteY5" fmla="*/ 8319 h 10239"/>
                          <a:gd name="connsiteX0" fmla="*/ 1206 w 10001"/>
                          <a:gd name="connsiteY0" fmla="*/ 10000 h 10000"/>
                          <a:gd name="connsiteX1" fmla="*/ 1321 w 10001"/>
                          <a:gd name="connsiteY1" fmla="*/ 9095 h 10000"/>
                          <a:gd name="connsiteX2" fmla="*/ 53 w 10001"/>
                          <a:gd name="connsiteY2" fmla="*/ 8102 h 10000"/>
                          <a:gd name="connsiteX3" fmla="*/ 3396 w 10001"/>
                          <a:gd name="connsiteY3" fmla="*/ 433 h 10000"/>
                          <a:gd name="connsiteX4" fmla="*/ 8395 w 10001"/>
                          <a:gd name="connsiteY4" fmla="*/ 1674 h 10000"/>
                          <a:gd name="connsiteX5" fmla="*/ 8984 w 10001"/>
                          <a:gd name="connsiteY5" fmla="*/ 8125 h 10000"/>
                          <a:gd name="connsiteX0" fmla="*/ 1206 w 10001"/>
                          <a:gd name="connsiteY0" fmla="*/ 10000 h 10000"/>
                          <a:gd name="connsiteX1" fmla="*/ 1321 w 10001"/>
                          <a:gd name="connsiteY1" fmla="*/ 9095 h 10000"/>
                          <a:gd name="connsiteX2" fmla="*/ 53 w 10001"/>
                          <a:gd name="connsiteY2" fmla="*/ 8102 h 10000"/>
                          <a:gd name="connsiteX3" fmla="*/ 3396 w 10001"/>
                          <a:gd name="connsiteY3" fmla="*/ 433 h 10000"/>
                          <a:gd name="connsiteX4" fmla="*/ 8395 w 10001"/>
                          <a:gd name="connsiteY4" fmla="*/ 1674 h 10000"/>
                          <a:gd name="connsiteX5" fmla="*/ 8984 w 10001"/>
                          <a:gd name="connsiteY5" fmla="*/ 8125 h 10000"/>
                          <a:gd name="connsiteX0" fmla="*/ 1206 w 10001"/>
                          <a:gd name="connsiteY0" fmla="*/ 9636 h 9636"/>
                          <a:gd name="connsiteX1" fmla="*/ 1321 w 10001"/>
                          <a:gd name="connsiteY1" fmla="*/ 8731 h 9636"/>
                          <a:gd name="connsiteX2" fmla="*/ 53 w 10001"/>
                          <a:gd name="connsiteY2" fmla="*/ 7738 h 9636"/>
                          <a:gd name="connsiteX3" fmla="*/ 1631 w 10001"/>
                          <a:gd name="connsiteY3" fmla="*/ 2587 h 9636"/>
                          <a:gd name="connsiteX4" fmla="*/ 3396 w 10001"/>
                          <a:gd name="connsiteY4" fmla="*/ 69 h 9636"/>
                          <a:gd name="connsiteX5" fmla="*/ 8395 w 10001"/>
                          <a:gd name="connsiteY5" fmla="*/ 1310 h 9636"/>
                          <a:gd name="connsiteX6" fmla="*/ 8984 w 10001"/>
                          <a:gd name="connsiteY6" fmla="*/ 7761 h 9636"/>
                          <a:gd name="connsiteX0" fmla="*/ 1206 w 10000"/>
                          <a:gd name="connsiteY0" fmla="*/ 9969 h 9969"/>
                          <a:gd name="connsiteX1" fmla="*/ 1321 w 10000"/>
                          <a:gd name="connsiteY1" fmla="*/ 9030 h 9969"/>
                          <a:gd name="connsiteX2" fmla="*/ 53 w 10000"/>
                          <a:gd name="connsiteY2" fmla="*/ 7999 h 9969"/>
                          <a:gd name="connsiteX3" fmla="*/ 1139 w 10000"/>
                          <a:gd name="connsiteY3" fmla="*/ 2183 h 9969"/>
                          <a:gd name="connsiteX4" fmla="*/ 3396 w 10000"/>
                          <a:gd name="connsiteY4" fmla="*/ 41 h 9969"/>
                          <a:gd name="connsiteX5" fmla="*/ 8394 w 10000"/>
                          <a:gd name="connsiteY5" fmla="*/ 1328 h 9969"/>
                          <a:gd name="connsiteX6" fmla="*/ 8983 w 10000"/>
                          <a:gd name="connsiteY6" fmla="*/ 8023 h 9969"/>
                          <a:gd name="connsiteX0" fmla="*/ 1206 w 10000"/>
                          <a:gd name="connsiteY0" fmla="*/ 9988 h 9988"/>
                          <a:gd name="connsiteX1" fmla="*/ 1321 w 10000"/>
                          <a:gd name="connsiteY1" fmla="*/ 9046 h 9988"/>
                          <a:gd name="connsiteX2" fmla="*/ 53 w 10000"/>
                          <a:gd name="connsiteY2" fmla="*/ 8012 h 9988"/>
                          <a:gd name="connsiteX3" fmla="*/ 1083 w 10000"/>
                          <a:gd name="connsiteY3" fmla="*/ 1957 h 9988"/>
                          <a:gd name="connsiteX4" fmla="*/ 3396 w 10000"/>
                          <a:gd name="connsiteY4" fmla="*/ 29 h 9988"/>
                          <a:gd name="connsiteX5" fmla="*/ 8394 w 10000"/>
                          <a:gd name="connsiteY5" fmla="*/ 1320 h 9988"/>
                          <a:gd name="connsiteX6" fmla="*/ 8983 w 10000"/>
                          <a:gd name="connsiteY6" fmla="*/ 8036 h 9988"/>
                          <a:gd name="connsiteX0" fmla="*/ 1206 w 10775"/>
                          <a:gd name="connsiteY0" fmla="*/ 10025 h 10025"/>
                          <a:gd name="connsiteX1" fmla="*/ 1321 w 10775"/>
                          <a:gd name="connsiteY1" fmla="*/ 9082 h 10025"/>
                          <a:gd name="connsiteX2" fmla="*/ 53 w 10775"/>
                          <a:gd name="connsiteY2" fmla="*/ 8047 h 10025"/>
                          <a:gd name="connsiteX3" fmla="*/ 1083 w 10775"/>
                          <a:gd name="connsiteY3" fmla="*/ 1984 h 10025"/>
                          <a:gd name="connsiteX4" fmla="*/ 3396 w 10775"/>
                          <a:gd name="connsiteY4" fmla="*/ 54 h 10025"/>
                          <a:gd name="connsiteX5" fmla="*/ 9730 w 10775"/>
                          <a:gd name="connsiteY5" fmla="*/ 1189 h 10025"/>
                          <a:gd name="connsiteX6" fmla="*/ 8983 w 10775"/>
                          <a:gd name="connsiteY6" fmla="*/ 8071 h 10025"/>
                          <a:gd name="connsiteX0" fmla="*/ 1206 w 11360"/>
                          <a:gd name="connsiteY0" fmla="*/ 10025 h 10025"/>
                          <a:gd name="connsiteX1" fmla="*/ 1321 w 11360"/>
                          <a:gd name="connsiteY1" fmla="*/ 9082 h 10025"/>
                          <a:gd name="connsiteX2" fmla="*/ 53 w 11360"/>
                          <a:gd name="connsiteY2" fmla="*/ 8047 h 10025"/>
                          <a:gd name="connsiteX3" fmla="*/ 1083 w 11360"/>
                          <a:gd name="connsiteY3" fmla="*/ 1984 h 10025"/>
                          <a:gd name="connsiteX4" fmla="*/ 3396 w 11360"/>
                          <a:gd name="connsiteY4" fmla="*/ 54 h 10025"/>
                          <a:gd name="connsiteX5" fmla="*/ 9730 w 11360"/>
                          <a:gd name="connsiteY5" fmla="*/ 1189 h 10025"/>
                          <a:gd name="connsiteX6" fmla="*/ 10361 w 11360"/>
                          <a:gd name="connsiteY6" fmla="*/ 8134 h 10025"/>
                          <a:gd name="connsiteX0" fmla="*/ 1206 w 11139"/>
                          <a:gd name="connsiteY0" fmla="*/ 10151 h 10151"/>
                          <a:gd name="connsiteX1" fmla="*/ 1321 w 11139"/>
                          <a:gd name="connsiteY1" fmla="*/ 9208 h 10151"/>
                          <a:gd name="connsiteX2" fmla="*/ 53 w 11139"/>
                          <a:gd name="connsiteY2" fmla="*/ 8173 h 10151"/>
                          <a:gd name="connsiteX3" fmla="*/ 1083 w 11139"/>
                          <a:gd name="connsiteY3" fmla="*/ 2110 h 10151"/>
                          <a:gd name="connsiteX4" fmla="*/ 3396 w 11139"/>
                          <a:gd name="connsiteY4" fmla="*/ 180 h 10151"/>
                          <a:gd name="connsiteX5" fmla="*/ 9139 w 11139"/>
                          <a:gd name="connsiteY5" fmla="*/ 936 h 10151"/>
                          <a:gd name="connsiteX6" fmla="*/ 10361 w 11139"/>
                          <a:gd name="connsiteY6" fmla="*/ 8260 h 10151"/>
                          <a:gd name="connsiteX0" fmla="*/ 1206 w 10967"/>
                          <a:gd name="connsiteY0" fmla="*/ 10151 h 10151"/>
                          <a:gd name="connsiteX1" fmla="*/ 1321 w 10967"/>
                          <a:gd name="connsiteY1" fmla="*/ 9208 h 10151"/>
                          <a:gd name="connsiteX2" fmla="*/ 53 w 10967"/>
                          <a:gd name="connsiteY2" fmla="*/ 8173 h 10151"/>
                          <a:gd name="connsiteX3" fmla="*/ 1083 w 10967"/>
                          <a:gd name="connsiteY3" fmla="*/ 2110 h 10151"/>
                          <a:gd name="connsiteX4" fmla="*/ 3396 w 10967"/>
                          <a:gd name="connsiteY4" fmla="*/ 180 h 10151"/>
                          <a:gd name="connsiteX5" fmla="*/ 9139 w 10967"/>
                          <a:gd name="connsiteY5" fmla="*/ 936 h 10151"/>
                          <a:gd name="connsiteX6" fmla="*/ 10361 w 10967"/>
                          <a:gd name="connsiteY6" fmla="*/ 8260 h 10151"/>
                          <a:gd name="connsiteX0" fmla="*/ 1206 w 11113"/>
                          <a:gd name="connsiteY0" fmla="*/ 10151 h 10151"/>
                          <a:gd name="connsiteX1" fmla="*/ 1321 w 11113"/>
                          <a:gd name="connsiteY1" fmla="*/ 9208 h 10151"/>
                          <a:gd name="connsiteX2" fmla="*/ 53 w 11113"/>
                          <a:gd name="connsiteY2" fmla="*/ 8173 h 10151"/>
                          <a:gd name="connsiteX3" fmla="*/ 1083 w 11113"/>
                          <a:gd name="connsiteY3" fmla="*/ 2110 h 10151"/>
                          <a:gd name="connsiteX4" fmla="*/ 3396 w 11113"/>
                          <a:gd name="connsiteY4" fmla="*/ 180 h 10151"/>
                          <a:gd name="connsiteX5" fmla="*/ 9139 w 11113"/>
                          <a:gd name="connsiteY5" fmla="*/ 936 h 10151"/>
                          <a:gd name="connsiteX6" fmla="*/ 10572 w 11113"/>
                          <a:gd name="connsiteY6" fmla="*/ 7945 h 10151"/>
                          <a:gd name="connsiteX0" fmla="*/ 1206 w 10920"/>
                          <a:gd name="connsiteY0" fmla="*/ 10151 h 10151"/>
                          <a:gd name="connsiteX1" fmla="*/ 1321 w 10920"/>
                          <a:gd name="connsiteY1" fmla="*/ 9208 h 10151"/>
                          <a:gd name="connsiteX2" fmla="*/ 53 w 10920"/>
                          <a:gd name="connsiteY2" fmla="*/ 8173 h 10151"/>
                          <a:gd name="connsiteX3" fmla="*/ 1083 w 10920"/>
                          <a:gd name="connsiteY3" fmla="*/ 2110 h 10151"/>
                          <a:gd name="connsiteX4" fmla="*/ 3396 w 10920"/>
                          <a:gd name="connsiteY4" fmla="*/ 180 h 10151"/>
                          <a:gd name="connsiteX5" fmla="*/ 9139 w 10920"/>
                          <a:gd name="connsiteY5" fmla="*/ 936 h 10151"/>
                          <a:gd name="connsiteX6" fmla="*/ 10572 w 10920"/>
                          <a:gd name="connsiteY6" fmla="*/ 7945 h 10151"/>
                          <a:gd name="connsiteX0" fmla="*/ 1206 w 10920"/>
                          <a:gd name="connsiteY0" fmla="*/ 10151 h 10151"/>
                          <a:gd name="connsiteX1" fmla="*/ 1321 w 10920"/>
                          <a:gd name="connsiteY1" fmla="*/ 9208 h 10151"/>
                          <a:gd name="connsiteX2" fmla="*/ 53 w 10920"/>
                          <a:gd name="connsiteY2" fmla="*/ 8173 h 10151"/>
                          <a:gd name="connsiteX3" fmla="*/ 1083 w 10920"/>
                          <a:gd name="connsiteY3" fmla="*/ 2110 h 10151"/>
                          <a:gd name="connsiteX4" fmla="*/ 3396 w 10920"/>
                          <a:gd name="connsiteY4" fmla="*/ 180 h 10151"/>
                          <a:gd name="connsiteX5" fmla="*/ 9139 w 10920"/>
                          <a:gd name="connsiteY5" fmla="*/ 936 h 10151"/>
                          <a:gd name="connsiteX6" fmla="*/ 10572 w 10920"/>
                          <a:gd name="connsiteY6" fmla="*/ 7945 h 10151"/>
                          <a:gd name="connsiteX0" fmla="*/ 1206 w 10920"/>
                          <a:gd name="connsiteY0" fmla="*/ 10151 h 10151"/>
                          <a:gd name="connsiteX1" fmla="*/ 1321 w 10920"/>
                          <a:gd name="connsiteY1" fmla="*/ 9208 h 10151"/>
                          <a:gd name="connsiteX2" fmla="*/ 53 w 10920"/>
                          <a:gd name="connsiteY2" fmla="*/ 8173 h 10151"/>
                          <a:gd name="connsiteX3" fmla="*/ 1083 w 10920"/>
                          <a:gd name="connsiteY3" fmla="*/ 2110 h 10151"/>
                          <a:gd name="connsiteX4" fmla="*/ 3396 w 10920"/>
                          <a:gd name="connsiteY4" fmla="*/ 180 h 10151"/>
                          <a:gd name="connsiteX5" fmla="*/ 9139 w 10920"/>
                          <a:gd name="connsiteY5" fmla="*/ 936 h 10151"/>
                          <a:gd name="connsiteX6" fmla="*/ 10572 w 10920"/>
                          <a:gd name="connsiteY6" fmla="*/ 7945 h 10151"/>
                          <a:gd name="connsiteX0" fmla="*/ 1215 w 10929"/>
                          <a:gd name="connsiteY0" fmla="*/ 10151 h 10151"/>
                          <a:gd name="connsiteX1" fmla="*/ 1092 w 10929"/>
                          <a:gd name="connsiteY1" fmla="*/ 9048 h 10151"/>
                          <a:gd name="connsiteX2" fmla="*/ 62 w 10929"/>
                          <a:gd name="connsiteY2" fmla="*/ 8173 h 10151"/>
                          <a:gd name="connsiteX3" fmla="*/ 1092 w 10929"/>
                          <a:gd name="connsiteY3" fmla="*/ 2110 h 10151"/>
                          <a:gd name="connsiteX4" fmla="*/ 3405 w 10929"/>
                          <a:gd name="connsiteY4" fmla="*/ 180 h 10151"/>
                          <a:gd name="connsiteX5" fmla="*/ 9148 w 10929"/>
                          <a:gd name="connsiteY5" fmla="*/ 936 h 10151"/>
                          <a:gd name="connsiteX6" fmla="*/ 10581 w 10929"/>
                          <a:gd name="connsiteY6" fmla="*/ 7945 h 10151"/>
                          <a:gd name="connsiteX0" fmla="*/ 1215 w 10929"/>
                          <a:gd name="connsiteY0" fmla="*/ 10151 h 10151"/>
                          <a:gd name="connsiteX1" fmla="*/ 1092 w 10929"/>
                          <a:gd name="connsiteY1" fmla="*/ 9048 h 10151"/>
                          <a:gd name="connsiteX2" fmla="*/ 62 w 10929"/>
                          <a:gd name="connsiteY2" fmla="*/ 8173 h 10151"/>
                          <a:gd name="connsiteX3" fmla="*/ 1092 w 10929"/>
                          <a:gd name="connsiteY3" fmla="*/ 2110 h 10151"/>
                          <a:gd name="connsiteX4" fmla="*/ 3405 w 10929"/>
                          <a:gd name="connsiteY4" fmla="*/ 180 h 10151"/>
                          <a:gd name="connsiteX5" fmla="*/ 9148 w 10929"/>
                          <a:gd name="connsiteY5" fmla="*/ 936 h 10151"/>
                          <a:gd name="connsiteX6" fmla="*/ 10581 w 10929"/>
                          <a:gd name="connsiteY6" fmla="*/ 7945 h 10151"/>
                          <a:gd name="connsiteX0" fmla="*/ 1215 w 10929"/>
                          <a:gd name="connsiteY0" fmla="*/ 10151 h 10151"/>
                          <a:gd name="connsiteX1" fmla="*/ 1092 w 10929"/>
                          <a:gd name="connsiteY1" fmla="*/ 9048 h 10151"/>
                          <a:gd name="connsiteX2" fmla="*/ 62 w 10929"/>
                          <a:gd name="connsiteY2" fmla="*/ 8173 h 10151"/>
                          <a:gd name="connsiteX3" fmla="*/ 1092 w 10929"/>
                          <a:gd name="connsiteY3" fmla="*/ 2110 h 10151"/>
                          <a:gd name="connsiteX4" fmla="*/ 3405 w 10929"/>
                          <a:gd name="connsiteY4" fmla="*/ 180 h 10151"/>
                          <a:gd name="connsiteX5" fmla="*/ 9148 w 10929"/>
                          <a:gd name="connsiteY5" fmla="*/ 936 h 10151"/>
                          <a:gd name="connsiteX6" fmla="*/ 10581 w 10929"/>
                          <a:gd name="connsiteY6" fmla="*/ 7945 h 10151"/>
                          <a:gd name="connsiteX0" fmla="*/ 1221 w 10935"/>
                          <a:gd name="connsiteY0" fmla="*/ 10151 h 10151"/>
                          <a:gd name="connsiteX1" fmla="*/ 1098 w 10935"/>
                          <a:gd name="connsiteY1" fmla="*/ 9048 h 10151"/>
                          <a:gd name="connsiteX2" fmla="*/ 68 w 10935"/>
                          <a:gd name="connsiteY2" fmla="*/ 8173 h 10151"/>
                          <a:gd name="connsiteX3" fmla="*/ 1098 w 10935"/>
                          <a:gd name="connsiteY3" fmla="*/ 2110 h 10151"/>
                          <a:gd name="connsiteX4" fmla="*/ 3411 w 10935"/>
                          <a:gd name="connsiteY4" fmla="*/ 180 h 10151"/>
                          <a:gd name="connsiteX5" fmla="*/ 9154 w 10935"/>
                          <a:gd name="connsiteY5" fmla="*/ 936 h 10151"/>
                          <a:gd name="connsiteX6" fmla="*/ 10587 w 10935"/>
                          <a:gd name="connsiteY6" fmla="*/ 7945 h 10151"/>
                          <a:gd name="connsiteX0" fmla="*/ 1221 w 10935"/>
                          <a:gd name="connsiteY0" fmla="*/ 10151 h 10151"/>
                          <a:gd name="connsiteX1" fmla="*/ 1098 w 10935"/>
                          <a:gd name="connsiteY1" fmla="*/ 9048 h 10151"/>
                          <a:gd name="connsiteX2" fmla="*/ 68 w 10935"/>
                          <a:gd name="connsiteY2" fmla="*/ 8173 h 10151"/>
                          <a:gd name="connsiteX3" fmla="*/ 1098 w 10935"/>
                          <a:gd name="connsiteY3" fmla="*/ 2110 h 10151"/>
                          <a:gd name="connsiteX4" fmla="*/ 3411 w 10935"/>
                          <a:gd name="connsiteY4" fmla="*/ 180 h 10151"/>
                          <a:gd name="connsiteX5" fmla="*/ 9154 w 10935"/>
                          <a:gd name="connsiteY5" fmla="*/ 936 h 10151"/>
                          <a:gd name="connsiteX6" fmla="*/ 10587 w 10935"/>
                          <a:gd name="connsiteY6" fmla="*/ 7945 h 10151"/>
                          <a:gd name="connsiteX0" fmla="*/ 1232 w 10946"/>
                          <a:gd name="connsiteY0" fmla="*/ 10151 h 10151"/>
                          <a:gd name="connsiteX1" fmla="*/ 933 w 10946"/>
                          <a:gd name="connsiteY1" fmla="*/ 9016 h 10151"/>
                          <a:gd name="connsiteX2" fmla="*/ 79 w 10946"/>
                          <a:gd name="connsiteY2" fmla="*/ 8173 h 10151"/>
                          <a:gd name="connsiteX3" fmla="*/ 1109 w 10946"/>
                          <a:gd name="connsiteY3" fmla="*/ 2110 h 10151"/>
                          <a:gd name="connsiteX4" fmla="*/ 3422 w 10946"/>
                          <a:gd name="connsiteY4" fmla="*/ 180 h 10151"/>
                          <a:gd name="connsiteX5" fmla="*/ 9165 w 10946"/>
                          <a:gd name="connsiteY5" fmla="*/ 936 h 10151"/>
                          <a:gd name="connsiteX6" fmla="*/ 10598 w 10946"/>
                          <a:gd name="connsiteY6" fmla="*/ 7945 h 10151"/>
                          <a:gd name="connsiteX0" fmla="*/ 1232 w 10946"/>
                          <a:gd name="connsiteY0" fmla="*/ 10151 h 10151"/>
                          <a:gd name="connsiteX1" fmla="*/ 933 w 10946"/>
                          <a:gd name="connsiteY1" fmla="*/ 9016 h 10151"/>
                          <a:gd name="connsiteX2" fmla="*/ 79 w 10946"/>
                          <a:gd name="connsiteY2" fmla="*/ 8173 h 10151"/>
                          <a:gd name="connsiteX3" fmla="*/ 1109 w 10946"/>
                          <a:gd name="connsiteY3" fmla="*/ 2110 h 10151"/>
                          <a:gd name="connsiteX4" fmla="*/ 3422 w 10946"/>
                          <a:gd name="connsiteY4" fmla="*/ 180 h 10151"/>
                          <a:gd name="connsiteX5" fmla="*/ 9165 w 10946"/>
                          <a:gd name="connsiteY5" fmla="*/ 936 h 10151"/>
                          <a:gd name="connsiteX6" fmla="*/ 10598 w 10946"/>
                          <a:gd name="connsiteY6" fmla="*/ 7945 h 10151"/>
                          <a:gd name="connsiteX0" fmla="*/ 1234 w 10948"/>
                          <a:gd name="connsiteY0" fmla="*/ 10151 h 10151"/>
                          <a:gd name="connsiteX1" fmla="*/ 935 w 10948"/>
                          <a:gd name="connsiteY1" fmla="*/ 9016 h 10151"/>
                          <a:gd name="connsiteX2" fmla="*/ 81 w 10948"/>
                          <a:gd name="connsiteY2" fmla="*/ 8173 h 10151"/>
                          <a:gd name="connsiteX3" fmla="*/ 1111 w 10948"/>
                          <a:gd name="connsiteY3" fmla="*/ 2110 h 10151"/>
                          <a:gd name="connsiteX4" fmla="*/ 3424 w 10948"/>
                          <a:gd name="connsiteY4" fmla="*/ 180 h 10151"/>
                          <a:gd name="connsiteX5" fmla="*/ 9167 w 10948"/>
                          <a:gd name="connsiteY5" fmla="*/ 936 h 10151"/>
                          <a:gd name="connsiteX6" fmla="*/ 10600 w 10948"/>
                          <a:gd name="connsiteY6" fmla="*/ 7945 h 10151"/>
                          <a:gd name="connsiteX0" fmla="*/ 952 w 10666"/>
                          <a:gd name="connsiteY0" fmla="*/ 10151 h 10151"/>
                          <a:gd name="connsiteX1" fmla="*/ 653 w 10666"/>
                          <a:gd name="connsiteY1" fmla="*/ 9016 h 10151"/>
                          <a:gd name="connsiteX2" fmla="*/ 113 w 10666"/>
                          <a:gd name="connsiteY2" fmla="*/ 8067 h 10151"/>
                          <a:gd name="connsiteX3" fmla="*/ 829 w 10666"/>
                          <a:gd name="connsiteY3" fmla="*/ 2110 h 10151"/>
                          <a:gd name="connsiteX4" fmla="*/ 3142 w 10666"/>
                          <a:gd name="connsiteY4" fmla="*/ 180 h 10151"/>
                          <a:gd name="connsiteX5" fmla="*/ 8885 w 10666"/>
                          <a:gd name="connsiteY5" fmla="*/ 936 h 10151"/>
                          <a:gd name="connsiteX6" fmla="*/ 10318 w 10666"/>
                          <a:gd name="connsiteY6" fmla="*/ 7945 h 10151"/>
                          <a:gd name="connsiteX0" fmla="*/ 952 w 10666"/>
                          <a:gd name="connsiteY0" fmla="*/ 10151 h 10151"/>
                          <a:gd name="connsiteX1" fmla="*/ 653 w 10666"/>
                          <a:gd name="connsiteY1" fmla="*/ 9016 h 10151"/>
                          <a:gd name="connsiteX2" fmla="*/ 113 w 10666"/>
                          <a:gd name="connsiteY2" fmla="*/ 8067 h 10151"/>
                          <a:gd name="connsiteX3" fmla="*/ 829 w 10666"/>
                          <a:gd name="connsiteY3" fmla="*/ 2110 h 10151"/>
                          <a:gd name="connsiteX4" fmla="*/ 3142 w 10666"/>
                          <a:gd name="connsiteY4" fmla="*/ 180 h 10151"/>
                          <a:gd name="connsiteX5" fmla="*/ 8885 w 10666"/>
                          <a:gd name="connsiteY5" fmla="*/ 936 h 10151"/>
                          <a:gd name="connsiteX6" fmla="*/ 10318 w 10666"/>
                          <a:gd name="connsiteY6" fmla="*/ 7945 h 10151"/>
                          <a:gd name="connsiteX0" fmla="*/ 952 w 10666"/>
                          <a:gd name="connsiteY0" fmla="*/ 10119 h 10119"/>
                          <a:gd name="connsiteX1" fmla="*/ 653 w 10666"/>
                          <a:gd name="connsiteY1" fmla="*/ 8984 h 10119"/>
                          <a:gd name="connsiteX2" fmla="*/ 113 w 10666"/>
                          <a:gd name="connsiteY2" fmla="*/ 8035 h 10119"/>
                          <a:gd name="connsiteX3" fmla="*/ 1192 w 10666"/>
                          <a:gd name="connsiteY3" fmla="*/ 1627 h 10119"/>
                          <a:gd name="connsiteX4" fmla="*/ 3142 w 10666"/>
                          <a:gd name="connsiteY4" fmla="*/ 148 h 10119"/>
                          <a:gd name="connsiteX5" fmla="*/ 8885 w 10666"/>
                          <a:gd name="connsiteY5" fmla="*/ 904 h 10119"/>
                          <a:gd name="connsiteX6" fmla="*/ 10318 w 10666"/>
                          <a:gd name="connsiteY6" fmla="*/ 7913 h 10119"/>
                          <a:gd name="connsiteX0" fmla="*/ 885 w 10666"/>
                          <a:gd name="connsiteY0" fmla="*/ 10104 h 10104"/>
                          <a:gd name="connsiteX1" fmla="*/ 653 w 10666"/>
                          <a:gd name="connsiteY1" fmla="*/ 8984 h 10104"/>
                          <a:gd name="connsiteX2" fmla="*/ 113 w 10666"/>
                          <a:gd name="connsiteY2" fmla="*/ 8035 h 10104"/>
                          <a:gd name="connsiteX3" fmla="*/ 1192 w 10666"/>
                          <a:gd name="connsiteY3" fmla="*/ 1627 h 10104"/>
                          <a:gd name="connsiteX4" fmla="*/ 3142 w 10666"/>
                          <a:gd name="connsiteY4" fmla="*/ 148 h 10104"/>
                          <a:gd name="connsiteX5" fmla="*/ 8885 w 10666"/>
                          <a:gd name="connsiteY5" fmla="*/ 904 h 10104"/>
                          <a:gd name="connsiteX6" fmla="*/ 10318 w 10666"/>
                          <a:gd name="connsiteY6" fmla="*/ 7913 h 10104"/>
                          <a:gd name="connsiteX0" fmla="*/ 885 w 10666"/>
                          <a:gd name="connsiteY0" fmla="*/ 10104 h 10104"/>
                          <a:gd name="connsiteX1" fmla="*/ 653 w 10666"/>
                          <a:gd name="connsiteY1" fmla="*/ 8984 h 10104"/>
                          <a:gd name="connsiteX2" fmla="*/ 113 w 10666"/>
                          <a:gd name="connsiteY2" fmla="*/ 8035 h 10104"/>
                          <a:gd name="connsiteX3" fmla="*/ 1192 w 10666"/>
                          <a:gd name="connsiteY3" fmla="*/ 1627 h 10104"/>
                          <a:gd name="connsiteX4" fmla="*/ 3142 w 10666"/>
                          <a:gd name="connsiteY4" fmla="*/ 148 h 10104"/>
                          <a:gd name="connsiteX5" fmla="*/ 8885 w 10666"/>
                          <a:gd name="connsiteY5" fmla="*/ 904 h 10104"/>
                          <a:gd name="connsiteX6" fmla="*/ 10318 w 10666"/>
                          <a:gd name="connsiteY6" fmla="*/ 7913 h 1010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0666" h="10104">
                            <a:moveTo>
                              <a:pt x="885" y="10104"/>
                            </a:moveTo>
                            <a:cubicBezTo>
                              <a:pt x="1083" y="9511"/>
                              <a:pt x="973" y="9013"/>
                              <a:pt x="653" y="8984"/>
                            </a:cubicBezTo>
                            <a:cubicBezTo>
                              <a:pt x="270" y="8890"/>
                              <a:pt x="-226" y="9466"/>
                              <a:pt x="113" y="8035"/>
                            </a:cubicBezTo>
                            <a:cubicBezTo>
                              <a:pt x="802" y="3786"/>
                              <a:pt x="687" y="2942"/>
                              <a:pt x="1192" y="1627"/>
                            </a:cubicBezTo>
                            <a:cubicBezTo>
                              <a:pt x="1697" y="313"/>
                              <a:pt x="1860" y="268"/>
                              <a:pt x="3142" y="148"/>
                            </a:cubicBezTo>
                            <a:cubicBezTo>
                              <a:pt x="4424" y="28"/>
                              <a:pt x="7072" y="-350"/>
                              <a:pt x="8885" y="904"/>
                            </a:cubicBezTo>
                            <a:cubicBezTo>
                              <a:pt x="10955" y="2513"/>
                              <a:pt x="10898" y="4599"/>
                              <a:pt x="10318" y="7913"/>
                            </a:cubicBezTo>
                          </a:path>
                        </a:pathLst>
                      </a:custGeom>
                      <a:noFill/>
                      <a:ln w="38100" cmpd="sng">
                        <a:solidFill>
                          <a:srgbClr val="00B05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pic>
                  <p:nvPicPr>
                    <p:cNvPr id="74" name="Picture 73">
                      <a:extLst>
                        <a:ext uri="{FF2B5EF4-FFF2-40B4-BE49-F238E27FC236}">
                          <a16:creationId xmlns:a16="http://schemas.microsoft.com/office/drawing/2014/main" id="{FDDB4F1A-39A2-498E-AA5A-2B1376C1388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7" cstate="email">
                      <a:duotone>
                        <a:prstClr val="black"/>
                        <a:schemeClr val="accent2">
                          <a:tint val="45000"/>
                          <a:satMod val="400000"/>
                        </a:schemeClr>
                      </a:duotone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20030406">
                      <a:off x="7783305" y="1407394"/>
                      <a:ext cx="739640" cy="554729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97" name="Freeform 64">
                      <a:extLst>
                        <a:ext uri="{FF2B5EF4-FFF2-40B4-BE49-F238E27FC236}">
                          <a16:creationId xmlns:a16="http://schemas.microsoft.com/office/drawing/2014/main" id="{7559EBE6-4771-4EF8-8441-0E22C57B92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35228" y="1199467"/>
                      <a:ext cx="839557" cy="769231"/>
                    </a:xfrm>
                    <a:custGeom>
                      <a:avLst/>
                      <a:gdLst>
                        <a:gd name="connsiteX0" fmla="*/ 1244303 w 1244303"/>
                        <a:gd name="connsiteY0" fmla="*/ 0 h 1514475"/>
                        <a:gd name="connsiteX1" fmla="*/ 258465 w 1244303"/>
                        <a:gd name="connsiteY1" fmla="*/ 514350 h 1514475"/>
                        <a:gd name="connsiteX2" fmla="*/ 10815 w 1244303"/>
                        <a:gd name="connsiteY2" fmla="*/ 933450 h 1514475"/>
                        <a:gd name="connsiteX3" fmla="*/ 515640 w 1244303"/>
                        <a:gd name="connsiteY3" fmla="*/ 1514475 h 1514475"/>
                        <a:gd name="connsiteX0" fmla="*/ 1447715 w 1447715"/>
                        <a:gd name="connsiteY0" fmla="*/ 0 h 1514475"/>
                        <a:gd name="connsiteX1" fmla="*/ 461877 w 1447715"/>
                        <a:gd name="connsiteY1" fmla="*/ 514350 h 1514475"/>
                        <a:gd name="connsiteX2" fmla="*/ 4677 w 1447715"/>
                        <a:gd name="connsiteY2" fmla="*/ 1036481 h 1514475"/>
                        <a:gd name="connsiteX3" fmla="*/ 719052 w 1447715"/>
                        <a:gd name="connsiteY3" fmla="*/ 1514475 h 1514475"/>
                        <a:gd name="connsiteX0" fmla="*/ 1447715 w 1447715"/>
                        <a:gd name="connsiteY0" fmla="*/ 0 h 1514475"/>
                        <a:gd name="connsiteX1" fmla="*/ 461877 w 1447715"/>
                        <a:gd name="connsiteY1" fmla="*/ 514350 h 1514475"/>
                        <a:gd name="connsiteX2" fmla="*/ 4677 w 1447715"/>
                        <a:gd name="connsiteY2" fmla="*/ 1036481 h 1514475"/>
                        <a:gd name="connsiteX3" fmla="*/ 719052 w 1447715"/>
                        <a:gd name="connsiteY3" fmla="*/ 1514475 h 1514475"/>
                        <a:gd name="connsiteX0" fmla="*/ 1447715 w 1447715"/>
                        <a:gd name="connsiteY0" fmla="*/ 0 h 1514475"/>
                        <a:gd name="connsiteX1" fmla="*/ 461877 w 1447715"/>
                        <a:gd name="connsiteY1" fmla="*/ 514350 h 1514475"/>
                        <a:gd name="connsiteX2" fmla="*/ 4677 w 1447715"/>
                        <a:gd name="connsiteY2" fmla="*/ 1036481 h 1514475"/>
                        <a:gd name="connsiteX3" fmla="*/ 719052 w 1447715"/>
                        <a:gd name="connsiteY3" fmla="*/ 1514475 h 1514475"/>
                        <a:gd name="connsiteX0" fmla="*/ 1443038 w 1443038"/>
                        <a:gd name="connsiteY0" fmla="*/ 0 h 1514475"/>
                        <a:gd name="connsiteX1" fmla="*/ 0 w 1443038"/>
                        <a:gd name="connsiteY1" fmla="*/ 1036481 h 1514475"/>
                        <a:gd name="connsiteX2" fmla="*/ 714375 w 1443038"/>
                        <a:gd name="connsiteY2" fmla="*/ 1514475 h 1514475"/>
                        <a:gd name="connsiteX0" fmla="*/ 1468458 w 1468458"/>
                        <a:gd name="connsiteY0" fmla="*/ 0 h 1514475"/>
                        <a:gd name="connsiteX1" fmla="*/ 25420 w 1468458"/>
                        <a:gd name="connsiteY1" fmla="*/ 1036481 h 1514475"/>
                        <a:gd name="connsiteX2" fmla="*/ 739795 w 1468458"/>
                        <a:gd name="connsiteY2" fmla="*/ 1514475 h 1514475"/>
                        <a:gd name="connsiteX0" fmla="*/ 1505745 w 1505745"/>
                        <a:gd name="connsiteY0" fmla="*/ 0 h 1514475"/>
                        <a:gd name="connsiteX1" fmla="*/ 62707 w 1505745"/>
                        <a:gd name="connsiteY1" fmla="*/ 1036481 h 1514475"/>
                        <a:gd name="connsiteX2" fmla="*/ 777082 w 1505745"/>
                        <a:gd name="connsiteY2" fmla="*/ 1514475 h 1514475"/>
                        <a:gd name="connsiteX0" fmla="*/ 1840002 w 1840002"/>
                        <a:gd name="connsiteY0" fmla="*/ 0 h 1514475"/>
                        <a:gd name="connsiteX1" fmla="*/ 41364 w 1840002"/>
                        <a:gd name="connsiteY1" fmla="*/ 764184 h 1514475"/>
                        <a:gd name="connsiteX2" fmla="*/ 1111339 w 1840002"/>
                        <a:gd name="connsiteY2" fmla="*/ 1514475 h 1514475"/>
                        <a:gd name="connsiteX0" fmla="*/ 1203550 w 1203550"/>
                        <a:gd name="connsiteY0" fmla="*/ 0 h 1617506"/>
                        <a:gd name="connsiteX1" fmla="*/ 109762 w 1203550"/>
                        <a:gd name="connsiteY1" fmla="*/ 867215 h 1617506"/>
                        <a:gd name="connsiteX2" fmla="*/ 1179737 w 1203550"/>
                        <a:gd name="connsiteY2" fmla="*/ 1617506 h 1617506"/>
                        <a:gd name="connsiteX0" fmla="*/ 1260590 w 1260590"/>
                        <a:gd name="connsiteY0" fmla="*/ 0 h 1617506"/>
                        <a:gd name="connsiteX1" fmla="*/ 96952 w 1260590"/>
                        <a:gd name="connsiteY1" fmla="*/ 889294 h 1617506"/>
                        <a:gd name="connsiteX2" fmla="*/ 1236777 w 1260590"/>
                        <a:gd name="connsiteY2" fmla="*/ 1617506 h 1617506"/>
                        <a:gd name="connsiteX0" fmla="*/ 1217632 w 1217632"/>
                        <a:gd name="connsiteY0" fmla="*/ 0 h 1617506"/>
                        <a:gd name="connsiteX1" fmla="*/ 53994 w 1217632"/>
                        <a:gd name="connsiteY1" fmla="*/ 889294 h 1617506"/>
                        <a:gd name="connsiteX2" fmla="*/ 1193819 w 1217632"/>
                        <a:gd name="connsiteY2" fmla="*/ 1617506 h 1617506"/>
                        <a:gd name="connsiteX0" fmla="*/ 1187746 w 1187746"/>
                        <a:gd name="connsiteY0" fmla="*/ 0 h 1617506"/>
                        <a:gd name="connsiteX1" fmla="*/ 24108 w 1187746"/>
                        <a:gd name="connsiteY1" fmla="*/ 889294 h 1617506"/>
                        <a:gd name="connsiteX2" fmla="*/ 1163933 w 1187746"/>
                        <a:gd name="connsiteY2" fmla="*/ 1617506 h 1617506"/>
                        <a:gd name="connsiteX0" fmla="*/ 1187746 w 1187746"/>
                        <a:gd name="connsiteY0" fmla="*/ 0 h 1617506"/>
                        <a:gd name="connsiteX1" fmla="*/ 24108 w 1187746"/>
                        <a:gd name="connsiteY1" fmla="*/ 889294 h 1617506"/>
                        <a:gd name="connsiteX2" fmla="*/ 1163933 w 1187746"/>
                        <a:gd name="connsiteY2" fmla="*/ 1617506 h 1617506"/>
                        <a:gd name="connsiteX0" fmla="*/ 1180897 w 1180897"/>
                        <a:gd name="connsiteY0" fmla="*/ 0 h 1617506"/>
                        <a:gd name="connsiteX1" fmla="*/ 17259 w 1180897"/>
                        <a:gd name="connsiteY1" fmla="*/ 889294 h 1617506"/>
                        <a:gd name="connsiteX2" fmla="*/ 1157084 w 1180897"/>
                        <a:gd name="connsiteY2" fmla="*/ 1617506 h 1617506"/>
                        <a:gd name="connsiteX0" fmla="*/ 1173417 w 1173417"/>
                        <a:gd name="connsiteY0" fmla="*/ 0 h 1617506"/>
                        <a:gd name="connsiteX1" fmla="*/ 9779 w 1173417"/>
                        <a:gd name="connsiteY1" fmla="*/ 889294 h 1617506"/>
                        <a:gd name="connsiteX2" fmla="*/ 1149604 w 1173417"/>
                        <a:gd name="connsiteY2" fmla="*/ 1617506 h 16175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173417" h="1617506">
                          <a:moveTo>
                            <a:pt x="1173417" y="0"/>
                          </a:moveTo>
                          <a:cubicBezTo>
                            <a:pt x="701334" y="246820"/>
                            <a:pt x="-97377" y="547121"/>
                            <a:pt x="9779" y="889294"/>
                          </a:cubicBezTo>
                          <a:cubicBezTo>
                            <a:pt x="97091" y="1153139"/>
                            <a:pt x="658272" y="1388258"/>
                            <a:pt x="1149604" y="1617506"/>
                          </a:cubicBezTo>
                        </a:path>
                      </a:pathLst>
                    </a:custGeom>
                    <a:ln w="19050" cmpd="sng">
                      <a:solidFill>
                        <a:schemeClr val="accent2"/>
                      </a:solidFill>
                    </a:ln>
                    <a:effectLst>
                      <a:outerShdw blurRad="50800" dist="127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5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pic>
                  <p:nvPicPr>
                    <p:cNvPr id="111" name="Picture 110">
                      <a:extLst>
                        <a:ext uri="{FF2B5EF4-FFF2-40B4-BE49-F238E27FC236}">
                          <a16:creationId xmlns:a16="http://schemas.microsoft.com/office/drawing/2014/main" id="{06141B87-77A5-49DD-9E69-DD5A2C84D3D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8" cstate="email">
                      <a:duotone>
                        <a:prstClr val="black"/>
                        <a:schemeClr val="accent2">
                          <a:tint val="45000"/>
                          <a:satMod val="400000"/>
                        </a:schemeClr>
                      </a:duotone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936269" y="992773"/>
                      <a:ext cx="380375" cy="229402"/>
                    </a:xfrm>
                    <a:prstGeom prst="rect">
                      <a:avLst/>
                    </a:prstGeom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</p:pic>
                <p:pic>
                  <p:nvPicPr>
                    <p:cNvPr id="75" name="Picture 74">
                      <a:extLst>
                        <a:ext uri="{FF2B5EF4-FFF2-40B4-BE49-F238E27FC236}">
                          <a16:creationId xmlns:a16="http://schemas.microsoft.com/office/drawing/2014/main" id="{07DD4FB5-0FBB-4020-9918-35D2095A5E0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4" cstate="email">
                      <a:duotone>
                        <a:prstClr val="black"/>
                        <a:schemeClr val="accent2">
                          <a:tint val="45000"/>
                          <a:satMod val="400000"/>
                        </a:scheme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15">
                              <a14:imgEffect>
                                <a14:saturation sat="30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20501706" flipH="1">
                      <a:off x="2455682" y="1647731"/>
                      <a:ext cx="602080" cy="363110"/>
                    </a:xfrm>
                    <a:prstGeom prst="rect">
                      <a:avLst/>
                    </a:prstGeom>
                    <a:noFill/>
                  </p:spPr>
                </p:pic>
              </p:grpSp>
            </p:grpSp>
          </p:grpSp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732286E2-7E78-480E-929A-7F7C4F302C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22164" y="4208595"/>
                <a:ext cx="538425" cy="538425"/>
              </a:xfrm>
              <a:prstGeom prst="rect">
                <a:avLst/>
              </a:prstGeom>
            </p:spPr>
          </p:pic>
        </p:grpSp>
        <p:sp>
          <p:nvSpPr>
            <p:cNvPr id="85" name="Freeform 64">
              <a:extLst>
                <a:ext uri="{FF2B5EF4-FFF2-40B4-BE49-F238E27FC236}">
                  <a16:creationId xmlns:a16="http://schemas.microsoft.com/office/drawing/2014/main" id="{2A374527-A0D9-44CE-B6D0-00D14A8986AC}"/>
                </a:ext>
              </a:extLst>
            </p:cNvPr>
            <p:cNvSpPr/>
            <p:nvPr/>
          </p:nvSpPr>
          <p:spPr>
            <a:xfrm rot="4002394" flipH="1">
              <a:off x="10312853" y="3594850"/>
              <a:ext cx="167562" cy="719247"/>
            </a:xfrm>
            <a:custGeom>
              <a:avLst/>
              <a:gdLst>
                <a:gd name="connsiteX0" fmla="*/ 1244303 w 1244303"/>
                <a:gd name="connsiteY0" fmla="*/ 0 h 1514475"/>
                <a:gd name="connsiteX1" fmla="*/ 258465 w 1244303"/>
                <a:gd name="connsiteY1" fmla="*/ 514350 h 1514475"/>
                <a:gd name="connsiteX2" fmla="*/ 10815 w 1244303"/>
                <a:gd name="connsiteY2" fmla="*/ 933450 h 1514475"/>
                <a:gd name="connsiteX3" fmla="*/ 515640 w 1244303"/>
                <a:gd name="connsiteY3" fmla="*/ 1514475 h 1514475"/>
                <a:gd name="connsiteX0" fmla="*/ 1447715 w 1447715"/>
                <a:gd name="connsiteY0" fmla="*/ 0 h 1514475"/>
                <a:gd name="connsiteX1" fmla="*/ 461877 w 1447715"/>
                <a:gd name="connsiteY1" fmla="*/ 514350 h 1514475"/>
                <a:gd name="connsiteX2" fmla="*/ 4677 w 1447715"/>
                <a:gd name="connsiteY2" fmla="*/ 1036481 h 1514475"/>
                <a:gd name="connsiteX3" fmla="*/ 719052 w 1447715"/>
                <a:gd name="connsiteY3" fmla="*/ 1514475 h 1514475"/>
                <a:gd name="connsiteX0" fmla="*/ 1447715 w 1447715"/>
                <a:gd name="connsiteY0" fmla="*/ 0 h 1514475"/>
                <a:gd name="connsiteX1" fmla="*/ 461877 w 1447715"/>
                <a:gd name="connsiteY1" fmla="*/ 514350 h 1514475"/>
                <a:gd name="connsiteX2" fmla="*/ 4677 w 1447715"/>
                <a:gd name="connsiteY2" fmla="*/ 1036481 h 1514475"/>
                <a:gd name="connsiteX3" fmla="*/ 719052 w 1447715"/>
                <a:gd name="connsiteY3" fmla="*/ 1514475 h 1514475"/>
                <a:gd name="connsiteX0" fmla="*/ 1447715 w 1447715"/>
                <a:gd name="connsiteY0" fmla="*/ 0 h 1514475"/>
                <a:gd name="connsiteX1" fmla="*/ 461877 w 1447715"/>
                <a:gd name="connsiteY1" fmla="*/ 514350 h 1514475"/>
                <a:gd name="connsiteX2" fmla="*/ 4677 w 1447715"/>
                <a:gd name="connsiteY2" fmla="*/ 1036481 h 1514475"/>
                <a:gd name="connsiteX3" fmla="*/ 719052 w 1447715"/>
                <a:gd name="connsiteY3" fmla="*/ 1514475 h 1514475"/>
                <a:gd name="connsiteX0" fmla="*/ 1443038 w 1443038"/>
                <a:gd name="connsiteY0" fmla="*/ 0 h 1514475"/>
                <a:gd name="connsiteX1" fmla="*/ 0 w 1443038"/>
                <a:gd name="connsiteY1" fmla="*/ 1036481 h 1514475"/>
                <a:gd name="connsiteX2" fmla="*/ 714375 w 1443038"/>
                <a:gd name="connsiteY2" fmla="*/ 1514475 h 1514475"/>
                <a:gd name="connsiteX0" fmla="*/ 1468458 w 1468458"/>
                <a:gd name="connsiteY0" fmla="*/ 0 h 1514475"/>
                <a:gd name="connsiteX1" fmla="*/ 25420 w 1468458"/>
                <a:gd name="connsiteY1" fmla="*/ 1036481 h 1514475"/>
                <a:gd name="connsiteX2" fmla="*/ 739795 w 1468458"/>
                <a:gd name="connsiteY2" fmla="*/ 1514475 h 1514475"/>
                <a:gd name="connsiteX0" fmla="*/ 1505745 w 1505745"/>
                <a:gd name="connsiteY0" fmla="*/ 0 h 1514475"/>
                <a:gd name="connsiteX1" fmla="*/ 62707 w 1505745"/>
                <a:gd name="connsiteY1" fmla="*/ 1036481 h 1514475"/>
                <a:gd name="connsiteX2" fmla="*/ 777082 w 1505745"/>
                <a:gd name="connsiteY2" fmla="*/ 1514475 h 1514475"/>
                <a:gd name="connsiteX0" fmla="*/ 1840002 w 1840002"/>
                <a:gd name="connsiteY0" fmla="*/ 0 h 1514475"/>
                <a:gd name="connsiteX1" fmla="*/ 41364 w 1840002"/>
                <a:gd name="connsiteY1" fmla="*/ 764184 h 1514475"/>
                <a:gd name="connsiteX2" fmla="*/ 1111339 w 1840002"/>
                <a:gd name="connsiteY2" fmla="*/ 1514475 h 1514475"/>
                <a:gd name="connsiteX0" fmla="*/ 1203550 w 1203550"/>
                <a:gd name="connsiteY0" fmla="*/ 0 h 1617506"/>
                <a:gd name="connsiteX1" fmla="*/ 109762 w 1203550"/>
                <a:gd name="connsiteY1" fmla="*/ 867215 h 1617506"/>
                <a:gd name="connsiteX2" fmla="*/ 1179737 w 1203550"/>
                <a:gd name="connsiteY2" fmla="*/ 1617506 h 1617506"/>
                <a:gd name="connsiteX0" fmla="*/ 1260590 w 1260590"/>
                <a:gd name="connsiteY0" fmla="*/ 0 h 1617506"/>
                <a:gd name="connsiteX1" fmla="*/ 96952 w 1260590"/>
                <a:gd name="connsiteY1" fmla="*/ 889294 h 1617506"/>
                <a:gd name="connsiteX2" fmla="*/ 1236777 w 1260590"/>
                <a:gd name="connsiteY2" fmla="*/ 1617506 h 1617506"/>
                <a:gd name="connsiteX0" fmla="*/ 1217632 w 1217632"/>
                <a:gd name="connsiteY0" fmla="*/ 0 h 1617506"/>
                <a:gd name="connsiteX1" fmla="*/ 53994 w 1217632"/>
                <a:gd name="connsiteY1" fmla="*/ 889294 h 1617506"/>
                <a:gd name="connsiteX2" fmla="*/ 1193819 w 1217632"/>
                <a:gd name="connsiteY2" fmla="*/ 1617506 h 1617506"/>
                <a:gd name="connsiteX0" fmla="*/ 1187746 w 1187746"/>
                <a:gd name="connsiteY0" fmla="*/ 0 h 1617506"/>
                <a:gd name="connsiteX1" fmla="*/ 24108 w 1187746"/>
                <a:gd name="connsiteY1" fmla="*/ 889294 h 1617506"/>
                <a:gd name="connsiteX2" fmla="*/ 1163933 w 1187746"/>
                <a:gd name="connsiteY2" fmla="*/ 1617506 h 1617506"/>
                <a:gd name="connsiteX0" fmla="*/ 1187746 w 1187746"/>
                <a:gd name="connsiteY0" fmla="*/ 0 h 1617506"/>
                <a:gd name="connsiteX1" fmla="*/ 24108 w 1187746"/>
                <a:gd name="connsiteY1" fmla="*/ 889294 h 1617506"/>
                <a:gd name="connsiteX2" fmla="*/ 1163933 w 1187746"/>
                <a:gd name="connsiteY2" fmla="*/ 1617506 h 1617506"/>
                <a:gd name="connsiteX0" fmla="*/ 1180897 w 1180897"/>
                <a:gd name="connsiteY0" fmla="*/ 0 h 1617506"/>
                <a:gd name="connsiteX1" fmla="*/ 17259 w 1180897"/>
                <a:gd name="connsiteY1" fmla="*/ 889294 h 1617506"/>
                <a:gd name="connsiteX2" fmla="*/ 1157084 w 1180897"/>
                <a:gd name="connsiteY2" fmla="*/ 1617506 h 1617506"/>
                <a:gd name="connsiteX0" fmla="*/ 1173417 w 1173417"/>
                <a:gd name="connsiteY0" fmla="*/ 0 h 1617506"/>
                <a:gd name="connsiteX1" fmla="*/ 9779 w 1173417"/>
                <a:gd name="connsiteY1" fmla="*/ 889294 h 1617506"/>
                <a:gd name="connsiteX2" fmla="*/ 1149604 w 1173417"/>
                <a:gd name="connsiteY2" fmla="*/ 1617506 h 161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3417" h="1617506">
                  <a:moveTo>
                    <a:pt x="1173417" y="0"/>
                  </a:moveTo>
                  <a:cubicBezTo>
                    <a:pt x="701334" y="246820"/>
                    <a:pt x="-97377" y="547121"/>
                    <a:pt x="9779" y="889294"/>
                  </a:cubicBezTo>
                  <a:cubicBezTo>
                    <a:pt x="97091" y="1153139"/>
                    <a:pt x="658272" y="1388258"/>
                    <a:pt x="1149604" y="1617506"/>
                  </a:cubicBezTo>
                </a:path>
              </a:pathLst>
            </a:custGeom>
            <a:ln w="38100" cmpd="sng">
              <a:solidFill>
                <a:schemeClr val="accent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" name="Freeform 64">
              <a:extLst>
                <a:ext uri="{FF2B5EF4-FFF2-40B4-BE49-F238E27FC236}">
                  <a16:creationId xmlns:a16="http://schemas.microsoft.com/office/drawing/2014/main" id="{2F06FDE2-1FA9-45EC-B4F9-2B1BE4A6B9A2}"/>
                </a:ext>
              </a:extLst>
            </p:cNvPr>
            <p:cNvSpPr/>
            <p:nvPr/>
          </p:nvSpPr>
          <p:spPr>
            <a:xfrm rot="11996556" flipH="1">
              <a:off x="9580929" y="3945422"/>
              <a:ext cx="489039" cy="235363"/>
            </a:xfrm>
            <a:custGeom>
              <a:avLst/>
              <a:gdLst>
                <a:gd name="connsiteX0" fmla="*/ 1244303 w 1244303"/>
                <a:gd name="connsiteY0" fmla="*/ 0 h 1514475"/>
                <a:gd name="connsiteX1" fmla="*/ 258465 w 1244303"/>
                <a:gd name="connsiteY1" fmla="*/ 514350 h 1514475"/>
                <a:gd name="connsiteX2" fmla="*/ 10815 w 1244303"/>
                <a:gd name="connsiteY2" fmla="*/ 933450 h 1514475"/>
                <a:gd name="connsiteX3" fmla="*/ 515640 w 1244303"/>
                <a:gd name="connsiteY3" fmla="*/ 1514475 h 1514475"/>
                <a:gd name="connsiteX0" fmla="*/ 1447715 w 1447715"/>
                <a:gd name="connsiteY0" fmla="*/ 0 h 1514475"/>
                <a:gd name="connsiteX1" fmla="*/ 461877 w 1447715"/>
                <a:gd name="connsiteY1" fmla="*/ 514350 h 1514475"/>
                <a:gd name="connsiteX2" fmla="*/ 4677 w 1447715"/>
                <a:gd name="connsiteY2" fmla="*/ 1036481 h 1514475"/>
                <a:gd name="connsiteX3" fmla="*/ 719052 w 1447715"/>
                <a:gd name="connsiteY3" fmla="*/ 1514475 h 1514475"/>
                <a:gd name="connsiteX0" fmla="*/ 1447715 w 1447715"/>
                <a:gd name="connsiteY0" fmla="*/ 0 h 1514475"/>
                <a:gd name="connsiteX1" fmla="*/ 461877 w 1447715"/>
                <a:gd name="connsiteY1" fmla="*/ 514350 h 1514475"/>
                <a:gd name="connsiteX2" fmla="*/ 4677 w 1447715"/>
                <a:gd name="connsiteY2" fmla="*/ 1036481 h 1514475"/>
                <a:gd name="connsiteX3" fmla="*/ 719052 w 1447715"/>
                <a:gd name="connsiteY3" fmla="*/ 1514475 h 1514475"/>
                <a:gd name="connsiteX0" fmla="*/ 1447715 w 1447715"/>
                <a:gd name="connsiteY0" fmla="*/ 0 h 1514475"/>
                <a:gd name="connsiteX1" fmla="*/ 461877 w 1447715"/>
                <a:gd name="connsiteY1" fmla="*/ 514350 h 1514475"/>
                <a:gd name="connsiteX2" fmla="*/ 4677 w 1447715"/>
                <a:gd name="connsiteY2" fmla="*/ 1036481 h 1514475"/>
                <a:gd name="connsiteX3" fmla="*/ 719052 w 1447715"/>
                <a:gd name="connsiteY3" fmla="*/ 1514475 h 1514475"/>
                <a:gd name="connsiteX0" fmla="*/ 1443038 w 1443038"/>
                <a:gd name="connsiteY0" fmla="*/ 0 h 1514475"/>
                <a:gd name="connsiteX1" fmla="*/ 0 w 1443038"/>
                <a:gd name="connsiteY1" fmla="*/ 1036481 h 1514475"/>
                <a:gd name="connsiteX2" fmla="*/ 714375 w 1443038"/>
                <a:gd name="connsiteY2" fmla="*/ 1514475 h 1514475"/>
                <a:gd name="connsiteX0" fmla="*/ 1468458 w 1468458"/>
                <a:gd name="connsiteY0" fmla="*/ 0 h 1514475"/>
                <a:gd name="connsiteX1" fmla="*/ 25420 w 1468458"/>
                <a:gd name="connsiteY1" fmla="*/ 1036481 h 1514475"/>
                <a:gd name="connsiteX2" fmla="*/ 739795 w 1468458"/>
                <a:gd name="connsiteY2" fmla="*/ 1514475 h 1514475"/>
                <a:gd name="connsiteX0" fmla="*/ 1505745 w 1505745"/>
                <a:gd name="connsiteY0" fmla="*/ 0 h 1514475"/>
                <a:gd name="connsiteX1" fmla="*/ 62707 w 1505745"/>
                <a:gd name="connsiteY1" fmla="*/ 1036481 h 1514475"/>
                <a:gd name="connsiteX2" fmla="*/ 777082 w 1505745"/>
                <a:gd name="connsiteY2" fmla="*/ 1514475 h 1514475"/>
                <a:gd name="connsiteX0" fmla="*/ 1840002 w 1840002"/>
                <a:gd name="connsiteY0" fmla="*/ 0 h 1514475"/>
                <a:gd name="connsiteX1" fmla="*/ 41364 w 1840002"/>
                <a:gd name="connsiteY1" fmla="*/ 764184 h 1514475"/>
                <a:gd name="connsiteX2" fmla="*/ 1111339 w 1840002"/>
                <a:gd name="connsiteY2" fmla="*/ 1514475 h 1514475"/>
                <a:gd name="connsiteX0" fmla="*/ 1203550 w 1203550"/>
                <a:gd name="connsiteY0" fmla="*/ 0 h 1617506"/>
                <a:gd name="connsiteX1" fmla="*/ 109762 w 1203550"/>
                <a:gd name="connsiteY1" fmla="*/ 867215 h 1617506"/>
                <a:gd name="connsiteX2" fmla="*/ 1179737 w 1203550"/>
                <a:gd name="connsiteY2" fmla="*/ 1617506 h 1617506"/>
                <a:gd name="connsiteX0" fmla="*/ 1260590 w 1260590"/>
                <a:gd name="connsiteY0" fmla="*/ 0 h 1617506"/>
                <a:gd name="connsiteX1" fmla="*/ 96952 w 1260590"/>
                <a:gd name="connsiteY1" fmla="*/ 889294 h 1617506"/>
                <a:gd name="connsiteX2" fmla="*/ 1236777 w 1260590"/>
                <a:gd name="connsiteY2" fmla="*/ 1617506 h 1617506"/>
                <a:gd name="connsiteX0" fmla="*/ 1217632 w 1217632"/>
                <a:gd name="connsiteY0" fmla="*/ 0 h 1617506"/>
                <a:gd name="connsiteX1" fmla="*/ 53994 w 1217632"/>
                <a:gd name="connsiteY1" fmla="*/ 889294 h 1617506"/>
                <a:gd name="connsiteX2" fmla="*/ 1193819 w 1217632"/>
                <a:gd name="connsiteY2" fmla="*/ 1617506 h 1617506"/>
                <a:gd name="connsiteX0" fmla="*/ 1187746 w 1187746"/>
                <a:gd name="connsiteY0" fmla="*/ 0 h 1617506"/>
                <a:gd name="connsiteX1" fmla="*/ 24108 w 1187746"/>
                <a:gd name="connsiteY1" fmla="*/ 889294 h 1617506"/>
                <a:gd name="connsiteX2" fmla="*/ 1163933 w 1187746"/>
                <a:gd name="connsiteY2" fmla="*/ 1617506 h 1617506"/>
                <a:gd name="connsiteX0" fmla="*/ 1187746 w 1187746"/>
                <a:gd name="connsiteY0" fmla="*/ 0 h 1617506"/>
                <a:gd name="connsiteX1" fmla="*/ 24108 w 1187746"/>
                <a:gd name="connsiteY1" fmla="*/ 889294 h 1617506"/>
                <a:gd name="connsiteX2" fmla="*/ 1163933 w 1187746"/>
                <a:gd name="connsiteY2" fmla="*/ 1617506 h 1617506"/>
                <a:gd name="connsiteX0" fmla="*/ 1180897 w 1180897"/>
                <a:gd name="connsiteY0" fmla="*/ 0 h 1617506"/>
                <a:gd name="connsiteX1" fmla="*/ 17259 w 1180897"/>
                <a:gd name="connsiteY1" fmla="*/ 889294 h 1617506"/>
                <a:gd name="connsiteX2" fmla="*/ 1157084 w 1180897"/>
                <a:gd name="connsiteY2" fmla="*/ 1617506 h 1617506"/>
                <a:gd name="connsiteX0" fmla="*/ 1173417 w 1173417"/>
                <a:gd name="connsiteY0" fmla="*/ 0 h 1617506"/>
                <a:gd name="connsiteX1" fmla="*/ 9779 w 1173417"/>
                <a:gd name="connsiteY1" fmla="*/ 889294 h 1617506"/>
                <a:gd name="connsiteX2" fmla="*/ 1149604 w 1173417"/>
                <a:gd name="connsiteY2" fmla="*/ 1617506 h 161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3417" h="1617506">
                  <a:moveTo>
                    <a:pt x="1173417" y="0"/>
                  </a:moveTo>
                  <a:cubicBezTo>
                    <a:pt x="701334" y="246820"/>
                    <a:pt x="-97377" y="547121"/>
                    <a:pt x="9779" y="889294"/>
                  </a:cubicBezTo>
                  <a:cubicBezTo>
                    <a:pt x="97091" y="1153139"/>
                    <a:pt x="658272" y="1388258"/>
                    <a:pt x="1149604" y="1617506"/>
                  </a:cubicBezTo>
                </a:path>
              </a:pathLst>
            </a:custGeom>
            <a:ln w="38100" cmpd="sng">
              <a:solidFill>
                <a:schemeClr val="accent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78" name="TextBox 88">
            <a:extLst>
              <a:ext uri="{FF2B5EF4-FFF2-40B4-BE49-F238E27FC236}">
                <a16:creationId xmlns:a16="http://schemas.microsoft.com/office/drawing/2014/main" id="{4D021C41-2243-4AC2-A41F-32B156C0A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902" y="997802"/>
            <a:ext cx="207705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AE00">
                    <a:lumMod val="20000"/>
                    <a:lumOff val="8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67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ECEPT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AE00">
                    <a:lumMod val="20000"/>
                    <a:lumOff val="8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67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AE00">
                    <a:lumMod val="20000"/>
                    <a:lumOff val="8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67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Predicts </a:t>
            </a:r>
            <a:r>
              <a:rPr kumimoji="0" lang="en-US" alt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AE00">
                    <a:lumMod val="20000"/>
                    <a:lumOff val="8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67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enroute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AE00">
                    <a:lumMod val="20000"/>
                    <a:lumOff val="8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67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capacity reductions and identifies clear paths</a:t>
            </a:r>
          </a:p>
        </p:txBody>
      </p:sp>
      <p:sp>
        <p:nvSpPr>
          <p:cNvPr id="81" name="TextBox 90">
            <a:extLst>
              <a:ext uri="{FF2B5EF4-FFF2-40B4-BE49-F238E27FC236}">
                <a16:creationId xmlns:a16="http://schemas.microsoft.com/office/drawing/2014/main" id="{AEC22A39-6AE3-4BE0-9DF3-25E3398021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34922" y="2011493"/>
            <a:ext cx="204929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AE00">
                    <a:lumMod val="20000"/>
                    <a:lumOff val="8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63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TCEPT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AE00">
                    <a:lumMod val="20000"/>
                    <a:lumOff val="8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63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Predicts bedpost arrival impacts and optional routes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88A14A6-CDF2-415D-A436-1A8A89D119DE}"/>
              </a:ext>
            </a:extLst>
          </p:cNvPr>
          <p:cNvSpPr txBox="1"/>
          <p:nvPr/>
        </p:nvSpPr>
        <p:spPr>
          <a:xfrm>
            <a:off x="4040545" y="6055605"/>
            <a:ext cx="4345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BCFEB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 integrated ATC weather decision support</a:t>
            </a:r>
          </a:p>
        </p:txBody>
      </p:sp>
    </p:spTree>
    <p:extLst>
      <p:ext uri="{BB962C8B-B14F-4D97-AF65-F5344CB8AC3E}">
        <p14:creationId xmlns:p14="http://schemas.microsoft.com/office/powerpoint/2010/main" val="137077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78" grpId="0"/>
      <p:bldP spid="81" grpId="0"/>
      <p:bldP spid="8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642267F-3D59-8739-7DED-CC58DA491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900B51-9B7E-86E8-CD11-71F1765894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69" y="1012156"/>
            <a:ext cx="10752000" cy="379656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B757397-5542-9798-C503-1AD38C60A07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D835BC3-8651-5249-B4F1-13C2014775C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212786-DE74-FE84-DC63-62CE439AC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" y="461128"/>
            <a:ext cx="10752000" cy="480131"/>
          </a:xfrm>
        </p:spPr>
        <p:txBody>
          <a:bodyPr/>
          <a:lstStyle/>
          <a:p>
            <a:r>
              <a:rPr lang="en-US" dirty="0"/>
              <a:t>MIT Weather Products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D279330-9F01-CF09-EAAE-97D8A3AE7AF5}"/>
              </a:ext>
            </a:extLst>
          </p:cNvPr>
          <p:cNvGrpSpPr/>
          <p:nvPr/>
        </p:nvGrpSpPr>
        <p:grpSpPr>
          <a:xfrm>
            <a:off x="12328207" y="-10758"/>
            <a:ext cx="1973057" cy="1676273"/>
            <a:chOff x="12328207" y="-10758"/>
            <a:chExt cx="1973057" cy="1676273"/>
          </a:xfrm>
        </p:grpSpPr>
        <p:sp>
          <p:nvSpPr>
            <p:cNvPr id="11" name="Rectangle 14">
              <a:extLst>
                <a:ext uri="{FF2B5EF4-FFF2-40B4-BE49-F238E27FC236}">
                  <a16:creationId xmlns:a16="http://schemas.microsoft.com/office/drawing/2014/main" id="{1C1E6D22-98B3-B76C-0DB1-9433F560B4D8}"/>
                </a:ext>
              </a:extLst>
            </p:cNvPr>
            <p:cNvSpPr/>
            <p:nvPr userDrawn="1"/>
          </p:nvSpPr>
          <p:spPr>
            <a:xfrm>
              <a:off x="12328207" y="-10758"/>
              <a:ext cx="1973057" cy="268942"/>
            </a:xfrm>
            <a:custGeom>
              <a:avLst/>
              <a:gdLst/>
              <a:ahLst/>
              <a:cxnLst/>
              <a:rect l="l" t="t" r="r" b="b"/>
              <a:pathLst>
                <a:path w="1861974" h="209552">
                  <a:moveTo>
                    <a:pt x="90324" y="0"/>
                  </a:moveTo>
                  <a:lnTo>
                    <a:pt x="1861974" y="0"/>
                  </a:lnTo>
                  <a:lnTo>
                    <a:pt x="1861974" y="209551"/>
                  </a:lnTo>
                  <a:lnTo>
                    <a:pt x="180647" y="209551"/>
                  </a:lnTo>
                  <a:lnTo>
                    <a:pt x="180647" y="209552"/>
                  </a:lnTo>
                  <a:lnTo>
                    <a:pt x="180646" y="209551"/>
                  </a:lnTo>
                  <a:lnTo>
                    <a:pt x="90324" y="209551"/>
                  </a:lnTo>
                  <a:lnTo>
                    <a:pt x="90324" y="157164"/>
                  </a:lnTo>
                  <a:lnTo>
                    <a:pt x="0" y="104777"/>
                  </a:lnTo>
                  <a:lnTo>
                    <a:pt x="90324" y="5238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900" indent="0" algn="l"/>
              <a:r>
                <a:rPr lang="en-US" sz="1050" b="0" i="0">
                  <a:latin typeface="+mj-lt"/>
                  <a:ea typeface="Raleway" charset="0"/>
                  <a:cs typeface="Raleway" charset="0"/>
                </a:rPr>
                <a:t>Slide Tips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087C38-63F1-EEED-6436-15B93F9D5A1D}"/>
                </a:ext>
              </a:extLst>
            </p:cNvPr>
            <p:cNvSpPr/>
            <p:nvPr userDrawn="1"/>
          </p:nvSpPr>
          <p:spPr>
            <a:xfrm>
              <a:off x="12423920" y="252709"/>
              <a:ext cx="1877344" cy="1412806"/>
            </a:xfrm>
            <a:prstGeom prst="rect">
              <a:avLst/>
            </a:prstGeom>
            <a:solidFill>
              <a:srgbClr val="FE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4000" rIns="144000" bIns="108000" rtlCol="0" anchor="t"/>
            <a:lstStyle/>
            <a:p>
              <a:pPr marL="0" algn="l" defTabSz="914400" rtl="0" eaLnBrk="1" latinLnBrk="0" hangingPunct="1">
                <a:spcAft>
                  <a:spcPts val="1000"/>
                </a:spcAft>
              </a:pPr>
              <a:r>
                <a:rPr lang="en-US" sz="1000" b="0" i="0" kern="1200">
                  <a:solidFill>
                    <a:srgbClr val="464B54"/>
                  </a:solidFill>
                  <a:latin typeface="+mj-lt"/>
                  <a:ea typeface="Raleway" charset="0"/>
                  <a:cs typeface="Raleway" charset="0"/>
                </a:rPr>
                <a:t>Instructions are not visible during Show Mode</a:t>
              </a:r>
            </a:p>
            <a:p>
              <a:pPr algn="l">
                <a:spcAft>
                  <a:spcPts val="300"/>
                </a:spcAft>
              </a:pPr>
              <a:r>
                <a:rPr lang="en-US" sz="1050" b="0" i="0" kern="1200" baseline="0">
                  <a:solidFill>
                    <a:schemeClr val="accent2"/>
                  </a:solidFill>
                  <a:latin typeface="+mj-lt"/>
                  <a:ea typeface="Raleway" charset="0"/>
                  <a:cs typeface="Raleway" charset="0"/>
                </a:rPr>
                <a:t>To adjust </a:t>
              </a:r>
              <a:r>
                <a:rPr lang="en-US" sz="1050">
                  <a:solidFill>
                    <a:schemeClr val="accent2"/>
                  </a:solidFill>
                  <a:latin typeface="+mj-lt"/>
                  <a:ea typeface="Raleway" charset="0"/>
                  <a:cs typeface="Raleway" charset="0"/>
                </a:rPr>
                <a:t>t</a:t>
              </a:r>
              <a:r>
                <a:rPr lang="en-US" sz="1050" b="0" i="0" kern="1200" baseline="0">
                  <a:solidFill>
                    <a:schemeClr val="accent2"/>
                  </a:solidFill>
                  <a:latin typeface="+mj-lt"/>
                  <a:ea typeface="Raleway" charset="0"/>
                  <a:cs typeface="Raleway" charset="0"/>
                </a:rPr>
                <a:t>ext </a:t>
              </a:r>
              <a:r>
                <a:rPr lang="en-US" sz="1050">
                  <a:solidFill>
                    <a:schemeClr val="accent2"/>
                  </a:solidFill>
                  <a:latin typeface="+mj-lt"/>
                  <a:ea typeface="Raleway" charset="0"/>
                  <a:cs typeface="Raleway" charset="0"/>
                </a:rPr>
                <a:t>o</a:t>
              </a:r>
              <a:r>
                <a:rPr lang="en-US" sz="1050" b="0" i="0" kern="1200" baseline="0">
                  <a:solidFill>
                    <a:schemeClr val="accent2"/>
                  </a:solidFill>
                  <a:latin typeface="+mj-lt"/>
                  <a:ea typeface="Raleway" charset="0"/>
                  <a:cs typeface="Raleway" charset="0"/>
                </a:rPr>
                <a:t>rientation</a:t>
              </a:r>
            </a:p>
            <a:p>
              <a:pPr marL="93663" marR="0" indent="-93663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 typeface="Wingdings" charset="2"/>
                <a:buChar char="§"/>
                <a:tabLst/>
                <a:defRPr/>
              </a:pPr>
              <a:r>
                <a:rPr lang="en-US" sz="1000" b="0" i="0" kern="1200">
                  <a:solidFill>
                    <a:srgbClr val="464B54"/>
                  </a:solidFill>
                  <a:latin typeface="+mj-lt"/>
                  <a:ea typeface="Raleway" charset="0"/>
                  <a:cs typeface="Raleway" charset="0"/>
                </a:rPr>
                <a:t>Feel free to change the text positioning to be centered to the page, or aligned right, if desired.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C328F62-896F-2A1B-6960-C3F0ADE8A61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920" y="0"/>
            <a:ext cx="7498080" cy="2123350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DD743E9D-2044-E7F9-0F5B-7C22E124F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" y="2021283"/>
            <a:ext cx="5255714" cy="278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4F73981-A6BF-A350-814C-09C566532A1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82430"/>
            <a:ext cx="6089031" cy="2801249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E0B70110-E334-EE1F-D848-7C9D0825E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878" y="4454675"/>
            <a:ext cx="5514552" cy="2437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7925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66F0819-B816-F3B0-EE5E-96AB6CA5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960B20A-8C99-D73D-E319-0D6E87545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Manager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F2843EB-A5EF-200B-0E25-08121675085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D835BC3-8651-5249-B4F1-13C2014775C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6" name="Picture Placeholder 6" descr="A large office with many computers&#10;&#10;Description automatically generated">
            <a:extLst>
              <a:ext uri="{FF2B5EF4-FFF2-40B4-BE49-F238E27FC236}">
                <a16:creationId xmlns:a16="http://schemas.microsoft.com/office/drawing/2014/main" id="{A5BA341D-2A5D-BF1B-94CA-22E8E62F30F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28700" y="-762000"/>
            <a:ext cx="5702300" cy="558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502305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87CA53B-AEDD-8875-8F50-65CCC42740B7}"/>
              </a:ext>
            </a:extLst>
          </p:cNvPr>
          <p:cNvSpPr txBox="1"/>
          <p:nvPr/>
        </p:nvSpPr>
        <p:spPr>
          <a:xfrm>
            <a:off x="7251019" y="1922584"/>
            <a:ext cx="4428218" cy="31833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  <a:spcAft>
                <a:spcPts val="600"/>
              </a:spcAft>
            </a:pPr>
            <a:r>
              <a:rPr lang="en-CA" sz="2000" dirty="0">
                <a:solidFill>
                  <a:schemeClr val="tx2"/>
                </a:solidFill>
                <a:latin typeface="Neo Sans" panose="020B0504020202020204" pitchFamily="34" charset="0"/>
              </a:rPr>
              <a:t>Core Functions</a:t>
            </a:r>
          </a:p>
          <a:p>
            <a:pPr marL="342900" indent="-342900">
              <a:lnSpc>
                <a:spcPts val="2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2"/>
                </a:solidFill>
                <a:latin typeface="Neo Sans" panose="020B0504020202020204" pitchFamily="34" charset="0"/>
              </a:rPr>
              <a:t>Flight Planning</a:t>
            </a:r>
          </a:p>
          <a:p>
            <a:pPr marL="342900" indent="-342900">
              <a:lnSpc>
                <a:spcPts val="2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2"/>
                </a:solidFill>
                <a:latin typeface="Neo Sans" panose="020B0504020202020204" pitchFamily="34" charset="0"/>
              </a:rPr>
              <a:t>Flow Management</a:t>
            </a:r>
          </a:p>
          <a:p>
            <a:pPr marL="342900" indent="-342900">
              <a:lnSpc>
                <a:spcPts val="2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2"/>
                </a:solidFill>
                <a:latin typeface="Neo Sans" panose="020B0504020202020204" pitchFamily="34" charset="0"/>
              </a:rPr>
              <a:t>Capacity/Demand</a:t>
            </a:r>
          </a:p>
          <a:p>
            <a:pPr marL="342900" indent="-342900">
              <a:lnSpc>
                <a:spcPts val="2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2"/>
                </a:solidFill>
                <a:latin typeface="Neo Sans" panose="020B0504020202020204" pitchFamily="34" charset="0"/>
              </a:rPr>
              <a:t>Weather</a:t>
            </a:r>
          </a:p>
          <a:p>
            <a:pPr marL="342900" indent="-342900">
              <a:lnSpc>
                <a:spcPts val="2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2"/>
                </a:solidFill>
                <a:latin typeface="Neo Sans" panose="020B0504020202020204" pitchFamily="34" charset="0"/>
              </a:rPr>
              <a:t>Airspace Constraints</a:t>
            </a:r>
          </a:p>
          <a:p>
            <a:pPr marL="342900" indent="-342900">
              <a:lnSpc>
                <a:spcPts val="2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2"/>
                </a:solidFill>
                <a:latin typeface="Neo Sans" panose="020B0504020202020204" pitchFamily="34" charset="0"/>
              </a:rPr>
              <a:t>What-If Support</a:t>
            </a:r>
          </a:p>
          <a:p>
            <a:pPr marL="342900" indent="-342900">
              <a:lnSpc>
                <a:spcPts val="25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2"/>
                </a:solidFill>
                <a:latin typeface="Neo Sans" panose="020B0504020202020204" pitchFamily="34" charset="0"/>
              </a:rPr>
              <a:t>Coordination (particularly with FAA)</a:t>
            </a:r>
          </a:p>
        </p:txBody>
      </p:sp>
      <p:pic>
        <p:nvPicPr>
          <p:cNvPr id="3" name="Picture 2" descr="A diagram of a service&#10;&#10;Description automatically generated">
            <a:extLst>
              <a:ext uri="{FF2B5EF4-FFF2-40B4-BE49-F238E27FC236}">
                <a16:creationId xmlns:a16="http://schemas.microsoft.com/office/drawing/2014/main" id="{53ADDD04-7E83-C0A8-C842-A81AB41078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47" y="1160022"/>
            <a:ext cx="6701652" cy="5126478"/>
          </a:xfrm>
          <a:prstGeom prst="rect">
            <a:avLst/>
          </a:prstGeom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E1AF2AD7-59F3-3355-C79B-0EBED2998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76251"/>
            <a:ext cx="10585697" cy="760533"/>
          </a:xfrm>
        </p:spPr>
        <p:txBody>
          <a:bodyPr/>
          <a:lstStyle/>
          <a:p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 panose="020B0604020202020204"/>
                <a:ea typeface="+mj-ea"/>
              </a:rPr>
              <a:t>Canadian Network Management Unit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15255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ACAC15-E97F-DB3C-6724-FF579CFFB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0077AC-8591-3521-0C7C-F200B78C10B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F582F4-1B38-F852-FB05-B6DBEABFD76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AD49559-B866-AA85-4D2E-7B08A8526059}"/>
              </a:ext>
            </a:extLst>
          </p:cNvPr>
          <p:cNvGrpSpPr/>
          <p:nvPr/>
        </p:nvGrpSpPr>
        <p:grpSpPr>
          <a:xfrm>
            <a:off x="12328207" y="-10758"/>
            <a:ext cx="2068769" cy="4745318"/>
            <a:chOff x="12328207" y="-10758"/>
            <a:chExt cx="2068769" cy="4745318"/>
          </a:xfrm>
        </p:grpSpPr>
        <p:sp>
          <p:nvSpPr>
            <p:cNvPr id="10" name="Rectangle 14">
              <a:extLst>
                <a:ext uri="{FF2B5EF4-FFF2-40B4-BE49-F238E27FC236}">
                  <a16:creationId xmlns:a16="http://schemas.microsoft.com/office/drawing/2014/main" id="{61A3F4C3-3E69-1C9E-9292-5AF8CA0FADD6}"/>
                </a:ext>
              </a:extLst>
            </p:cNvPr>
            <p:cNvSpPr/>
            <p:nvPr userDrawn="1"/>
          </p:nvSpPr>
          <p:spPr>
            <a:xfrm>
              <a:off x="12328207" y="-10758"/>
              <a:ext cx="2068769" cy="268942"/>
            </a:xfrm>
            <a:custGeom>
              <a:avLst/>
              <a:gdLst/>
              <a:ahLst/>
              <a:cxnLst/>
              <a:rect l="l" t="t" r="r" b="b"/>
              <a:pathLst>
                <a:path w="1861974" h="209552">
                  <a:moveTo>
                    <a:pt x="90324" y="0"/>
                  </a:moveTo>
                  <a:lnTo>
                    <a:pt x="1861974" y="0"/>
                  </a:lnTo>
                  <a:lnTo>
                    <a:pt x="1861974" y="209551"/>
                  </a:lnTo>
                  <a:lnTo>
                    <a:pt x="180647" y="209551"/>
                  </a:lnTo>
                  <a:lnTo>
                    <a:pt x="180647" y="209552"/>
                  </a:lnTo>
                  <a:lnTo>
                    <a:pt x="180646" y="209551"/>
                  </a:lnTo>
                  <a:lnTo>
                    <a:pt x="90324" y="209551"/>
                  </a:lnTo>
                  <a:lnTo>
                    <a:pt x="90324" y="157164"/>
                  </a:lnTo>
                  <a:lnTo>
                    <a:pt x="0" y="104777"/>
                  </a:lnTo>
                  <a:lnTo>
                    <a:pt x="90324" y="523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8900" indent="0" algn="l"/>
              <a:r>
                <a:rPr lang="en-US" sz="1050" b="0" i="0">
                  <a:latin typeface="+mj-lt"/>
                  <a:ea typeface="Raleway" charset="0"/>
                  <a:cs typeface="Raleway" charset="0"/>
                </a:rPr>
                <a:t>How to Insert Images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0DA5240-A725-4D17-AA8E-90803949BC0F}"/>
                </a:ext>
              </a:extLst>
            </p:cNvPr>
            <p:cNvSpPr/>
            <p:nvPr userDrawn="1"/>
          </p:nvSpPr>
          <p:spPr>
            <a:xfrm>
              <a:off x="12423920" y="252709"/>
              <a:ext cx="1973056" cy="4481851"/>
            </a:xfrm>
            <a:prstGeom prst="rect">
              <a:avLst/>
            </a:prstGeom>
            <a:solidFill>
              <a:srgbClr val="FE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44000" rIns="144000" bIns="108000" rtlCol="0" anchor="t"/>
            <a:lstStyle/>
            <a:p>
              <a:pPr defTabSz="914400">
                <a:spcAft>
                  <a:spcPts val="1000"/>
                </a:spcAft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Instructions are not visible during Show Mode</a:t>
              </a:r>
            </a:p>
            <a:p>
              <a:pPr>
                <a:spcAft>
                  <a:spcPts val="300"/>
                </a:spcAft>
              </a:pPr>
              <a:r>
                <a:rPr lang="en-US" sz="1050">
                  <a:solidFill>
                    <a:schemeClr val="accent2"/>
                  </a:solidFill>
                  <a:ea typeface="Raleway" charset="0"/>
                  <a:cs typeface="Raleway" charset="0"/>
                </a:rPr>
                <a:t>To insert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Select the photo icon on the image placeholder and choose a photo saved on your computer</a:t>
              </a:r>
            </a:p>
            <a:p>
              <a:pPr marL="93663" indent="-93663" defTabSz="914400">
                <a:spcAft>
                  <a:spcPts val="10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If you do not wish to insert an image, the background will remain blue</a:t>
              </a:r>
            </a:p>
            <a:p>
              <a:pPr>
                <a:spcAft>
                  <a:spcPts val="300"/>
                </a:spcAft>
              </a:pPr>
              <a:r>
                <a:rPr lang="en-US" sz="1050">
                  <a:solidFill>
                    <a:schemeClr val="accent2"/>
                  </a:solidFill>
                </a:rPr>
                <a:t>To reposition the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Right click the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ea typeface="Raleway" charset="0"/>
                  <a:cs typeface="Raleway" charset="0"/>
                </a:rPr>
                <a:t>Select the “Crop” option</a:t>
              </a:r>
            </a:p>
            <a:p>
              <a:pPr marL="93663" indent="-93663" defTabSz="914400"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cs typeface="Raleway" charset="0"/>
                </a:rPr>
                <a:t>Position or re-size the image as desired within the shape</a:t>
              </a:r>
            </a:p>
            <a:p>
              <a:pPr marL="93663" indent="-93663" defTabSz="914400">
                <a:spcAft>
                  <a:spcPts val="10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  <a:cs typeface="Raleway" charset="0"/>
                </a:rPr>
                <a:t>You can also access the “Crop” option from from the “Picture Format” section on the ribbon menu</a:t>
              </a:r>
            </a:p>
            <a:p>
              <a:pPr>
                <a:spcAft>
                  <a:spcPts val="300"/>
                </a:spcAft>
              </a:pPr>
              <a:r>
                <a:rPr lang="en-US" sz="1050">
                  <a:solidFill>
                    <a:schemeClr val="accent2"/>
                  </a:solidFill>
                </a:rPr>
                <a:t>To replace an existing image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</a:rPr>
                <a:t>Right click the image </a:t>
              </a:r>
            </a:p>
            <a:p>
              <a:pPr marL="93663" indent="-93663" defTabSz="914400">
                <a:spcAft>
                  <a:spcPts val="300"/>
                </a:spcAft>
                <a:buFont typeface="Wingdings" charset="2"/>
                <a:buChar char="§"/>
                <a:defRPr/>
              </a:pPr>
              <a:r>
                <a:rPr lang="en-US" sz="1000">
                  <a:solidFill>
                    <a:srgbClr val="464B54"/>
                  </a:solidFill>
                </a:rPr>
                <a:t>Select “Change Picture” and choose one of the options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7058167"/>
      </p:ext>
    </p:extLst>
  </p:cSld>
  <p:clrMapOvr>
    <a:masterClrMapping/>
  </p:clrMapOvr>
</p:sld>
</file>

<file path=ppt/theme/theme1.xml><?xml version="1.0" encoding="utf-8"?>
<a:theme xmlns:a="http://schemas.openxmlformats.org/drawingml/2006/main" name="NAV CANADA - English">
  <a:themeElements>
    <a:clrScheme name="NAV">
      <a:dk1>
        <a:srgbClr val="000000"/>
      </a:dk1>
      <a:lt1>
        <a:srgbClr val="FFFFFF"/>
      </a:lt1>
      <a:dk2>
        <a:srgbClr val="00529C"/>
      </a:dk2>
      <a:lt2>
        <a:srgbClr val="999FA8"/>
      </a:lt2>
      <a:accent1>
        <a:srgbClr val="00A6DC"/>
      </a:accent1>
      <a:accent2>
        <a:srgbClr val="006DAF"/>
      </a:accent2>
      <a:accent3>
        <a:srgbClr val="474D56"/>
      </a:accent3>
      <a:accent4>
        <a:srgbClr val="1FAA92"/>
      </a:accent4>
      <a:accent5>
        <a:srgbClr val="7BC366"/>
      </a:accent5>
      <a:accent6>
        <a:srgbClr val="FBB233"/>
      </a:accent6>
      <a:hlink>
        <a:srgbClr val="00A6DC"/>
      </a:hlink>
      <a:folHlink>
        <a:srgbClr val="006EB0"/>
      </a:folHlink>
    </a:clrScheme>
    <a:fontScheme name="Arial Nova">
      <a:majorFont>
        <a:latin typeface="Arial Nova Light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 Nova Light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t">
        <a:spAutoFit/>
      </a:bodyPr>
      <a:lstStyle>
        <a:defPPr algn="l">
          <a:spcBef>
            <a:spcPts val="600"/>
          </a:spcBef>
          <a:defRPr dirty="0" smtClean="0"/>
        </a:defPPr>
      </a:lstStyle>
    </a:txDef>
  </a:objectDefaults>
  <a:extraClrSchemeLst/>
  <a:custClrLst>
    <a:custClr name="Light Blue">
      <a:srgbClr val="00A6DC"/>
    </a:custClr>
    <a:custClr name="Medium Blue">
      <a:srgbClr val="006EB0"/>
    </a:custClr>
    <a:custClr name="Dark Blue">
      <a:srgbClr val="00529C"/>
    </a:custClr>
    <a:custClr name="Teal">
      <a:srgbClr val="1FAA92"/>
    </a:custClr>
    <a:custClr name="Green">
      <a:srgbClr val="7BC466"/>
    </a:custClr>
    <a:custClr name="Yellow">
      <a:srgbClr val="FCB334"/>
    </a:custClr>
    <a:custClr name="Orange">
      <a:srgbClr val="F4793B"/>
    </a:custClr>
    <a:custClr name="Red">
      <a:srgbClr val="ED1C24"/>
    </a:custClr>
    <a:custClr name="Pink">
      <a:srgbClr val="D6186E"/>
    </a:custClr>
    <a:custClr name="Purple">
      <a:srgbClr val="715DA3"/>
    </a:custClr>
    <a:custClr name="Light Blue 60%">
      <a:srgbClr val="64C3E8"/>
    </a:custClr>
    <a:custClr name="Medium Blue 60%">
      <a:srgbClr val="6697CA"/>
    </a:custClr>
    <a:custClr name="Dark Blue 60%">
      <a:srgbClr val="6781BA"/>
    </a:custClr>
    <a:custClr name="Teal 60%">
      <a:srgbClr val="86C6B7"/>
    </a:custClr>
    <a:custClr name="Green 60%">
      <a:srgbClr val="AFD89F"/>
    </a:custClr>
    <a:custClr name="Yellow 60%">
      <a:srgbClr val="FFCF86"/>
    </a:custClr>
    <a:custClr name="Orange 60%">
      <a:srgbClr val="F9AB7F"/>
    </a:custClr>
    <a:custClr name="Red 60%">
      <a:srgbClr val="F58465"/>
    </a:custClr>
    <a:custClr name="Pink 60%">
      <a:srgbClr val="E3829D"/>
    </a:custClr>
    <a:custClr name="Purple 60%">
      <a:srgbClr val="9D8FC0"/>
    </a:custClr>
    <a:custClr name="Light Blue 30%">
      <a:srgbClr val="B1DDF2"/>
    </a:custClr>
    <a:custClr name="Medium Blue 30%">
      <a:srgbClr val="ACC2E1"/>
    </a:custClr>
    <a:custClr name="Dark Blue 30%">
      <a:srgbClr val="A9B5D8"/>
    </a:custClr>
    <a:custClr name="Teal 30%">
      <a:srgbClr val="BFDFD6"/>
    </a:custClr>
    <a:custClr name="Green 30%">
      <a:srgbClr val="D5EACD"/>
    </a:custClr>
    <a:custClr name="Yellow 30%">
      <a:srgbClr val="FFE5BE"/>
    </a:custClr>
    <a:custClr name="Orange 30%">
      <a:srgbClr val="FDD3B8"/>
    </a:custClr>
    <a:custClr name="Red 30%">
      <a:srgbClr val="FBBEA7"/>
    </a:custClr>
    <a:custClr name="Pink 30%">
      <a:srgbClr val="EEBDC8"/>
    </a:custClr>
    <a:custClr name="Purple 30%">
      <a:srgbClr val="C7C0DD"/>
    </a:custClr>
  </a:custClrLst>
  <a:extLst>
    <a:ext uri="{05A4C25C-085E-4340-85A3-A5531E510DB2}">
      <thm15:themeFamily xmlns:thm15="http://schemas.microsoft.com/office/thememl/2012/main" name="NAV CANADA - EN.potx" id="{95127690-0AD4-4346-9106-937BF134924F}" vid="{EE91A2DB-2BC9-4A2E-8BD3-7F6DA64E69FA}"/>
    </a:ext>
  </a:extLst>
</a:theme>
</file>

<file path=ppt/theme/theme2.xml><?xml version="1.0" encoding="utf-8"?>
<a:theme xmlns:a="http://schemas.openxmlformats.org/drawingml/2006/main" name="1_NAV CANADA - English">
  <a:themeElements>
    <a:clrScheme name="NAV">
      <a:dk1>
        <a:srgbClr val="000000"/>
      </a:dk1>
      <a:lt1>
        <a:srgbClr val="FFFFFF"/>
      </a:lt1>
      <a:dk2>
        <a:srgbClr val="00529C"/>
      </a:dk2>
      <a:lt2>
        <a:srgbClr val="999FA8"/>
      </a:lt2>
      <a:accent1>
        <a:srgbClr val="00A6DC"/>
      </a:accent1>
      <a:accent2>
        <a:srgbClr val="006DAF"/>
      </a:accent2>
      <a:accent3>
        <a:srgbClr val="474D56"/>
      </a:accent3>
      <a:accent4>
        <a:srgbClr val="1FAA92"/>
      </a:accent4>
      <a:accent5>
        <a:srgbClr val="7BC366"/>
      </a:accent5>
      <a:accent6>
        <a:srgbClr val="FBB233"/>
      </a:accent6>
      <a:hlink>
        <a:srgbClr val="00A6DC"/>
      </a:hlink>
      <a:folHlink>
        <a:srgbClr val="006EB0"/>
      </a:folHlink>
    </a:clrScheme>
    <a:fontScheme name="Arial Nova">
      <a:majorFont>
        <a:latin typeface="Arial Nova Light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 Nova Light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t">
        <a:spAutoFit/>
      </a:bodyPr>
      <a:lstStyle>
        <a:defPPr algn="l">
          <a:spcBef>
            <a:spcPts val="600"/>
          </a:spcBef>
          <a:defRPr dirty="0" smtClean="0"/>
        </a:defPPr>
      </a:lstStyle>
    </a:txDef>
  </a:objectDefaults>
  <a:extraClrSchemeLst/>
  <a:custClrLst>
    <a:custClr name="Light Blue">
      <a:srgbClr val="00A6DC"/>
    </a:custClr>
    <a:custClr name="Medium Blue">
      <a:srgbClr val="006EB0"/>
    </a:custClr>
    <a:custClr name="Dark Blue">
      <a:srgbClr val="00529C"/>
    </a:custClr>
    <a:custClr name="Teal">
      <a:srgbClr val="1FAA92"/>
    </a:custClr>
    <a:custClr name="Green">
      <a:srgbClr val="7BC466"/>
    </a:custClr>
    <a:custClr name="Yellow">
      <a:srgbClr val="FCB334"/>
    </a:custClr>
    <a:custClr name="Orange">
      <a:srgbClr val="F4793B"/>
    </a:custClr>
    <a:custClr name="Red">
      <a:srgbClr val="ED1C24"/>
    </a:custClr>
    <a:custClr name="Pink">
      <a:srgbClr val="D6186E"/>
    </a:custClr>
    <a:custClr name="Purple">
      <a:srgbClr val="715DA3"/>
    </a:custClr>
    <a:custClr name="Light Blue 60%">
      <a:srgbClr val="64C3E8"/>
    </a:custClr>
    <a:custClr name="Medium Blue 60%">
      <a:srgbClr val="6697CA"/>
    </a:custClr>
    <a:custClr name="Dark Blue 60%">
      <a:srgbClr val="6781BA"/>
    </a:custClr>
    <a:custClr name="Teal 60%">
      <a:srgbClr val="86C6B7"/>
    </a:custClr>
    <a:custClr name="Green 60%">
      <a:srgbClr val="AFD89F"/>
    </a:custClr>
    <a:custClr name="Yellow 60%">
      <a:srgbClr val="FFCF86"/>
    </a:custClr>
    <a:custClr name="Orange 60%">
      <a:srgbClr val="F9AB7F"/>
    </a:custClr>
    <a:custClr name="Red 60%">
      <a:srgbClr val="F58465"/>
    </a:custClr>
    <a:custClr name="Pink 60%">
      <a:srgbClr val="E3829D"/>
    </a:custClr>
    <a:custClr name="Purple 60%">
      <a:srgbClr val="9D8FC0"/>
    </a:custClr>
    <a:custClr name="Light Blue 30%">
      <a:srgbClr val="B1DDF2"/>
    </a:custClr>
    <a:custClr name="Medium Blue 30%">
      <a:srgbClr val="ACC2E1"/>
    </a:custClr>
    <a:custClr name="Dark Blue 30%">
      <a:srgbClr val="A9B5D8"/>
    </a:custClr>
    <a:custClr name="Teal 30%">
      <a:srgbClr val="BFDFD6"/>
    </a:custClr>
    <a:custClr name="Green 30%">
      <a:srgbClr val="D5EACD"/>
    </a:custClr>
    <a:custClr name="Yellow 30%">
      <a:srgbClr val="FFE5BE"/>
    </a:custClr>
    <a:custClr name="Orange 30%">
      <a:srgbClr val="FDD3B8"/>
    </a:custClr>
    <a:custClr name="Red 30%">
      <a:srgbClr val="FBBEA7"/>
    </a:custClr>
    <a:custClr name="Pink 30%">
      <a:srgbClr val="EEBDC8"/>
    </a:custClr>
    <a:custClr name="Purple 30%">
      <a:srgbClr val="C7C0DD"/>
    </a:custClr>
  </a:custClrLst>
  <a:extLst>
    <a:ext uri="{05A4C25C-085E-4340-85A3-A5531E510DB2}">
      <thm15:themeFamily xmlns:thm15="http://schemas.microsoft.com/office/thememl/2012/main" name="NAV CANADA - EN.potx" id="{95127690-0AD4-4346-9106-937BF134924F}" vid="{EE91A2DB-2BC9-4A2E-8BD3-7F6DA64E69FA}"/>
    </a:ext>
  </a:extLst>
</a:theme>
</file>

<file path=ppt/theme/theme3.xml><?xml version="1.0" encoding="utf-8"?>
<a:theme xmlns:a="http://schemas.openxmlformats.org/drawingml/2006/main" name="2_Lincoln_2012_v2_16x9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3767"/>
      </a:accent4>
      <a:accent5>
        <a:srgbClr val="D2DCF2"/>
      </a:accent5>
      <a:accent6>
        <a:srgbClr val="009D00"/>
      </a:accent6>
      <a:hlink>
        <a:srgbClr val="FC0128"/>
      </a:hlink>
      <a:folHlink>
        <a:srgbClr val="CECECE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2DCF2"/>
        </a:solidFill>
        <a:ln w="12700">
          <a:solidFill>
            <a:schemeClr val="tx1"/>
          </a:solidFill>
        </a:ln>
      </a:spPr>
      <a:bodyPr rtlCol="0" anchor="ctr"/>
      <a:lstStyle>
        <a:defPPr algn="ctr">
          <a:defRPr sz="1400" b="1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1400" b="1" dirty="0"/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4D4CE549B6D846A8B2EA9474FA0DF8" ma:contentTypeVersion="20" ma:contentTypeDescription="Create a new document." ma:contentTypeScope="" ma:versionID="3f36bb91b60a7a1e71980390e7496499">
  <xsd:schema xmlns:xsd="http://www.w3.org/2001/XMLSchema" xmlns:xs="http://www.w3.org/2001/XMLSchema" xmlns:p="http://schemas.microsoft.com/office/2006/metadata/properties" xmlns:ns2="932f15e9-b810-46e3-8550-97ee9b28e19b" xmlns:ns3="d478f5ae-7ec5-494d-ab77-1351b38bccac" targetNamespace="http://schemas.microsoft.com/office/2006/metadata/properties" ma:root="true" ma:fieldsID="205fb3b0a49360d1648c4f872a4a7a4b" ns2:_="" ns3:_="">
    <xsd:import namespace="932f15e9-b810-46e3-8550-97ee9b28e19b"/>
    <xsd:import namespace="d478f5ae-7ec5-494d-ab77-1351b38bccac"/>
    <xsd:element name="properties">
      <xsd:complexType>
        <xsd:sequence>
          <xsd:element name="documentManagement">
            <xsd:complexType>
              <xsd:all>
                <xsd:element ref="ns2:c4de3286e4404d308169bd1bdc29a935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2f15e9-b810-46e3-8550-97ee9b28e19b" elementFormDefault="qualified">
    <xsd:import namespace="http://schemas.microsoft.com/office/2006/documentManagement/types"/>
    <xsd:import namespace="http://schemas.microsoft.com/office/infopath/2007/PartnerControls"/>
    <xsd:element name="c4de3286e4404d308169bd1bdc29a935" ma:index="9" nillable="true" ma:taxonomy="true" ma:internalName="c4de3286e4404d308169bd1bdc29a935" ma:taxonomyFieldName="SecurityClassification" ma:displayName="Sensitivity Classification" ma:default="1;#Proprietary / Exclusif|a9d36c23-cfa8-4bda-ad55-10e31d671e63" ma:fieldId="{c4de3286-e440-4d30-8169-bd1bdc29a935}" ma:sspId="69270f22-cf7b-4206-8b31-c1f712c3dac7" ma:termSetId="5d39a36b-b276-4403-90b8-f0f57684172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0ffe9b81-4a61-44fc-85ba-605ab0988695}" ma:internalName="TaxCatchAll" ma:showField="CatchAllData" ma:web="932f15e9-b810-46e3-8550-97ee9b28e1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78f5ae-7ec5-494d-ab77-1351b38bcc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69270f22-cf7b-4206-8b31-c1f712c3da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478f5ae-7ec5-494d-ab77-1351b38bccac">
      <Terms xmlns="http://schemas.microsoft.com/office/infopath/2007/PartnerControls"/>
    </lcf76f155ced4ddcb4097134ff3c332f>
    <TaxCatchAll xmlns="932f15e9-b810-46e3-8550-97ee9b28e19b">
      <Value>1</Value>
    </TaxCatchAll>
    <c4de3286e4404d308169bd1bdc29a935 xmlns="932f15e9-b810-46e3-8550-97ee9b28e19b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Proprietary / Exclusif</TermName>
          <TermId xmlns="http://schemas.microsoft.com/office/infopath/2007/PartnerControls">a9d36c23-cfa8-4bda-ad55-10e31d671e63</TermId>
        </TermInfo>
      </Terms>
    </c4de3286e4404d308169bd1bdc29a935>
    <SharedWithUsers xmlns="932f15e9-b810-46e3-8550-97ee9b28e19b">
      <UserInfo>
        <DisplayName>Bawa, Vikram</DisplayName>
        <AccountId>59</AccountId>
        <AccountType/>
      </UserInfo>
      <UserInfo>
        <DisplayName>Agarwal, Abhishek</DisplayName>
        <AccountId>73</AccountId>
        <AccountType/>
      </UserInfo>
      <UserInfo>
        <DisplayName>Crawley, William</DisplayName>
        <AccountId>27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E4878D-DFAB-49A9-94A8-0091F87E1B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2f15e9-b810-46e3-8550-97ee9b28e19b"/>
    <ds:schemaRef ds:uri="d478f5ae-7ec5-494d-ab77-1351b38bcc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DABF0CA-DBD6-4A47-A2DA-BEDC56745562}">
  <ds:schemaRefs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932f15e9-b810-46e3-8550-97ee9b28e19b"/>
    <ds:schemaRef ds:uri="d478f5ae-7ec5-494d-ab77-1351b38bccac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6F50A46-D7D7-4987-8EF3-B4C749C0EB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- EN</Template>
  <TotalTime>3920</TotalTime>
  <Words>1349</Words>
  <Application>Microsoft Office PowerPoint</Application>
  <PresentationFormat>Widescreen</PresentationFormat>
  <Paragraphs>285</Paragraphs>
  <Slides>23</Slides>
  <Notes>10</Notes>
  <HiddenSlides>0</HiddenSlides>
  <MMClips>3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9" baseType="lpstr">
      <vt:lpstr>Arial</vt:lpstr>
      <vt:lpstr>Arial Nova</vt:lpstr>
      <vt:lpstr>Arial Nova Light</vt:lpstr>
      <vt:lpstr>Calibri</vt:lpstr>
      <vt:lpstr>Courier New</vt:lpstr>
      <vt:lpstr>Neo Sans</vt:lpstr>
      <vt:lpstr>Neo Sans Light</vt:lpstr>
      <vt:lpstr>Noe Display</vt:lpstr>
      <vt:lpstr>Raleway</vt:lpstr>
      <vt:lpstr>System Font Regular</vt:lpstr>
      <vt:lpstr>UnitRoundedOT</vt:lpstr>
      <vt:lpstr>UnitRoundedOT-Light</vt:lpstr>
      <vt:lpstr>Wingdings</vt:lpstr>
      <vt:lpstr>NAV CANADA - English</vt:lpstr>
      <vt:lpstr>1_NAV CANADA - English</vt:lpstr>
      <vt:lpstr>2_Lincoln_2012_v2_16x9</vt:lpstr>
      <vt:lpstr>Trajectory Based Operations </vt:lpstr>
      <vt:lpstr>The operational building blocks of a future TBO environment</vt:lpstr>
      <vt:lpstr>TBO in Canada </vt:lpstr>
      <vt:lpstr>Airspace Modernization</vt:lpstr>
      <vt:lpstr>Airspace Modernisation</vt:lpstr>
      <vt:lpstr>PowerPoint Presentation</vt:lpstr>
      <vt:lpstr>Canadian State PBN Plan &amp; National RNP-AR Program</vt:lpstr>
      <vt:lpstr>ICAO Established on RNP-AR (EoR)</vt:lpstr>
      <vt:lpstr>Established on RNP-AR</vt:lpstr>
      <vt:lpstr>ATFM Initiatives</vt:lpstr>
      <vt:lpstr>AMAN – Sites and Systems</vt:lpstr>
      <vt:lpstr>Further ATFM Enhancements</vt:lpstr>
      <vt:lpstr>Time Based Separation</vt:lpstr>
      <vt:lpstr>Intelligent Approach @ YYZ</vt:lpstr>
      <vt:lpstr>Tying it all together</vt:lpstr>
      <vt:lpstr>Weather</vt:lpstr>
      <vt:lpstr>Air Traffic Operations in Benign Weather Conditions</vt:lpstr>
      <vt:lpstr>Air Traffic Operations in Challenging Weather Conditions</vt:lpstr>
      <vt:lpstr>Air Traffic Operations in Challenging Weather Conditions</vt:lpstr>
      <vt:lpstr>MIT Weather Products</vt:lpstr>
      <vt:lpstr>Network Manager</vt:lpstr>
      <vt:lpstr>Canadian Network Management Unit</vt:lpstr>
      <vt:lpstr>Thank you</vt:lpstr>
    </vt:vector>
  </TitlesOfParts>
  <Company>NAV CANADA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Trajectory Based Operations Program</dc:title>
  <dc:creator>Botting, Mike</dc:creator>
  <cp:lastModifiedBy>Perrine Lumen</cp:lastModifiedBy>
  <cp:revision>54</cp:revision>
  <cp:lastPrinted>2022-07-05T20:31:02Z</cp:lastPrinted>
  <dcterms:created xsi:type="dcterms:W3CDTF">2024-02-20T13:06:03Z</dcterms:created>
  <dcterms:modified xsi:type="dcterms:W3CDTF">2024-06-05T14:30:17Z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0x0101001F4D4CE549B6D846A8B2EA9474FA0DF8</vt:lpwstr>
  </property>
  <property fmtid="{D5CDD505-2E9C-101B-9397-08002B2CF9AE}" pid="3" name="MediaServiceImageTags">
    <vt:lpwstr/>
  </property>
  <property fmtid="{D5CDD505-2E9C-101B-9397-08002B2CF9AE}" pid="4" name="SecurityClassification">
    <vt:lpwstr>1;#Proprietary / Exclusif|a9d36c23-cfa8-4bda-ad55-10e31d671e63</vt:lpwstr>
  </property>
  <property fmtid="{D5CDD505-2E9C-101B-9397-08002B2CF9AE}" pid="5" name="MSIP_Label_2cbe7761-2aac-44f7-8abe-d090d72647bf_Enabled">
    <vt:lpwstr>true</vt:lpwstr>
  </property>
  <property fmtid="{D5CDD505-2E9C-101B-9397-08002B2CF9AE}" pid="6" name="MSIP_Label_2cbe7761-2aac-44f7-8abe-d090d72647bf_SetDate">
    <vt:lpwstr>2024-01-09T15:59:19Z</vt:lpwstr>
  </property>
  <property fmtid="{D5CDD505-2E9C-101B-9397-08002B2CF9AE}" pid="7" name="MSIP_Label_2cbe7761-2aac-44f7-8abe-d090d72647bf_Method">
    <vt:lpwstr>Privileged</vt:lpwstr>
  </property>
  <property fmtid="{D5CDD505-2E9C-101B-9397-08002B2CF9AE}" pid="8" name="MSIP_Label_2cbe7761-2aac-44f7-8abe-d090d72647bf_Name">
    <vt:lpwstr>Proprietary Files</vt:lpwstr>
  </property>
  <property fmtid="{D5CDD505-2E9C-101B-9397-08002B2CF9AE}" pid="9" name="MSIP_Label_2cbe7761-2aac-44f7-8abe-d090d72647bf_SiteId">
    <vt:lpwstr>6ddf65e7-9232-4a19-bb68-a2dbf5ea5a74</vt:lpwstr>
  </property>
  <property fmtid="{D5CDD505-2E9C-101B-9397-08002B2CF9AE}" pid="10" name="MSIP_Label_2cbe7761-2aac-44f7-8abe-d090d72647bf_ActionId">
    <vt:lpwstr>82be3f84-392d-4be6-bb11-f2ac8111c193</vt:lpwstr>
  </property>
  <property fmtid="{D5CDD505-2E9C-101B-9397-08002B2CF9AE}" pid="11" name="MSIP_Label_2cbe7761-2aac-44f7-8abe-d090d72647bf_ContentBits">
    <vt:lpwstr>1</vt:lpwstr>
  </property>
  <property fmtid="{D5CDD505-2E9C-101B-9397-08002B2CF9AE}" pid="12" name="ClassificationContentMarkingHeaderLocations">
    <vt:lpwstr>NAV CANADA - English:8</vt:lpwstr>
  </property>
  <property fmtid="{D5CDD505-2E9C-101B-9397-08002B2CF9AE}" pid="13" name="ClassificationContentMarkingHeaderText">
    <vt:lpwstr>NAV CANADA Proprietary / Propriété exclusive </vt:lpwstr>
  </property>
</Properties>
</file>