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
  </p:notesMasterIdLst>
  <p:handoutMasterIdLst>
    <p:handoutMasterId r:id="rId7"/>
  </p:handoutMasterIdLst>
  <p:sldIdLst>
    <p:sldId id="256" r:id="rId2"/>
    <p:sldId id="257" r:id="rId3"/>
    <p:sldId id="258" r:id="rId4"/>
    <p:sldId id="495" r:id="rId5"/>
  </p:sldIdLst>
  <p:sldSz cx="12192000" cy="6858000"/>
  <p:notesSz cx="6858000" cy="9144000"/>
  <p:embeddedFontLst>
    <p:embeddedFont>
      <p:font typeface="Aktiv Grotesk" panose="020B0604020202020204" charset="0"/>
      <p:regular r:id="rId8"/>
      <p:bold r:id="rId9"/>
    </p:embeddedFont>
    <p:embeddedFont>
      <p:font typeface="Aktiv Grotesk Medium" panose="020B0604020202020204" charset="0"/>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32FA"/>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1" autoAdjust="0"/>
    <p:restoredTop sz="74205" autoAdjust="0"/>
  </p:normalViewPr>
  <p:slideViewPr>
    <p:cSldViewPr snapToGrid="0" showGuides="1">
      <p:cViewPr>
        <p:scale>
          <a:sx n="75" d="100"/>
          <a:sy n="75" d="100"/>
        </p:scale>
        <p:origin x="1800" y="19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92" d="100"/>
          <a:sy n="92" d="100"/>
        </p:scale>
        <p:origin x="3648"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7587f1b71d5457329c16a10e35989335406953785debade4a78aaa67015a0993::" providerId="AD" clId="Web-{BA2D2A76-8492-5142-1A46-AD73FA6DA923}"/>
    <pc:docChg chg="modSld">
      <pc:chgData name="Guest User" userId="S::urn:spo:anon#7587f1b71d5457329c16a10e35989335406953785debade4a78aaa67015a0993::" providerId="AD" clId="Web-{BA2D2A76-8492-5142-1A46-AD73FA6DA923}" dt="2024-05-29T06:24:52.994" v="2"/>
      <pc:docMkLst>
        <pc:docMk/>
      </pc:docMkLst>
      <pc:sldChg chg="delSp">
        <pc:chgData name="Guest User" userId="S::urn:spo:anon#7587f1b71d5457329c16a10e35989335406953785debade4a78aaa67015a0993::" providerId="AD" clId="Web-{BA2D2A76-8492-5142-1A46-AD73FA6DA923}" dt="2024-05-29T06:24:38.868" v="0"/>
        <pc:sldMkLst>
          <pc:docMk/>
          <pc:sldMk cId="1022358401" sldId="256"/>
        </pc:sldMkLst>
        <pc:spChg chg="del">
          <ac:chgData name="Guest User" userId="S::urn:spo:anon#7587f1b71d5457329c16a10e35989335406953785debade4a78aaa67015a0993::" providerId="AD" clId="Web-{BA2D2A76-8492-5142-1A46-AD73FA6DA923}" dt="2024-05-29T06:24:38.868" v="0"/>
          <ac:spMkLst>
            <pc:docMk/>
            <pc:sldMk cId="1022358401" sldId="256"/>
            <ac:spMk id="5" creationId="{709A49FB-522A-4850-8964-028882B78EC9}"/>
          </ac:spMkLst>
        </pc:spChg>
      </pc:sldChg>
      <pc:sldChg chg="delSp">
        <pc:chgData name="Guest User" userId="S::urn:spo:anon#7587f1b71d5457329c16a10e35989335406953785debade4a78aaa67015a0993::" providerId="AD" clId="Web-{BA2D2A76-8492-5142-1A46-AD73FA6DA923}" dt="2024-05-29T06:24:45.978" v="1"/>
        <pc:sldMkLst>
          <pc:docMk/>
          <pc:sldMk cId="1226648974" sldId="257"/>
        </pc:sldMkLst>
        <pc:spChg chg="del">
          <ac:chgData name="Guest User" userId="S::urn:spo:anon#7587f1b71d5457329c16a10e35989335406953785debade4a78aaa67015a0993::" providerId="AD" clId="Web-{BA2D2A76-8492-5142-1A46-AD73FA6DA923}" dt="2024-05-29T06:24:45.978" v="1"/>
          <ac:spMkLst>
            <pc:docMk/>
            <pc:sldMk cId="1226648974" sldId="257"/>
            <ac:spMk id="12" creationId="{62743A3F-22AE-0DEE-8759-1C193764F3C1}"/>
          </ac:spMkLst>
        </pc:spChg>
      </pc:sldChg>
      <pc:sldChg chg="delSp">
        <pc:chgData name="Guest User" userId="S::urn:spo:anon#7587f1b71d5457329c16a10e35989335406953785debade4a78aaa67015a0993::" providerId="AD" clId="Web-{BA2D2A76-8492-5142-1A46-AD73FA6DA923}" dt="2024-05-29T06:24:52.994" v="2"/>
        <pc:sldMkLst>
          <pc:docMk/>
          <pc:sldMk cId="3452534087" sldId="258"/>
        </pc:sldMkLst>
        <pc:spChg chg="del">
          <ac:chgData name="Guest User" userId="S::urn:spo:anon#7587f1b71d5457329c16a10e35989335406953785debade4a78aaa67015a0993::" providerId="AD" clId="Web-{BA2D2A76-8492-5142-1A46-AD73FA6DA923}" dt="2024-05-29T06:24:52.994" v="2"/>
          <ac:spMkLst>
            <pc:docMk/>
            <pc:sldMk cId="3452534087" sldId="258"/>
            <ac:spMk id="22" creationId="{5CC9FD19-F2CC-3395-5929-CA2A4FB77AEC}"/>
          </ac:spMkLst>
        </pc:spChg>
      </pc:sldChg>
    </pc:docChg>
  </pc:docChgLst>
  <pc:docChgLst>
    <pc:chgData name="Jaime Del Molino Blanco" userId="89e6c853-53a9-414a-af55-7699f5215cba" providerId="ADAL" clId="{0AD14220-A46B-413D-B192-AA24460849DF}"/>
    <pc:docChg chg="undo custSel addSld delSld modSld modMainMaster">
      <pc:chgData name="Jaime Del Molino Blanco" userId="89e6c853-53a9-414a-af55-7699f5215cba" providerId="ADAL" clId="{0AD14220-A46B-413D-B192-AA24460849DF}" dt="2024-05-24T11:50:15.509" v="8285" actId="20577"/>
      <pc:docMkLst>
        <pc:docMk/>
      </pc:docMkLst>
      <pc:sldChg chg="modSp mod">
        <pc:chgData name="Jaime Del Molino Blanco" userId="89e6c853-53a9-414a-af55-7699f5215cba" providerId="ADAL" clId="{0AD14220-A46B-413D-B192-AA24460849DF}" dt="2024-05-24T11:31:00.130" v="8049" actId="552"/>
        <pc:sldMkLst>
          <pc:docMk/>
          <pc:sldMk cId="1022358401" sldId="256"/>
        </pc:sldMkLst>
        <pc:spChg chg="mod">
          <ac:chgData name="Jaime Del Molino Blanco" userId="89e6c853-53a9-414a-af55-7699f5215cba" providerId="ADAL" clId="{0AD14220-A46B-413D-B192-AA24460849DF}" dt="2024-05-24T11:31:00.130" v="8049" actId="552"/>
          <ac:spMkLst>
            <pc:docMk/>
            <pc:sldMk cId="1022358401" sldId="256"/>
            <ac:spMk id="2" creationId="{C6318554-8DB8-43FE-A815-17B4D203459B}"/>
          </ac:spMkLst>
        </pc:spChg>
        <pc:spChg chg="mod">
          <ac:chgData name="Jaime Del Molino Blanco" userId="89e6c853-53a9-414a-af55-7699f5215cba" providerId="ADAL" clId="{0AD14220-A46B-413D-B192-AA24460849DF}" dt="2024-05-24T11:31:00.130" v="8049" actId="552"/>
          <ac:spMkLst>
            <pc:docMk/>
            <pc:sldMk cId="1022358401" sldId="256"/>
            <ac:spMk id="3" creationId="{6BB30A9D-263F-42AD-BB4B-A3BFE9155C1B}"/>
          </ac:spMkLst>
        </pc:spChg>
      </pc:sldChg>
      <pc:sldChg chg="addSp delSp modSp mod modAnim modNotesTx">
        <pc:chgData name="Jaime Del Molino Blanco" userId="89e6c853-53a9-414a-af55-7699f5215cba" providerId="ADAL" clId="{0AD14220-A46B-413D-B192-AA24460849DF}" dt="2024-05-24T11:50:15.509" v="8285" actId="20577"/>
        <pc:sldMkLst>
          <pc:docMk/>
          <pc:sldMk cId="1226648974" sldId="257"/>
        </pc:sldMkLst>
        <pc:spChg chg="mod">
          <ac:chgData name="Jaime Del Molino Blanco" userId="89e6c853-53a9-414a-af55-7699f5215cba" providerId="ADAL" clId="{0AD14220-A46B-413D-B192-AA24460849DF}" dt="2024-05-24T09:15:39.298" v="4380" actId="26606"/>
          <ac:spMkLst>
            <pc:docMk/>
            <pc:sldMk cId="1226648974" sldId="257"/>
            <ac:spMk id="2" creationId="{DD0A13C4-3C07-EFF0-7FFD-4722E21EC541}"/>
          </ac:spMkLst>
        </pc:spChg>
        <pc:spChg chg="del mod">
          <ac:chgData name="Jaime Del Molino Blanco" userId="89e6c853-53a9-414a-af55-7699f5215cba" providerId="ADAL" clId="{0AD14220-A46B-413D-B192-AA24460849DF}" dt="2024-05-24T09:15:39.298" v="4380" actId="26606"/>
          <ac:spMkLst>
            <pc:docMk/>
            <pc:sldMk cId="1226648974" sldId="257"/>
            <ac:spMk id="3" creationId="{1627CF89-5BD0-D7A3-EC29-19C1649786FC}"/>
          </ac:spMkLst>
        </pc:spChg>
        <pc:spChg chg="mod">
          <ac:chgData name="Jaime Del Molino Blanco" userId="89e6c853-53a9-414a-af55-7699f5215cba" providerId="ADAL" clId="{0AD14220-A46B-413D-B192-AA24460849DF}" dt="2024-05-24T09:15:39.298" v="4380" actId="26606"/>
          <ac:spMkLst>
            <pc:docMk/>
            <pc:sldMk cId="1226648974" sldId="257"/>
            <ac:spMk id="4" creationId="{82D68992-168F-3EE2-4F9F-F70F97AEA116}"/>
          </ac:spMkLst>
        </pc:spChg>
        <pc:spChg chg="del">
          <ac:chgData name="Jaime Del Molino Blanco" userId="89e6c853-53a9-414a-af55-7699f5215cba" providerId="ADAL" clId="{0AD14220-A46B-413D-B192-AA24460849DF}" dt="2024-05-24T09:15:39.298" v="4380" actId="26606"/>
          <ac:spMkLst>
            <pc:docMk/>
            <pc:sldMk cId="1226648974" sldId="257"/>
            <ac:spMk id="5" creationId="{836F3C36-D0E0-B7FD-468F-5CD912D10B7D}"/>
          </ac:spMkLst>
        </pc:spChg>
        <pc:spChg chg="mod">
          <ac:chgData name="Jaime Del Molino Blanco" userId="89e6c853-53a9-414a-af55-7699f5215cba" providerId="ADAL" clId="{0AD14220-A46B-413D-B192-AA24460849DF}" dt="2024-05-24T09:15:39.298" v="4380" actId="26606"/>
          <ac:spMkLst>
            <pc:docMk/>
            <pc:sldMk cId="1226648974" sldId="257"/>
            <ac:spMk id="6" creationId="{A017B489-4059-07CB-4211-2962B95F810F}"/>
          </ac:spMkLst>
        </pc:spChg>
        <pc:spChg chg="add">
          <ac:chgData name="Jaime Del Molino Blanco" userId="89e6c853-53a9-414a-af55-7699f5215cba" providerId="ADAL" clId="{0AD14220-A46B-413D-B192-AA24460849DF}" dt="2024-05-24T09:15:39.298" v="4380" actId="26606"/>
          <ac:spMkLst>
            <pc:docMk/>
            <pc:sldMk cId="1226648974" sldId="257"/>
            <ac:spMk id="12" creationId="{62743A3F-22AE-0DEE-8759-1C193764F3C1}"/>
          </ac:spMkLst>
        </pc:spChg>
        <pc:graphicFrameChg chg="add mod modGraphic">
          <ac:chgData name="Jaime Del Molino Blanco" userId="89e6c853-53a9-414a-af55-7699f5215cba" providerId="ADAL" clId="{0AD14220-A46B-413D-B192-AA24460849DF}" dt="2024-05-24T11:50:15.509" v="8285" actId="20577"/>
          <ac:graphicFrameMkLst>
            <pc:docMk/>
            <pc:sldMk cId="1226648974" sldId="257"/>
            <ac:graphicFrameMk id="8" creationId="{6E180A0B-1E30-1027-21C3-8F576EB35EA1}"/>
          </ac:graphicFrameMkLst>
        </pc:graphicFrameChg>
      </pc:sldChg>
      <pc:sldChg chg="addSp delSp modSp mod modNotesTx">
        <pc:chgData name="Jaime Del Molino Blanco" userId="89e6c853-53a9-414a-af55-7699f5215cba" providerId="ADAL" clId="{0AD14220-A46B-413D-B192-AA24460849DF}" dt="2024-05-24T11:49:38.900" v="8271" actId="115"/>
        <pc:sldMkLst>
          <pc:docMk/>
          <pc:sldMk cId="3452534087" sldId="258"/>
        </pc:sldMkLst>
        <pc:spChg chg="mod">
          <ac:chgData name="Jaime Del Molino Blanco" userId="89e6c853-53a9-414a-af55-7699f5215cba" providerId="ADAL" clId="{0AD14220-A46B-413D-B192-AA24460849DF}" dt="2024-05-24T06:06:38.165" v="4239" actId="20577"/>
          <ac:spMkLst>
            <pc:docMk/>
            <pc:sldMk cId="3452534087" sldId="258"/>
            <ac:spMk id="2" creationId="{A062038F-E3DE-6136-BFC7-CE665CB179E1}"/>
          </ac:spMkLst>
        </pc:spChg>
        <pc:spChg chg="del mod">
          <ac:chgData name="Jaime Del Molino Blanco" userId="89e6c853-53a9-414a-af55-7699f5215cba" providerId="ADAL" clId="{0AD14220-A46B-413D-B192-AA24460849DF}" dt="2024-05-24T06:05:29.572" v="4223" actId="26606"/>
          <ac:spMkLst>
            <pc:docMk/>
            <pc:sldMk cId="3452534087" sldId="258"/>
            <ac:spMk id="3" creationId="{C84DEA11-C855-7A6D-148D-5DDB3F37CEF4}"/>
          </ac:spMkLst>
        </pc:spChg>
        <pc:spChg chg="mod">
          <ac:chgData name="Jaime Del Molino Blanco" userId="89e6c853-53a9-414a-af55-7699f5215cba" providerId="ADAL" clId="{0AD14220-A46B-413D-B192-AA24460849DF}" dt="2024-05-24T06:05:29.572" v="4223" actId="26606"/>
          <ac:spMkLst>
            <pc:docMk/>
            <pc:sldMk cId="3452534087" sldId="258"/>
            <ac:spMk id="4" creationId="{DFE19631-631D-F01D-6CD5-B8544EE8269C}"/>
          </ac:spMkLst>
        </pc:spChg>
        <pc:spChg chg="del">
          <ac:chgData name="Jaime Del Molino Blanco" userId="89e6c853-53a9-414a-af55-7699f5215cba" providerId="ADAL" clId="{0AD14220-A46B-413D-B192-AA24460849DF}" dt="2024-05-24T06:05:29.572" v="4223" actId="26606"/>
          <ac:spMkLst>
            <pc:docMk/>
            <pc:sldMk cId="3452534087" sldId="258"/>
            <ac:spMk id="5" creationId="{003934EC-136E-A140-F7EA-D016102CA910}"/>
          </ac:spMkLst>
        </pc:spChg>
        <pc:spChg chg="mod">
          <ac:chgData name="Jaime Del Molino Blanco" userId="89e6c853-53a9-414a-af55-7699f5215cba" providerId="ADAL" clId="{0AD14220-A46B-413D-B192-AA24460849DF}" dt="2024-05-24T06:05:29.572" v="4223" actId="26606"/>
          <ac:spMkLst>
            <pc:docMk/>
            <pc:sldMk cId="3452534087" sldId="258"/>
            <ac:spMk id="6" creationId="{D85F772E-A1D8-5A34-F63B-9736B7528B07}"/>
          </ac:spMkLst>
        </pc:spChg>
        <pc:spChg chg="add del mod">
          <ac:chgData name="Jaime Del Molino Blanco" userId="89e6c853-53a9-414a-af55-7699f5215cba" providerId="ADAL" clId="{0AD14220-A46B-413D-B192-AA24460849DF}" dt="2024-05-24T06:09:29.659" v="4245" actId="478"/>
          <ac:spMkLst>
            <pc:docMk/>
            <pc:sldMk cId="3452534087" sldId="258"/>
            <ac:spMk id="10" creationId="{D162A7F7-B42F-39CD-89B8-282D3CFDA1E1}"/>
          </ac:spMkLst>
        </pc:spChg>
        <pc:spChg chg="add del">
          <ac:chgData name="Jaime Del Molino Blanco" userId="89e6c853-53a9-414a-af55-7699f5215cba" providerId="ADAL" clId="{0AD14220-A46B-413D-B192-AA24460849DF}" dt="2024-05-24T06:05:43.536" v="4224" actId="26606"/>
          <ac:spMkLst>
            <pc:docMk/>
            <pc:sldMk cId="3452534087" sldId="258"/>
            <ac:spMk id="12" creationId="{4656553A-3FBA-9974-9877-2DAA079FB8E6}"/>
          </ac:spMkLst>
        </pc:spChg>
        <pc:spChg chg="add del">
          <ac:chgData name="Jaime Del Molino Blanco" userId="89e6c853-53a9-414a-af55-7699f5215cba" providerId="ADAL" clId="{0AD14220-A46B-413D-B192-AA24460849DF}" dt="2024-05-24T06:06:08.634" v="4237" actId="26606"/>
          <ac:spMkLst>
            <pc:docMk/>
            <pc:sldMk cId="3452534087" sldId="258"/>
            <ac:spMk id="17" creationId="{B11F81E2-4BC5-9C1D-7162-CA4C93E7255D}"/>
          </ac:spMkLst>
        </pc:spChg>
        <pc:spChg chg="add">
          <ac:chgData name="Jaime Del Molino Blanco" userId="89e6c853-53a9-414a-af55-7699f5215cba" providerId="ADAL" clId="{0AD14220-A46B-413D-B192-AA24460849DF}" dt="2024-05-24T06:06:08.634" v="4237" actId="26606"/>
          <ac:spMkLst>
            <pc:docMk/>
            <pc:sldMk cId="3452534087" sldId="258"/>
            <ac:spMk id="22" creationId="{5CC9FD19-F2CC-3395-5929-CA2A4FB77AEC}"/>
          </ac:spMkLst>
        </pc:spChg>
        <pc:graphicFrameChg chg="add mod modGraphic">
          <ac:chgData name="Jaime Del Molino Blanco" userId="89e6c853-53a9-414a-af55-7699f5215cba" providerId="ADAL" clId="{0AD14220-A46B-413D-B192-AA24460849DF}" dt="2024-05-24T11:49:38.900" v="8271" actId="115"/>
          <ac:graphicFrameMkLst>
            <pc:docMk/>
            <pc:sldMk cId="3452534087" sldId="258"/>
            <ac:graphicFrameMk id="7" creationId="{8A15E18E-EF0D-C8BC-7782-44F5B08FE2F6}"/>
          </ac:graphicFrameMkLst>
        </pc:graphicFrameChg>
        <pc:graphicFrameChg chg="add del mod modGraphic">
          <ac:chgData name="Jaime Del Molino Blanco" userId="89e6c853-53a9-414a-af55-7699f5215cba" providerId="ADAL" clId="{0AD14220-A46B-413D-B192-AA24460849DF}" dt="2024-05-24T06:09:26.123" v="4244" actId="478"/>
          <ac:graphicFrameMkLst>
            <pc:docMk/>
            <pc:sldMk cId="3452534087" sldId="258"/>
            <ac:graphicFrameMk id="8" creationId="{B3F5732C-7E60-5CF9-0B67-40F10C228545}"/>
          </ac:graphicFrameMkLst>
        </pc:graphicFrameChg>
      </pc:sldChg>
      <pc:sldChg chg="addSp delSp modSp new del">
        <pc:chgData name="Jaime Del Molino Blanco" userId="89e6c853-53a9-414a-af55-7699f5215cba" providerId="ADAL" clId="{0AD14220-A46B-413D-B192-AA24460849DF}" dt="2024-05-24T10:56:54.445" v="7212" actId="47"/>
        <pc:sldMkLst>
          <pc:docMk/>
          <pc:sldMk cId="1688853254" sldId="259"/>
        </pc:sldMkLst>
        <pc:picChg chg="add del">
          <ac:chgData name="Jaime Del Molino Blanco" userId="89e6c853-53a9-414a-af55-7699f5215cba" providerId="ADAL" clId="{0AD14220-A46B-413D-B192-AA24460849DF}" dt="2024-05-24T09:27:32.967" v="4479" actId="478"/>
          <ac:picMkLst>
            <pc:docMk/>
            <pc:sldMk cId="1688853254" sldId="259"/>
            <ac:picMk id="3074" creationId="{BA13E097-33A1-5A64-C06E-F245369B24A6}"/>
          </ac:picMkLst>
        </pc:picChg>
        <pc:picChg chg="add del mod">
          <ac:chgData name="Jaime Del Molino Blanco" userId="89e6c853-53a9-414a-af55-7699f5215cba" providerId="ADAL" clId="{0AD14220-A46B-413D-B192-AA24460849DF}" dt="2024-05-24T09:30:06.048" v="4483" actId="478"/>
          <ac:picMkLst>
            <pc:docMk/>
            <pc:sldMk cId="1688853254" sldId="259"/>
            <ac:picMk id="3076" creationId="{8597123E-15F3-EAAE-3684-A89B77CE5E5B}"/>
          </ac:picMkLst>
        </pc:picChg>
        <pc:picChg chg="add mod">
          <ac:chgData name="Jaime Del Molino Blanco" userId="89e6c853-53a9-414a-af55-7699f5215cba" providerId="ADAL" clId="{0AD14220-A46B-413D-B192-AA24460849DF}" dt="2024-05-24T09:30:31.893" v="4489" actId="1076"/>
          <ac:picMkLst>
            <pc:docMk/>
            <pc:sldMk cId="1688853254" sldId="259"/>
            <ac:picMk id="3078" creationId="{3F737AED-E78E-4E7C-C8FF-A9C7D8C0A23C}"/>
          </ac:picMkLst>
        </pc:picChg>
      </pc:sldChg>
      <pc:sldChg chg="addSp delSp modSp new del">
        <pc:chgData name="Jaime Del Molino Blanco" userId="89e6c853-53a9-414a-af55-7699f5215cba" providerId="ADAL" clId="{0AD14220-A46B-413D-B192-AA24460849DF}" dt="2024-05-24T09:26:50.842" v="4469" actId="47"/>
        <pc:sldMkLst>
          <pc:docMk/>
          <pc:sldMk cId="4161738007" sldId="259"/>
        </pc:sldMkLst>
        <pc:picChg chg="add del">
          <ac:chgData name="Jaime Del Molino Blanco" userId="89e6c853-53a9-414a-af55-7699f5215cba" providerId="ADAL" clId="{0AD14220-A46B-413D-B192-AA24460849DF}" dt="2024-05-24T09:24:14.674" v="4438"/>
          <ac:picMkLst>
            <pc:docMk/>
            <pc:sldMk cId="4161738007" sldId="259"/>
            <ac:picMk id="2050" creationId="{C067C5A7-771C-B8E4-EF44-66997C8FFA47}"/>
          </ac:picMkLst>
        </pc:picChg>
        <pc:picChg chg="add del">
          <ac:chgData name="Jaime Del Molino Blanco" userId="89e6c853-53a9-414a-af55-7699f5215cba" providerId="ADAL" clId="{0AD14220-A46B-413D-B192-AA24460849DF}" dt="2024-05-24T09:24:17.240" v="4440" actId="478"/>
          <ac:picMkLst>
            <pc:docMk/>
            <pc:sldMk cId="4161738007" sldId="259"/>
            <ac:picMk id="2052" creationId="{7C10EEA4-A3A4-174E-65E6-AA098CBC45EF}"/>
          </ac:picMkLst>
        </pc:picChg>
        <pc:picChg chg="add mod">
          <ac:chgData name="Jaime Del Molino Blanco" userId="89e6c853-53a9-414a-af55-7699f5215cba" providerId="ADAL" clId="{0AD14220-A46B-413D-B192-AA24460849DF}" dt="2024-05-24T09:24:33.889" v="4443"/>
          <ac:picMkLst>
            <pc:docMk/>
            <pc:sldMk cId="4161738007" sldId="259"/>
            <ac:picMk id="2054" creationId="{53AE0855-5216-1283-FDD3-3509269CA864}"/>
          </ac:picMkLst>
        </pc:picChg>
      </pc:sldChg>
      <pc:sldChg chg="delSp modSp add mod">
        <pc:chgData name="Jaime Del Molino Blanco" userId="89e6c853-53a9-414a-af55-7699f5215cba" providerId="ADAL" clId="{0AD14220-A46B-413D-B192-AA24460849DF}" dt="2024-05-24T11:25:14.774" v="7738" actId="1035"/>
        <pc:sldMkLst>
          <pc:docMk/>
          <pc:sldMk cId="0" sldId="495"/>
        </pc:sldMkLst>
        <pc:spChg chg="mod">
          <ac:chgData name="Jaime Del Molino Blanco" userId="89e6c853-53a9-414a-af55-7699f5215cba" providerId="ADAL" clId="{0AD14220-A46B-413D-B192-AA24460849DF}" dt="2024-05-24T11:10:01.763" v="7720" actId="20577"/>
          <ac:spMkLst>
            <pc:docMk/>
            <pc:sldMk cId="0" sldId="495"/>
            <ac:spMk id="5" creationId="{8F3E9C80-A09D-4C0B-AEDA-19A0F9AA5A1F}"/>
          </ac:spMkLst>
        </pc:spChg>
        <pc:spChg chg="mod">
          <ac:chgData name="Jaime Del Molino Blanco" userId="89e6c853-53a9-414a-af55-7699f5215cba" providerId="ADAL" clId="{0AD14220-A46B-413D-B192-AA24460849DF}" dt="2024-05-24T11:25:14.774" v="7738" actId="1035"/>
          <ac:spMkLst>
            <pc:docMk/>
            <pc:sldMk cId="0" sldId="495"/>
            <ac:spMk id="6" creationId="{63EA94B8-5645-4F3A-8626-4D8EBA6269AC}"/>
          </ac:spMkLst>
        </pc:spChg>
        <pc:spChg chg="del">
          <ac:chgData name="Jaime Del Molino Blanco" userId="89e6c853-53a9-414a-af55-7699f5215cba" providerId="ADAL" clId="{0AD14220-A46B-413D-B192-AA24460849DF}" dt="2024-05-24T11:18:46.204" v="7728" actId="478"/>
          <ac:spMkLst>
            <pc:docMk/>
            <pc:sldMk cId="0" sldId="495"/>
            <ac:spMk id="136199" creationId="{4C422EE8-C8BD-4419-A56C-607CAAD6D2E0}"/>
          </ac:spMkLst>
        </pc:spChg>
        <pc:spChg chg="del">
          <ac:chgData name="Jaime Del Molino Blanco" userId="89e6c853-53a9-414a-af55-7699f5215cba" providerId="ADAL" clId="{0AD14220-A46B-413D-B192-AA24460849DF}" dt="2024-05-24T11:18:48.278" v="7729" actId="478"/>
          <ac:spMkLst>
            <pc:docMk/>
            <pc:sldMk cId="0" sldId="495"/>
            <ac:spMk id="136200" creationId="{2B056659-E744-40AD-8EEE-C98AB26DBB47}"/>
          </ac:spMkLst>
        </pc:spChg>
      </pc:sldChg>
      <pc:sldMasterChg chg="modSldLayout">
        <pc:chgData name="Jaime Del Molino Blanco" userId="89e6c853-53a9-414a-af55-7699f5215cba" providerId="ADAL" clId="{0AD14220-A46B-413D-B192-AA24460849DF}" dt="2024-05-24T11:18:37.298" v="7727" actId="6549"/>
        <pc:sldMasterMkLst>
          <pc:docMk/>
          <pc:sldMasterMk cId="3232202241" sldId="2147483648"/>
        </pc:sldMasterMkLst>
        <pc:sldLayoutChg chg="delSp modSp mod">
          <pc:chgData name="Jaime Del Molino Blanco" userId="89e6c853-53a9-414a-af55-7699f5215cba" providerId="ADAL" clId="{0AD14220-A46B-413D-B192-AA24460849DF}" dt="2024-05-24T11:18:37.298" v="7727" actId="6549"/>
          <pc:sldLayoutMkLst>
            <pc:docMk/>
            <pc:sldMasterMk cId="3232202241" sldId="2147483648"/>
            <pc:sldLayoutMk cId="3657339091" sldId="2147483900"/>
          </pc:sldLayoutMkLst>
          <pc:spChg chg="mod">
            <ac:chgData name="Jaime Del Molino Blanco" userId="89e6c853-53a9-414a-af55-7699f5215cba" providerId="ADAL" clId="{0AD14220-A46B-413D-B192-AA24460849DF}" dt="2024-05-24T11:18:37.298" v="7727" actId="6549"/>
            <ac:spMkLst>
              <pc:docMk/>
              <pc:sldMasterMk cId="3232202241" sldId="2147483648"/>
              <pc:sldLayoutMk cId="3657339091" sldId="2147483900"/>
              <ac:spMk id="9" creationId="{30EC33D5-3999-44C6-9532-91CD8B516690}"/>
            </ac:spMkLst>
          </pc:spChg>
          <pc:spChg chg="del mod">
            <ac:chgData name="Jaime Del Molino Blanco" userId="89e6c853-53a9-414a-af55-7699f5215cba" providerId="ADAL" clId="{0AD14220-A46B-413D-B192-AA24460849DF}" dt="2024-05-24T11:18:33.651" v="7725" actId="478"/>
            <ac:spMkLst>
              <pc:docMk/>
              <pc:sldMasterMk cId="3232202241" sldId="2147483648"/>
              <pc:sldLayoutMk cId="3657339091" sldId="2147483900"/>
              <ac:spMk id="57" creationId="{9672A98C-2EAB-410A-B8C9-E8CD0757CEF4}"/>
            </ac:spMkLst>
          </pc:spChg>
          <pc:spChg chg="del">
            <ac:chgData name="Jaime Del Molino Blanco" userId="89e6c853-53a9-414a-af55-7699f5215cba" providerId="ADAL" clId="{0AD14220-A46B-413D-B192-AA24460849DF}" dt="2024-05-24T11:18:35.120" v="7726" actId="478"/>
            <ac:spMkLst>
              <pc:docMk/>
              <pc:sldMasterMk cId="3232202241" sldId="2147483648"/>
              <pc:sldLayoutMk cId="3657339091" sldId="2147483900"/>
              <ac:spMk id="59" creationId="{3E95D40D-23AF-4ACC-9FDE-32791E6C5C08}"/>
            </ac:spMkLst>
          </pc:spChg>
        </pc:sldLayoutChg>
      </pc:sldMasterChg>
    </pc:docChg>
  </pc:docChgLst>
  <pc:docChgLst>
    <pc:chgData name="Guest User" userId="S::urn:spo:anon#7587f1b71d5457329c16a10e35989335406953785debade4a78aaa67015a0993::" providerId="AD" clId="Web-{B3C033B0-5BFE-70DF-6625-8621709030F0}"/>
    <pc:docChg chg="modSld">
      <pc:chgData name="Guest User" userId="S::urn:spo:anon#7587f1b71d5457329c16a10e35989335406953785debade4a78aaa67015a0993::" providerId="AD" clId="Web-{B3C033B0-5BFE-70DF-6625-8621709030F0}" dt="2024-06-04T08:34:46.937" v="0" actId="1076"/>
      <pc:docMkLst>
        <pc:docMk/>
      </pc:docMkLst>
      <pc:sldChg chg="modSp">
        <pc:chgData name="Guest User" userId="S::urn:spo:anon#7587f1b71d5457329c16a10e35989335406953785debade4a78aaa67015a0993::" providerId="AD" clId="Web-{B3C033B0-5BFE-70DF-6625-8621709030F0}" dt="2024-06-04T08:34:46.937" v="0" actId="1076"/>
        <pc:sldMkLst>
          <pc:docMk/>
          <pc:sldMk cId="1226648974" sldId="257"/>
        </pc:sldMkLst>
        <pc:graphicFrameChg chg="mod">
          <ac:chgData name="Guest User" userId="S::urn:spo:anon#7587f1b71d5457329c16a10e35989335406953785debade4a78aaa67015a0993::" providerId="AD" clId="Web-{B3C033B0-5BFE-70DF-6625-8621709030F0}" dt="2024-06-04T08:34:46.937" v="0" actId="1076"/>
          <ac:graphicFrameMkLst>
            <pc:docMk/>
            <pc:sldMk cId="1226648974" sldId="257"/>
            <ac:graphicFrameMk id="8" creationId="{6E180A0B-1E30-1027-21C3-8F576EB35EA1}"/>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hyperlink" Target="https://www.iata.org/contentassets/1be2bec28b3d45f9ae7780d6ebea7be9/urats-vol-1-atm_1st-edition_oct-2022.pdf" TargetMode="Externa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s>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hyperlink" Target="https://www.iata.org/contentassets/1be2bec28b3d45f9ae7780d6ebea7be9/urats-vol-1-atm_1st-edition_oct-2022.pdf" TargetMode="External"/><Relationship Id="rId5" Type="http://schemas.openxmlformats.org/officeDocument/2006/relationships/image" Target="../media/image4.png"/><Relationship Id="rId4" Type="http://schemas.microsoft.com/office/2007/relationships/hdphoto" Target="../media/hdphoto1.wdp"/></Relationships>
</file>

<file path=ppt/diagrams/_rels/drawing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8432C8-5960-42FC-B1D5-364CFEC16CEB}" type="doc">
      <dgm:prSet loTypeId="urn:microsoft.com/office/officeart/2018/2/layout/IconVerticalSolidList" loCatId="icon" qsTypeId="urn:microsoft.com/office/officeart/2005/8/quickstyle/simple4" qsCatId="simple" csTypeId="urn:microsoft.com/office/officeart/2005/8/colors/accent1_2" csCatId="accent1" phldr="1"/>
      <dgm:spPr/>
      <dgm:t>
        <a:bodyPr/>
        <a:lstStyle/>
        <a:p>
          <a:endParaRPr lang="en-US"/>
        </a:p>
      </dgm:t>
    </dgm:pt>
    <dgm:pt modelId="{13EE724D-26F7-4021-9C7A-104CAE1D57C0}">
      <dgm:prSet/>
      <dgm:spPr/>
      <dgm:t>
        <a:bodyPr/>
        <a:lstStyle/>
        <a:p>
          <a:pPr>
            <a:lnSpc>
              <a:spcPct val="100000"/>
            </a:lnSpc>
          </a:pPr>
          <a:r>
            <a:rPr lang="en-US" dirty="0">
              <a:solidFill>
                <a:schemeClr val="accent1"/>
              </a:solidFill>
            </a:rPr>
            <a:t>The ATM system needs </a:t>
          </a:r>
          <a:r>
            <a:rPr lang="en-US" u="sng" dirty="0">
              <a:solidFill>
                <a:schemeClr val="accent1"/>
              </a:solidFill>
            </a:rPr>
            <a:t>modernization</a:t>
          </a:r>
        </a:p>
      </dgm:t>
    </dgm:pt>
    <dgm:pt modelId="{C4C6318D-A027-4740-8C66-32A7F1844E53}" type="parTrans" cxnId="{804DD506-5911-4F02-BDDE-DC524C726B28}">
      <dgm:prSet/>
      <dgm:spPr/>
      <dgm:t>
        <a:bodyPr/>
        <a:lstStyle/>
        <a:p>
          <a:endParaRPr lang="en-US"/>
        </a:p>
      </dgm:t>
    </dgm:pt>
    <dgm:pt modelId="{DFEBE338-B046-4E57-A53A-6FDBE391747C}" type="sibTrans" cxnId="{804DD506-5911-4F02-BDDE-DC524C726B28}">
      <dgm:prSet/>
      <dgm:spPr/>
      <dgm:t>
        <a:bodyPr/>
        <a:lstStyle/>
        <a:p>
          <a:endParaRPr lang="en-US"/>
        </a:p>
      </dgm:t>
    </dgm:pt>
    <dgm:pt modelId="{604BCF33-49B5-481A-8B88-81975FDA5CB5}">
      <dgm:prSet/>
      <dgm:spPr/>
      <dgm:t>
        <a:bodyPr/>
        <a:lstStyle/>
        <a:p>
          <a:pPr>
            <a:lnSpc>
              <a:spcPct val="100000"/>
            </a:lnSpc>
          </a:pPr>
          <a:r>
            <a:rPr lang="en-US" dirty="0">
              <a:solidFill>
                <a:schemeClr val="accent1"/>
              </a:solidFill>
            </a:rPr>
            <a:t>TBO is the </a:t>
          </a:r>
          <a:r>
            <a:rPr lang="en-US" u="sng" dirty="0">
              <a:solidFill>
                <a:schemeClr val="accent1"/>
              </a:solidFill>
            </a:rPr>
            <a:t>heart</a:t>
          </a:r>
          <a:r>
            <a:rPr lang="en-US" dirty="0">
              <a:solidFill>
                <a:schemeClr val="accent1"/>
              </a:solidFill>
            </a:rPr>
            <a:t> of ICAO’s Global ATM Operational Concept (GATMOC)</a:t>
          </a:r>
        </a:p>
      </dgm:t>
    </dgm:pt>
    <dgm:pt modelId="{E6078E55-5C16-4E16-A241-B01058FE8C3F}" type="parTrans" cxnId="{A40BA743-C3EE-4773-81D1-393079036AB7}">
      <dgm:prSet/>
      <dgm:spPr/>
      <dgm:t>
        <a:bodyPr/>
        <a:lstStyle/>
        <a:p>
          <a:endParaRPr lang="en-US"/>
        </a:p>
      </dgm:t>
    </dgm:pt>
    <dgm:pt modelId="{4671586C-0913-47B7-BFB0-70EA21CE6161}" type="sibTrans" cxnId="{A40BA743-C3EE-4773-81D1-393079036AB7}">
      <dgm:prSet/>
      <dgm:spPr/>
      <dgm:t>
        <a:bodyPr/>
        <a:lstStyle/>
        <a:p>
          <a:endParaRPr lang="en-US"/>
        </a:p>
      </dgm:t>
    </dgm:pt>
    <dgm:pt modelId="{8DE455F1-C24D-40D1-A65E-0008980FC969}">
      <dgm:prSet/>
      <dgm:spPr/>
      <dgm:t>
        <a:bodyPr/>
        <a:lstStyle/>
        <a:p>
          <a:pPr>
            <a:lnSpc>
              <a:spcPct val="100000"/>
            </a:lnSpc>
          </a:pPr>
          <a:r>
            <a:rPr lang="en-US" dirty="0">
              <a:solidFill>
                <a:schemeClr val="accent1"/>
              </a:solidFill>
            </a:rPr>
            <a:t>Endorsed and </a:t>
          </a:r>
          <a:r>
            <a:rPr lang="en-US" u="sng" dirty="0">
              <a:solidFill>
                <a:schemeClr val="accent1"/>
              </a:solidFill>
            </a:rPr>
            <a:t>supported by IATA </a:t>
          </a:r>
          <a:r>
            <a:rPr lang="en-US" dirty="0">
              <a:solidFill>
                <a:schemeClr val="accent1"/>
              </a:solidFill>
            </a:rPr>
            <a:t>(see formal position @</a:t>
          </a:r>
          <a:r>
            <a:rPr lang="en-US" dirty="0">
              <a:solidFill>
                <a:schemeClr val="accent1"/>
              </a:solidFill>
              <a:hlinkClick xmlns:r="http://schemas.openxmlformats.org/officeDocument/2006/relationships" r:id="rId1">
                <a:extLst>
                  <a:ext uri="{A12FA001-AC4F-418D-AE19-62706E023703}">
                    <ahyp:hlinkClr xmlns:ahyp="http://schemas.microsoft.com/office/drawing/2018/hyperlinkcolor" val="tx"/>
                  </a:ext>
                </a:extLst>
              </a:hlinkClick>
            </a:rPr>
            <a:t>URATS V1</a:t>
          </a:r>
          <a:r>
            <a:rPr lang="en-US" dirty="0">
              <a:solidFill>
                <a:schemeClr val="accent1"/>
              </a:solidFill>
            </a:rPr>
            <a:t>)</a:t>
          </a:r>
        </a:p>
      </dgm:t>
    </dgm:pt>
    <dgm:pt modelId="{EA4B503F-D5B2-4B23-AF93-F42BDD107B73}" type="parTrans" cxnId="{6E1D8C40-7E42-4A2D-8D07-C41DE9507525}">
      <dgm:prSet/>
      <dgm:spPr/>
      <dgm:t>
        <a:bodyPr/>
        <a:lstStyle/>
        <a:p>
          <a:endParaRPr lang="en-US"/>
        </a:p>
      </dgm:t>
    </dgm:pt>
    <dgm:pt modelId="{D011A18D-F59F-4143-B09E-98373EC77765}" type="sibTrans" cxnId="{6E1D8C40-7E42-4A2D-8D07-C41DE9507525}">
      <dgm:prSet/>
      <dgm:spPr/>
      <dgm:t>
        <a:bodyPr/>
        <a:lstStyle/>
        <a:p>
          <a:endParaRPr lang="en-US"/>
        </a:p>
      </dgm:t>
    </dgm:pt>
    <dgm:pt modelId="{1669B198-8642-4FF9-AA40-016C24F3A7E5}" type="pres">
      <dgm:prSet presAssocID="{808432C8-5960-42FC-B1D5-364CFEC16CEB}" presName="root" presStyleCnt="0">
        <dgm:presLayoutVars>
          <dgm:dir/>
          <dgm:resizeHandles val="exact"/>
        </dgm:presLayoutVars>
      </dgm:prSet>
      <dgm:spPr/>
    </dgm:pt>
    <dgm:pt modelId="{9853D0EB-A1A1-42AF-99AB-4F249878F690}" type="pres">
      <dgm:prSet presAssocID="{13EE724D-26F7-4021-9C7A-104CAE1D57C0}" presName="compNode" presStyleCnt="0"/>
      <dgm:spPr/>
    </dgm:pt>
    <dgm:pt modelId="{A69EC56D-A190-4FBD-A0A9-1B1C450C8C53}" type="pres">
      <dgm:prSet presAssocID="{13EE724D-26F7-4021-9C7A-104CAE1D57C0}" presName="bgRect" presStyleLbl="bgShp" presStyleIdx="0" presStyleCnt="3"/>
      <dgm:spPr/>
    </dgm:pt>
    <dgm:pt modelId="{8FDAF978-002E-4853-9295-034D89B04AF8}" type="pres">
      <dgm:prSet presAssocID="{13EE724D-26F7-4021-9C7A-104CAE1D57C0}" presName="iconRect" presStyleLbl="node1" presStyleIdx="0" presStyleCnt="3"/>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Influencer outline"/>
        </a:ext>
      </dgm:extLst>
    </dgm:pt>
    <dgm:pt modelId="{846A6A35-D579-4179-B8FE-B35F3AF3F169}" type="pres">
      <dgm:prSet presAssocID="{13EE724D-26F7-4021-9C7A-104CAE1D57C0}" presName="spaceRect" presStyleCnt="0"/>
      <dgm:spPr/>
    </dgm:pt>
    <dgm:pt modelId="{89364ADD-18AC-4C3A-AD9E-ADABA0BDE271}" type="pres">
      <dgm:prSet presAssocID="{13EE724D-26F7-4021-9C7A-104CAE1D57C0}" presName="parTx" presStyleLbl="revTx" presStyleIdx="0" presStyleCnt="3">
        <dgm:presLayoutVars>
          <dgm:chMax val="0"/>
          <dgm:chPref val="0"/>
        </dgm:presLayoutVars>
      </dgm:prSet>
      <dgm:spPr/>
    </dgm:pt>
    <dgm:pt modelId="{2DDC412A-8AF1-408C-93E2-F87DCAB3B89A}" type="pres">
      <dgm:prSet presAssocID="{DFEBE338-B046-4E57-A53A-6FDBE391747C}" presName="sibTrans" presStyleCnt="0"/>
      <dgm:spPr/>
    </dgm:pt>
    <dgm:pt modelId="{021CF53E-AF86-44F0-BB34-548DA7212AC7}" type="pres">
      <dgm:prSet presAssocID="{604BCF33-49B5-481A-8B88-81975FDA5CB5}" presName="compNode" presStyleCnt="0"/>
      <dgm:spPr/>
    </dgm:pt>
    <dgm:pt modelId="{20FD268A-0376-48B1-B697-DB3CBAA4E470}" type="pres">
      <dgm:prSet presAssocID="{604BCF33-49B5-481A-8B88-81975FDA5CB5}" presName="bgRect" presStyleLbl="bgShp" presStyleIdx="1" presStyleCnt="3"/>
      <dgm:spPr/>
    </dgm:pt>
    <dgm:pt modelId="{6C7E158C-E652-4487-942D-1303E73DDAAB}" type="pres">
      <dgm:prSet presAssocID="{604BCF33-49B5-481A-8B88-81975FDA5CB5}" presName="iconRect" presStyleLbl="node1" presStyleIdx="1" presStyleCnt="3" custScaleX="138571" custScaleY="132608"/>
      <dgm:spPr>
        <a:blipFill>
          <a:blip xmlns:r="http://schemas.openxmlformats.org/officeDocument/2006/relationships" r:embed="rId4">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l="-8000" r="-8000"/>
          </a:stretch>
        </a:blipFill>
      </dgm:spPr>
    </dgm:pt>
    <dgm:pt modelId="{18F9657D-27F9-4672-BDC3-2BA1F6517A80}" type="pres">
      <dgm:prSet presAssocID="{604BCF33-49B5-481A-8B88-81975FDA5CB5}" presName="spaceRect" presStyleCnt="0"/>
      <dgm:spPr/>
    </dgm:pt>
    <dgm:pt modelId="{8CD972B9-0BA4-47CD-BFF3-C34CDBCAF644}" type="pres">
      <dgm:prSet presAssocID="{604BCF33-49B5-481A-8B88-81975FDA5CB5}" presName="parTx" presStyleLbl="revTx" presStyleIdx="1" presStyleCnt="3">
        <dgm:presLayoutVars>
          <dgm:chMax val="0"/>
          <dgm:chPref val="0"/>
        </dgm:presLayoutVars>
      </dgm:prSet>
      <dgm:spPr/>
    </dgm:pt>
    <dgm:pt modelId="{2BFBEF61-6C8D-418B-AF41-BB2CC11226CD}" type="pres">
      <dgm:prSet presAssocID="{4671586C-0913-47B7-BFB0-70EA21CE6161}" presName="sibTrans" presStyleCnt="0"/>
      <dgm:spPr/>
    </dgm:pt>
    <dgm:pt modelId="{51CA88BF-EDFB-4D4D-B32C-7347409C704B}" type="pres">
      <dgm:prSet presAssocID="{8DE455F1-C24D-40D1-A65E-0008980FC969}" presName="compNode" presStyleCnt="0"/>
      <dgm:spPr/>
    </dgm:pt>
    <dgm:pt modelId="{297ACE8F-5A03-469E-AED1-2CF5C840F79C}" type="pres">
      <dgm:prSet presAssocID="{8DE455F1-C24D-40D1-A65E-0008980FC969}" presName="bgRect" presStyleLbl="bgShp" presStyleIdx="2" presStyleCnt="3"/>
      <dgm:spPr/>
    </dgm:pt>
    <dgm:pt modelId="{EE2B60A5-E601-4453-A397-6F136DA3C4B1}" type="pres">
      <dgm:prSet presAssocID="{8DE455F1-C24D-40D1-A65E-0008980FC969}" presName="iconRect" presStyleLbl="node1" presStyleIdx="2" presStyleCnt="3"/>
      <dgm:spPr>
        <a:blipFill dpi="0" rotWithShape="1">
          <a:blip xmlns:r="http://schemas.openxmlformats.org/officeDocument/2006/relationships" r:embed="rId6">
            <a:extLst>
              <a:ext uri="{28A0092B-C50C-407E-A947-70E740481C1C}">
                <a14:useLocalDpi xmlns:a14="http://schemas.microsoft.com/office/drawing/2010/main" val="0"/>
              </a:ext>
            </a:extLst>
          </a:blip>
          <a:srcRect/>
          <a:stretch>
            <a:fillRect l="-4559" t="15901" r="-4559" b="15901"/>
          </a:stretch>
        </a:blipFill>
      </dgm:spPr>
    </dgm:pt>
    <dgm:pt modelId="{A6896A1B-D71E-4831-9467-7ADFE94BFCB7}" type="pres">
      <dgm:prSet presAssocID="{8DE455F1-C24D-40D1-A65E-0008980FC969}" presName="spaceRect" presStyleCnt="0"/>
      <dgm:spPr/>
    </dgm:pt>
    <dgm:pt modelId="{FA9F342D-4266-4517-B96F-0E2386898614}" type="pres">
      <dgm:prSet presAssocID="{8DE455F1-C24D-40D1-A65E-0008980FC969}" presName="parTx" presStyleLbl="revTx" presStyleIdx="2" presStyleCnt="3">
        <dgm:presLayoutVars>
          <dgm:chMax val="0"/>
          <dgm:chPref val="0"/>
        </dgm:presLayoutVars>
      </dgm:prSet>
      <dgm:spPr/>
    </dgm:pt>
  </dgm:ptLst>
  <dgm:cxnLst>
    <dgm:cxn modelId="{804DD506-5911-4F02-BDDE-DC524C726B28}" srcId="{808432C8-5960-42FC-B1D5-364CFEC16CEB}" destId="{13EE724D-26F7-4021-9C7A-104CAE1D57C0}" srcOrd="0" destOrd="0" parTransId="{C4C6318D-A027-4740-8C66-32A7F1844E53}" sibTransId="{DFEBE338-B046-4E57-A53A-6FDBE391747C}"/>
    <dgm:cxn modelId="{6E1D8C40-7E42-4A2D-8D07-C41DE9507525}" srcId="{808432C8-5960-42FC-B1D5-364CFEC16CEB}" destId="{8DE455F1-C24D-40D1-A65E-0008980FC969}" srcOrd="2" destOrd="0" parTransId="{EA4B503F-D5B2-4B23-AF93-F42BDD107B73}" sibTransId="{D011A18D-F59F-4143-B09E-98373EC77765}"/>
    <dgm:cxn modelId="{A40BA743-C3EE-4773-81D1-393079036AB7}" srcId="{808432C8-5960-42FC-B1D5-364CFEC16CEB}" destId="{604BCF33-49B5-481A-8B88-81975FDA5CB5}" srcOrd="1" destOrd="0" parTransId="{E6078E55-5C16-4E16-A241-B01058FE8C3F}" sibTransId="{4671586C-0913-47B7-BFB0-70EA21CE6161}"/>
    <dgm:cxn modelId="{50163370-F5B5-46EF-AD6C-DC7D703A93A4}" type="presOf" srcId="{8DE455F1-C24D-40D1-A65E-0008980FC969}" destId="{FA9F342D-4266-4517-B96F-0E2386898614}" srcOrd="0" destOrd="0" presId="urn:microsoft.com/office/officeart/2018/2/layout/IconVerticalSolidList"/>
    <dgm:cxn modelId="{BBA3758D-5339-4B59-AC26-E42B3F27B599}" type="presOf" srcId="{13EE724D-26F7-4021-9C7A-104CAE1D57C0}" destId="{89364ADD-18AC-4C3A-AD9E-ADABA0BDE271}" srcOrd="0" destOrd="0" presId="urn:microsoft.com/office/officeart/2018/2/layout/IconVerticalSolidList"/>
    <dgm:cxn modelId="{535610A2-22B4-45B9-81F8-6FEE1659CC08}" type="presOf" srcId="{604BCF33-49B5-481A-8B88-81975FDA5CB5}" destId="{8CD972B9-0BA4-47CD-BFF3-C34CDBCAF644}" srcOrd="0" destOrd="0" presId="urn:microsoft.com/office/officeart/2018/2/layout/IconVerticalSolidList"/>
    <dgm:cxn modelId="{331059C3-2207-42D4-933B-BC892FB54E17}" type="presOf" srcId="{808432C8-5960-42FC-B1D5-364CFEC16CEB}" destId="{1669B198-8642-4FF9-AA40-016C24F3A7E5}" srcOrd="0" destOrd="0" presId="urn:microsoft.com/office/officeart/2018/2/layout/IconVerticalSolidList"/>
    <dgm:cxn modelId="{FAC83A07-8CAF-423A-A2CE-20E66E37FF54}" type="presParOf" srcId="{1669B198-8642-4FF9-AA40-016C24F3A7E5}" destId="{9853D0EB-A1A1-42AF-99AB-4F249878F690}" srcOrd="0" destOrd="0" presId="urn:microsoft.com/office/officeart/2018/2/layout/IconVerticalSolidList"/>
    <dgm:cxn modelId="{CE831928-FEAB-45DE-84BF-2EBDC6B48205}" type="presParOf" srcId="{9853D0EB-A1A1-42AF-99AB-4F249878F690}" destId="{A69EC56D-A190-4FBD-A0A9-1B1C450C8C53}" srcOrd="0" destOrd="0" presId="urn:microsoft.com/office/officeart/2018/2/layout/IconVerticalSolidList"/>
    <dgm:cxn modelId="{23C1D8E1-5910-4A3A-BA51-99B6AE4C7A57}" type="presParOf" srcId="{9853D0EB-A1A1-42AF-99AB-4F249878F690}" destId="{8FDAF978-002E-4853-9295-034D89B04AF8}" srcOrd="1" destOrd="0" presId="urn:microsoft.com/office/officeart/2018/2/layout/IconVerticalSolidList"/>
    <dgm:cxn modelId="{F065CC13-84FE-4E04-A503-745DA1546B6F}" type="presParOf" srcId="{9853D0EB-A1A1-42AF-99AB-4F249878F690}" destId="{846A6A35-D579-4179-B8FE-B35F3AF3F169}" srcOrd="2" destOrd="0" presId="urn:microsoft.com/office/officeart/2018/2/layout/IconVerticalSolidList"/>
    <dgm:cxn modelId="{C4A0CC54-295E-42A3-9309-BC935A42E532}" type="presParOf" srcId="{9853D0EB-A1A1-42AF-99AB-4F249878F690}" destId="{89364ADD-18AC-4C3A-AD9E-ADABA0BDE271}" srcOrd="3" destOrd="0" presId="urn:microsoft.com/office/officeart/2018/2/layout/IconVerticalSolidList"/>
    <dgm:cxn modelId="{D1BBC14B-9EDE-4BA7-8993-8DFB10FEB042}" type="presParOf" srcId="{1669B198-8642-4FF9-AA40-016C24F3A7E5}" destId="{2DDC412A-8AF1-408C-93E2-F87DCAB3B89A}" srcOrd="1" destOrd="0" presId="urn:microsoft.com/office/officeart/2018/2/layout/IconVerticalSolidList"/>
    <dgm:cxn modelId="{2D8B6C78-1A8D-412D-8FC5-B17F1A1CD7F7}" type="presParOf" srcId="{1669B198-8642-4FF9-AA40-016C24F3A7E5}" destId="{021CF53E-AF86-44F0-BB34-548DA7212AC7}" srcOrd="2" destOrd="0" presId="urn:microsoft.com/office/officeart/2018/2/layout/IconVerticalSolidList"/>
    <dgm:cxn modelId="{7E99E69C-2E06-44CD-ADFE-ABC0C4D019AB}" type="presParOf" srcId="{021CF53E-AF86-44F0-BB34-548DA7212AC7}" destId="{20FD268A-0376-48B1-B697-DB3CBAA4E470}" srcOrd="0" destOrd="0" presId="urn:microsoft.com/office/officeart/2018/2/layout/IconVerticalSolidList"/>
    <dgm:cxn modelId="{3EEB0F24-B311-4952-90E9-6B2A63A696FA}" type="presParOf" srcId="{021CF53E-AF86-44F0-BB34-548DA7212AC7}" destId="{6C7E158C-E652-4487-942D-1303E73DDAAB}" srcOrd="1" destOrd="0" presId="urn:microsoft.com/office/officeart/2018/2/layout/IconVerticalSolidList"/>
    <dgm:cxn modelId="{B58785B8-9ABF-48E5-B162-A2EDD4A678ED}" type="presParOf" srcId="{021CF53E-AF86-44F0-BB34-548DA7212AC7}" destId="{18F9657D-27F9-4672-BDC3-2BA1F6517A80}" srcOrd="2" destOrd="0" presId="urn:microsoft.com/office/officeart/2018/2/layout/IconVerticalSolidList"/>
    <dgm:cxn modelId="{D26749FA-E630-47EA-B233-B0667C61A079}" type="presParOf" srcId="{021CF53E-AF86-44F0-BB34-548DA7212AC7}" destId="{8CD972B9-0BA4-47CD-BFF3-C34CDBCAF644}" srcOrd="3" destOrd="0" presId="urn:microsoft.com/office/officeart/2018/2/layout/IconVerticalSolidList"/>
    <dgm:cxn modelId="{B901296B-89C7-4686-BBB9-1C5CB618A70B}" type="presParOf" srcId="{1669B198-8642-4FF9-AA40-016C24F3A7E5}" destId="{2BFBEF61-6C8D-418B-AF41-BB2CC11226CD}" srcOrd="3" destOrd="0" presId="urn:microsoft.com/office/officeart/2018/2/layout/IconVerticalSolidList"/>
    <dgm:cxn modelId="{65D74916-F90D-470A-B33C-0578028EA86A}" type="presParOf" srcId="{1669B198-8642-4FF9-AA40-016C24F3A7E5}" destId="{51CA88BF-EDFB-4D4D-B32C-7347409C704B}" srcOrd="4" destOrd="0" presId="urn:microsoft.com/office/officeart/2018/2/layout/IconVerticalSolidList"/>
    <dgm:cxn modelId="{582981ED-5303-42F7-9F22-2FC521483EB5}" type="presParOf" srcId="{51CA88BF-EDFB-4D4D-B32C-7347409C704B}" destId="{297ACE8F-5A03-469E-AED1-2CF5C840F79C}" srcOrd="0" destOrd="0" presId="urn:microsoft.com/office/officeart/2018/2/layout/IconVerticalSolidList"/>
    <dgm:cxn modelId="{3BF0D0B4-EB0D-4189-9953-B98673CE0241}" type="presParOf" srcId="{51CA88BF-EDFB-4D4D-B32C-7347409C704B}" destId="{EE2B60A5-E601-4453-A397-6F136DA3C4B1}" srcOrd="1" destOrd="0" presId="urn:microsoft.com/office/officeart/2018/2/layout/IconVerticalSolidList"/>
    <dgm:cxn modelId="{D3A93CCF-A5D8-4FD2-A17D-F3F23EB630B1}" type="presParOf" srcId="{51CA88BF-EDFB-4D4D-B32C-7347409C704B}" destId="{A6896A1B-D71E-4831-9467-7ADFE94BFCB7}" srcOrd="2" destOrd="0" presId="urn:microsoft.com/office/officeart/2018/2/layout/IconVerticalSolidList"/>
    <dgm:cxn modelId="{A7E605E1-C974-4AF6-8FA9-63CB623D20A1}" type="presParOf" srcId="{51CA88BF-EDFB-4D4D-B32C-7347409C704B}" destId="{FA9F342D-4266-4517-B96F-0E238689861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A2F674-F831-49F3-A0CA-F3D1722428F2}" type="doc">
      <dgm:prSet loTypeId="urn:microsoft.com/office/officeart/2018/2/layout/IconVerticalSolidList" loCatId="icon" qsTypeId="urn:microsoft.com/office/officeart/2005/8/quickstyle/simple4" qsCatId="simple" csTypeId="urn:microsoft.com/office/officeart/2005/8/colors/accent1_2" csCatId="accent1" phldr="1"/>
      <dgm:spPr/>
      <dgm:t>
        <a:bodyPr/>
        <a:lstStyle/>
        <a:p>
          <a:endParaRPr lang="en-US"/>
        </a:p>
      </dgm:t>
    </dgm:pt>
    <dgm:pt modelId="{31925A0F-E9D8-45B8-B3D0-9AC7048D6339}">
      <dgm:prSet/>
      <dgm:spPr/>
      <dgm:t>
        <a:bodyPr/>
        <a:lstStyle/>
        <a:p>
          <a:pPr>
            <a:lnSpc>
              <a:spcPct val="100000"/>
            </a:lnSpc>
          </a:pPr>
          <a:r>
            <a:rPr lang="en-US" u="sng" dirty="0">
              <a:solidFill>
                <a:schemeClr val="accent1"/>
              </a:solidFill>
            </a:rPr>
            <a:t>Performance</a:t>
          </a:r>
          <a:r>
            <a:rPr lang="en-US" dirty="0">
              <a:solidFill>
                <a:schemeClr val="accent1"/>
              </a:solidFill>
            </a:rPr>
            <a:t> improvement</a:t>
          </a:r>
        </a:p>
      </dgm:t>
    </dgm:pt>
    <dgm:pt modelId="{14E34221-7275-451E-9570-5D7A0B36C25D}" type="parTrans" cxnId="{25DE7D3D-8C87-45DE-8E30-CF0DD5585FCF}">
      <dgm:prSet/>
      <dgm:spPr/>
      <dgm:t>
        <a:bodyPr/>
        <a:lstStyle/>
        <a:p>
          <a:endParaRPr lang="en-US"/>
        </a:p>
      </dgm:t>
    </dgm:pt>
    <dgm:pt modelId="{6E43A785-750C-40D1-B8A6-59FD72918D21}" type="sibTrans" cxnId="{25DE7D3D-8C87-45DE-8E30-CF0DD5585FCF}">
      <dgm:prSet/>
      <dgm:spPr/>
      <dgm:t>
        <a:bodyPr/>
        <a:lstStyle/>
        <a:p>
          <a:endParaRPr lang="en-US"/>
        </a:p>
      </dgm:t>
    </dgm:pt>
    <dgm:pt modelId="{5D64BA54-0BE8-41F8-B057-849DA5C72D5F}">
      <dgm:prSet/>
      <dgm:spPr/>
      <dgm:t>
        <a:bodyPr/>
        <a:lstStyle/>
        <a:p>
          <a:pPr>
            <a:lnSpc>
              <a:spcPct val="100000"/>
            </a:lnSpc>
          </a:pPr>
          <a:r>
            <a:rPr lang="en-US" dirty="0">
              <a:solidFill>
                <a:schemeClr val="accent1"/>
              </a:solidFill>
            </a:rPr>
            <a:t>Long-term concept, but low-hanging fruits </a:t>
          </a:r>
          <a:r>
            <a:rPr lang="en-US" u="sng" dirty="0">
              <a:solidFill>
                <a:schemeClr val="accent1"/>
              </a:solidFill>
            </a:rPr>
            <a:t>now</a:t>
          </a:r>
        </a:p>
      </dgm:t>
    </dgm:pt>
    <dgm:pt modelId="{06153CD9-9B77-4BD9-B7E2-3359F0429E32}" type="parTrans" cxnId="{747FAD91-AED2-457C-95F7-1C42B840EA84}">
      <dgm:prSet/>
      <dgm:spPr/>
      <dgm:t>
        <a:bodyPr/>
        <a:lstStyle/>
        <a:p>
          <a:endParaRPr lang="en-US"/>
        </a:p>
      </dgm:t>
    </dgm:pt>
    <dgm:pt modelId="{46391320-1DE9-4E1D-8803-E518C3C44D5D}" type="sibTrans" cxnId="{747FAD91-AED2-457C-95F7-1C42B840EA84}">
      <dgm:prSet/>
      <dgm:spPr/>
      <dgm:t>
        <a:bodyPr/>
        <a:lstStyle/>
        <a:p>
          <a:endParaRPr lang="en-US"/>
        </a:p>
      </dgm:t>
    </dgm:pt>
    <dgm:pt modelId="{D9D34E97-97AA-4565-8D6E-B02FA4F5FFD1}">
      <dgm:prSet/>
      <dgm:spPr/>
      <dgm:t>
        <a:bodyPr/>
        <a:lstStyle/>
        <a:p>
          <a:pPr>
            <a:lnSpc>
              <a:spcPct val="100000"/>
            </a:lnSpc>
          </a:pPr>
          <a:r>
            <a:rPr lang="es-ES" dirty="0">
              <a:solidFill>
                <a:schemeClr val="accent1"/>
              </a:solidFill>
            </a:rPr>
            <a:t>TBO as </a:t>
          </a:r>
          <a:r>
            <a:rPr lang="es-ES" u="sng" dirty="0" err="1">
              <a:solidFill>
                <a:schemeClr val="accent1"/>
              </a:solidFill>
            </a:rPr>
            <a:t>part</a:t>
          </a:r>
          <a:r>
            <a:rPr lang="es-ES" dirty="0">
              <a:solidFill>
                <a:schemeClr val="accent1"/>
              </a:solidFill>
            </a:rPr>
            <a:t> </a:t>
          </a:r>
          <a:r>
            <a:rPr lang="es-ES" dirty="0" err="1">
              <a:solidFill>
                <a:schemeClr val="accent1"/>
              </a:solidFill>
            </a:rPr>
            <a:t>of</a:t>
          </a:r>
          <a:r>
            <a:rPr lang="es-ES" dirty="0">
              <a:solidFill>
                <a:schemeClr val="accent1"/>
              </a:solidFill>
            </a:rPr>
            <a:t> a </a:t>
          </a:r>
          <a:r>
            <a:rPr lang="es-ES" dirty="0" err="1">
              <a:solidFill>
                <a:schemeClr val="accent1"/>
              </a:solidFill>
            </a:rPr>
            <a:t>whole</a:t>
          </a:r>
          <a:r>
            <a:rPr lang="es-ES" dirty="0">
              <a:solidFill>
                <a:schemeClr val="accent1"/>
              </a:solidFill>
            </a:rPr>
            <a:t> </a:t>
          </a:r>
          <a:endParaRPr lang="en-US" dirty="0">
            <a:solidFill>
              <a:schemeClr val="accent1"/>
            </a:solidFill>
          </a:endParaRPr>
        </a:p>
      </dgm:t>
    </dgm:pt>
    <dgm:pt modelId="{1C637CE9-0B43-4B94-AABD-CFF34BD3CF32}" type="parTrans" cxnId="{BB71C18D-3136-4618-B493-FF8D6B14F183}">
      <dgm:prSet/>
      <dgm:spPr/>
      <dgm:t>
        <a:bodyPr/>
        <a:lstStyle/>
        <a:p>
          <a:endParaRPr lang="en-US"/>
        </a:p>
      </dgm:t>
    </dgm:pt>
    <dgm:pt modelId="{638D915B-7CED-4D66-8A72-57F18C96E88B}" type="sibTrans" cxnId="{BB71C18D-3136-4618-B493-FF8D6B14F183}">
      <dgm:prSet/>
      <dgm:spPr/>
      <dgm:t>
        <a:bodyPr/>
        <a:lstStyle/>
        <a:p>
          <a:endParaRPr lang="en-US"/>
        </a:p>
      </dgm:t>
    </dgm:pt>
    <dgm:pt modelId="{F35E0715-97B5-4F6D-864C-F96233FAFD24}" type="pres">
      <dgm:prSet presAssocID="{19A2F674-F831-49F3-A0CA-F3D1722428F2}" presName="root" presStyleCnt="0">
        <dgm:presLayoutVars>
          <dgm:dir/>
          <dgm:resizeHandles val="exact"/>
        </dgm:presLayoutVars>
      </dgm:prSet>
      <dgm:spPr/>
    </dgm:pt>
    <dgm:pt modelId="{94B226A6-38D6-4FD8-8101-72D73D1578AE}" type="pres">
      <dgm:prSet presAssocID="{31925A0F-E9D8-45B8-B3D0-9AC7048D6339}" presName="compNode" presStyleCnt="0"/>
      <dgm:spPr/>
    </dgm:pt>
    <dgm:pt modelId="{01D13880-412A-4F9D-AC8F-719862DC3351}" type="pres">
      <dgm:prSet presAssocID="{31925A0F-E9D8-45B8-B3D0-9AC7048D6339}" presName="bgRect" presStyleLbl="bgShp" presStyleIdx="0" presStyleCnt="3"/>
      <dgm:spPr/>
    </dgm:pt>
    <dgm:pt modelId="{B7B7FD35-0099-4073-A125-8BDC565A7A58}" type="pres">
      <dgm:prSet presAssocID="{31925A0F-E9D8-45B8-B3D0-9AC7048D633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Airplane with solid fill"/>
        </a:ext>
      </dgm:extLst>
    </dgm:pt>
    <dgm:pt modelId="{4D799416-77C3-47F0-ABEE-FF4EB10F1FD8}" type="pres">
      <dgm:prSet presAssocID="{31925A0F-E9D8-45B8-B3D0-9AC7048D6339}" presName="spaceRect" presStyleCnt="0"/>
      <dgm:spPr/>
    </dgm:pt>
    <dgm:pt modelId="{BC21CE42-C164-4FD0-AD96-C4CB8CD048D7}" type="pres">
      <dgm:prSet presAssocID="{31925A0F-E9D8-45B8-B3D0-9AC7048D6339}" presName="parTx" presStyleLbl="revTx" presStyleIdx="0" presStyleCnt="3">
        <dgm:presLayoutVars>
          <dgm:chMax val="0"/>
          <dgm:chPref val="0"/>
        </dgm:presLayoutVars>
      </dgm:prSet>
      <dgm:spPr/>
    </dgm:pt>
    <dgm:pt modelId="{6F94A8E2-0F1B-44EF-AA2E-64121B98D05F}" type="pres">
      <dgm:prSet presAssocID="{6E43A785-750C-40D1-B8A6-59FD72918D21}" presName="sibTrans" presStyleCnt="0"/>
      <dgm:spPr/>
    </dgm:pt>
    <dgm:pt modelId="{15AACE20-B837-4774-9B91-9881A39EFDDD}" type="pres">
      <dgm:prSet presAssocID="{5D64BA54-0BE8-41F8-B057-849DA5C72D5F}" presName="compNode" presStyleCnt="0"/>
      <dgm:spPr/>
    </dgm:pt>
    <dgm:pt modelId="{2CAF2CF2-4B0E-4D2D-B004-DF81F217D19F}" type="pres">
      <dgm:prSet presAssocID="{5D64BA54-0BE8-41F8-B057-849DA5C72D5F}" presName="bgRect" presStyleLbl="bgShp" presStyleIdx="1" presStyleCnt="3"/>
      <dgm:spPr>
        <a:xfrm>
          <a:off x="0" y="1469597"/>
          <a:ext cx="10319656" cy="1252717"/>
        </a:xfrm>
      </dgm:spPr>
    </dgm:pt>
    <dgm:pt modelId="{8E844FD9-9AC4-436F-8B0E-F2118012792F}" type="pres">
      <dgm:prSet presAssocID="{5D64BA54-0BE8-41F8-B057-849DA5C72D5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Avocado with solid fill"/>
        </a:ext>
      </dgm:extLst>
    </dgm:pt>
    <dgm:pt modelId="{894AB434-51F6-492D-BCDB-6BBAF629F692}" type="pres">
      <dgm:prSet presAssocID="{5D64BA54-0BE8-41F8-B057-849DA5C72D5F}" presName="spaceRect" presStyleCnt="0"/>
      <dgm:spPr/>
    </dgm:pt>
    <dgm:pt modelId="{6B10B99B-62D1-4F16-89C4-03A9FDFE17E8}" type="pres">
      <dgm:prSet presAssocID="{5D64BA54-0BE8-41F8-B057-849DA5C72D5F}" presName="parTx" presStyleLbl="revTx" presStyleIdx="1" presStyleCnt="3">
        <dgm:presLayoutVars>
          <dgm:chMax val="0"/>
          <dgm:chPref val="0"/>
        </dgm:presLayoutVars>
      </dgm:prSet>
      <dgm:spPr/>
    </dgm:pt>
    <dgm:pt modelId="{ABFAFC85-036A-419A-A32D-1D37049CB5A2}" type="pres">
      <dgm:prSet presAssocID="{46391320-1DE9-4E1D-8803-E518C3C44D5D}" presName="sibTrans" presStyleCnt="0"/>
      <dgm:spPr/>
    </dgm:pt>
    <dgm:pt modelId="{1F20FC85-EE2A-45F7-B49A-C452166E544B}" type="pres">
      <dgm:prSet presAssocID="{D9D34E97-97AA-4565-8D6E-B02FA4F5FFD1}" presName="compNode" presStyleCnt="0"/>
      <dgm:spPr/>
    </dgm:pt>
    <dgm:pt modelId="{62AB8129-AD9A-4246-A78B-7186447D1F2A}" type="pres">
      <dgm:prSet presAssocID="{D9D34E97-97AA-4565-8D6E-B02FA4F5FFD1}" presName="bgRect" presStyleLbl="bgShp" presStyleIdx="2" presStyleCnt="3"/>
      <dgm:spPr/>
    </dgm:pt>
    <dgm:pt modelId="{2A979F95-E27B-4191-97CA-7AFEF6BFD35D}" type="pres">
      <dgm:prSet presAssocID="{D9D34E97-97AA-4565-8D6E-B02FA4F5FFD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Internet Of Things with solid fill"/>
        </a:ext>
      </dgm:extLst>
    </dgm:pt>
    <dgm:pt modelId="{10DB84EB-110A-489B-8602-DA82452D13FD}" type="pres">
      <dgm:prSet presAssocID="{D9D34E97-97AA-4565-8D6E-B02FA4F5FFD1}" presName="spaceRect" presStyleCnt="0"/>
      <dgm:spPr/>
    </dgm:pt>
    <dgm:pt modelId="{6B5E11DF-3009-4E40-ADB5-A6063D83B2F9}" type="pres">
      <dgm:prSet presAssocID="{D9D34E97-97AA-4565-8D6E-B02FA4F5FFD1}" presName="parTx" presStyleLbl="revTx" presStyleIdx="2" presStyleCnt="3">
        <dgm:presLayoutVars>
          <dgm:chMax val="0"/>
          <dgm:chPref val="0"/>
        </dgm:presLayoutVars>
      </dgm:prSet>
      <dgm:spPr/>
    </dgm:pt>
  </dgm:ptLst>
  <dgm:cxnLst>
    <dgm:cxn modelId="{ED984D2C-4DCB-41B1-9101-6F9DC1AB76C5}" type="presOf" srcId="{19A2F674-F831-49F3-A0CA-F3D1722428F2}" destId="{F35E0715-97B5-4F6D-864C-F96233FAFD24}" srcOrd="0" destOrd="0" presId="urn:microsoft.com/office/officeart/2018/2/layout/IconVerticalSolidList"/>
    <dgm:cxn modelId="{25DE7D3D-8C87-45DE-8E30-CF0DD5585FCF}" srcId="{19A2F674-F831-49F3-A0CA-F3D1722428F2}" destId="{31925A0F-E9D8-45B8-B3D0-9AC7048D6339}" srcOrd="0" destOrd="0" parTransId="{14E34221-7275-451E-9570-5D7A0B36C25D}" sibTransId="{6E43A785-750C-40D1-B8A6-59FD72918D21}"/>
    <dgm:cxn modelId="{40B5C47F-EAD3-49DC-8B6A-CAC207523527}" type="presOf" srcId="{31925A0F-E9D8-45B8-B3D0-9AC7048D6339}" destId="{BC21CE42-C164-4FD0-AD96-C4CB8CD048D7}" srcOrd="0" destOrd="0" presId="urn:microsoft.com/office/officeart/2018/2/layout/IconVerticalSolidList"/>
    <dgm:cxn modelId="{956C7282-5D80-4EF2-B8E2-51F52BDF2C41}" type="presOf" srcId="{D9D34E97-97AA-4565-8D6E-B02FA4F5FFD1}" destId="{6B5E11DF-3009-4E40-ADB5-A6063D83B2F9}" srcOrd="0" destOrd="0" presId="urn:microsoft.com/office/officeart/2018/2/layout/IconVerticalSolidList"/>
    <dgm:cxn modelId="{BB71C18D-3136-4618-B493-FF8D6B14F183}" srcId="{19A2F674-F831-49F3-A0CA-F3D1722428F2}" destId="{D9D34E97-97AA-4565-8D6E-B02FA4F5FFD1}" srcOrd="2" destOrd="0" parTransId="{1C637CE9-0B43-4B94-AABD-CFF34BD3CF32}" sibTransId="{638D915B-7CED-4D66-8A72-57F18C96E88B}"/>
    <dgm:cxn modelId="{747FAD91-AED2-457C-95F7-1C42B840EA84}" srcId="{19A2F674-F831-49F3-A0CA-F3D1722428F2}" destId="{5D64BA54-0BE8-41F8-B057-849DA5C72D5F}" srcOrd="1" destOrd="0" parTransId="{06153CD9-9B77-4BD9-B7E2-3359F0429E32}" sibTransId="{46391320-1DE9-4E1D-8803-E518C3C44D5D}"/>
    <dgm:cxn modelId="{9D1C7CFF-1441-44FE-BEF1-E0313DDEE2E8}" type="presOf" srcId="{5D64BA54-0BE8-41F8-B057-849DA5C72D5F}" destId="{6B10B99B-62D1-4F16-89C4-03A9FDFE17E8}" srcOrd="0" destOrd="0" presId="urn:microsoft.com/office/officeart/2018/2/layout/IconVerticalSolidList"/>
    <dgm:cxn modelId="{F59DF098-2B49-4A09-B442-9EDA4459BD1B}" type="presParOf" srcId="{F35E0715-97B5-4F6D-864C-F96233FAFD24}" destId="{94B226A6-38D6-4FD8-8101-72D73D1578AE}" srcOrd="0" destOrd="0" presId="urn:microsoft.com/office/officeart/2018/2/layout/IconVerticalSolidList"/>
    <dgm:cxn modelId="{001A18E7-ED25-4BC2-AFD0-76D0D2DC60BC}" type="presParOf" srcId="{94B226A6-38D6-4FD8-8101-72D73D1578AE}" destId="{01D13880-412A-4F9D-AC8F-719862DC3351}" srcOrd="0" destOrd="0" presId="urn:microsoft.com/office/officeart/2018/2/layout/IconVerticalSolidList"/>
    <dgm:cxn modelId="{C91AA131-F83A-4A48-8C21-D68CB72DAF9C}" type="presParOf" srcId="{94B226A6-38D6-4FD8-8101-72D73D1578AE}" destId="{B7B7FD35-0099-4073-A125-8BDC565A7A58}" srcOrd="1" destOrd="0" presId="urn:microsoft.com/office/officeart/2018/2/layout/IconVerticalSolidList"/>
    <dgm:cxn modelId="{08F9E046-C013-4476-8553-12C19648E18B}" type="presParOf" srcId="{94B226A6-38D6-4FD8-8101-72D73D1578AE}" destId="{4D799416-77C3-47F0-ABEE-FF4EB10F1FD8}" srcOrd="2" destOrd="0" presId="urn:microsoft.com/office/officeart/2018/2/layout/IconVerticalSolidList"/>
    <dgm:cxn modelId="{0FDE9D56-A027-4805-8CAB-CDBF6D791C73}" type="presParOf" srcId="{94B226A6-38D6-4FD8-8101-72D73D1578AE}" destId="{BC21CE42-C164-4FD0-AD96-C4CB8CD048D7}" srcOrd="3" destOrd="0" presId="urn:microsoft.com/office/officeart/2018/2/layout/IconVerticalSolidList"/>
    <dgm:cxn modelId="{1C4BD27E-089D-4752-9720-FE958B23D2BA}" type="presParOf" srcId="{F35E0715-97B5-4F6D-864C-F96233FAFD24}" destId="{6F94A8E2-0F1B-44EF-AA2E-64121B98D05F}" srcOrd="1" destOrd="0" presId="urn:microsoft.com/office/officeart/2018/2/layout/IconVerticalSolidList"/>
    <dgm:cxn modelId="{0668EE6B-25E0-4A34-ACEB-770B060C22A8}" type="presParOf" srcId="{F35E0715-97B5-4F6D-864C-F96233FAFD24}" destId="{15AACE20-B837-4774-9B91-9881A39EFDDD}" srcOrd="2" destOrd="0" presId="urn:microsoft.com/office/officeart/2018/2/layout/IconVerticalSolidList"/>
    <dgm:cxn modelId="{1D68C746-8B67-4D9C-A138-CDD166E33C1C}" type="presParOf" srcId="{15AACE20-B837-4774-9B91-9881A39EFDDD}" destId="{2CAF2CF2-4B0E-4D2D-B004-DF81F217D19F}" srcOrd="0" destOrd="0" presId="urn:microsoft.com/office/officeart/2018/2/layout/IconVerticalSolidList"/>
    <dgm:cxn modelId="{C6EDF3A0-67D2-4895-AF69-6FABC4A9A331}" type="presParOf" srcId="{15AACE20-B837-4774-9B91-9881A39EFDDD}" destId="{8E844FD9-9AC4-436F-8B0E-F2118012792F}" srcOrd="1" destOrd="0" presId="urn:microsoft.com/office/officeart/2018/2/layout/IconVerticalSolidList"/>
    <dgm:cxn modelId="{BBA34209-0058-4350-B687-FFC73F2F47C6}" type="presParOf" srcId="{15AACE20-B837-4774-9B91-9881A39EFDDD}" destId="{894AB434-51F6-492D-BCDB-6BBAF629F692}" srcOrd="2" destOrd="0" presId="urn:microsoft.com/office/officeart/2018/2/layout/IconVerticalSolidList"/>
    <dgm:cxn modelId="{9F5CA437-2528-4D66-BD8C-BD6845277F06}" type="presParOf" srcId="{15AACE20-B837-4774-9B91-9881A39EFDDD}" destId="{6B10B99B-62D1-4F16-89C4-03A9FDFE17E8}" srcOrd="3" destOrd="0" presId="urn:microsoft.com/office/officeart/2018/2/layout/IconVerticalSolidList"/>
    <dgm:cxn modelId="{5A04A96C-80B9-4B5E-80AD-DCC3B3F6435B}" type="presParOf" srcId="{F35E0715-97B5-4F6D-864C-F96233FAFD24}" destId="{ABFAFC85-036A-419A-A32D-1D37049CB5A2}" srcOrd="3" destOrd="0" presId="urn:microsoft.com/office/officeart/2018/2/layout/IconVerticalSolidList"/>
    <dgm:cxn modelId="{DBAD3B97-9D99-40B8-BCDA-528DF4CA5557}" type="presParOf" srcId="{F35E0715-97B5-4F6D-864C-F96233FAFD24}" destId="{1F20FC85-EE2A-45F7-B49A-C452166E544B}" srcOrd="4" destOrd="0" presId="urn:microsoft.com/office/officeart/2018/2/layout/IconVerticalSolidList"/>
    <dgm:cxn modelId="{537278B8-943F-4153-AE78-6BD873A519D0}" type="presParOf" srcId="{1F20FC85-EE2A-45F7-B49A-C452166E544B}" destId="{62AB8129-AD9A-4246-A78B-7186447D1F2A}" srcOrd="0" destOrd="0" presId="urn:microsoft.com/office/officeart/2018/2/layout/IconVerticalSolidList"/>
    <dgm:cxn modelId="{69180539-73DE-47E8-813D-6E13485E9D14}" type="presParOf" srcId="{1F20FC85-EE2A-45F7-B49A-C452166E544B}" destId="{2A979F95-E27B-4191-97CA-7AFEF6BFD35D}" srcOrd="1" destOrd="0" presId="urn:microsoft.com/office/officeart/2018/2/layout/IconVerticalSolidList"/>
    <dgm:cxn modelId="{16717BB7-3F05-462F-BC33-1751D59734B2}" type="presParOf" srcId="{1F20FC85-EE2A-45F7-B49A-C452166E544B}" destId="{10DB84EB-110A-489B-8602-DA82452D13FD}" srcOrd="2" destOrd="0" presId="urn:microsoft.com/office/officeart/2018/2/layout/IconVerticalSolidList"/>
    <dgm:cxn modelId="{2FB65CDB-5E64-4A19-BC35-9790DFF97017}" type="presParOf" srcId="{1F20FC85-EE2A-45F7-B49A-C452166E544B}" destId="{6B5E11DF-3009-4E40-ADB5-A6063D83B2F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9EC56D-A190-4FBD-A0A9-1B1C450C8C53}">
      <dsp:nvSpPr>
        <dsp:cNvPr id="0" name=""/>
        <dsp:cNvSpPr/>
      </dsp:nvSpPr>
      <dsp:spPr>
        <a:xfrm>
          <a:off x="0" y="520"/>
          <a:ext cx="11429325" cy="12189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8FDAF978-002E-4853-9295-034D89B04AF8}">
      <dsp:nvSpPr>
        <dsp:cNvPr id="0" name=""/>
        <dsp:cNvSpPr/>
      </dsp:nvSpPr>
      <dsp:spPr>
        <a:xfrm>
          <a:off x="368717" y="274773"/>
          <a:ext cx="670396" cy="67039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89364ADD-18AC-4C3A-AD9E-ADABA0BDE271}">
      <dsp:nvSpPr>
        <dsp:cNvPr id="0" name=""/>
        <dsp:cNvSpPr/>
      </dsp:nvSpPr>
      <dsp:spPr>
        <a:xfrm>
          <a:off x="1407832" y="520"/>
          <a:ext cx="10021492" cy="1218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000" tIns="129000" rIns="129000" bIns="129000" numCol="1" spcCol="1270" anchor="ctr" anchorCtr="0">
          <a:noAutofit/>
        </a:bodyPr>
        <a:lstStyle/>
        <a:p>
          <a:pPr marL="0" lvl="0" indent="0" algn="l" defTabSz="1111250">
            <a:lnSpc>
              <a:spcPct val="100000"/>
            </a:lnSpc>
            <a:spcBef>
              <a:spcPct val="0"/>
            </a:spcBef>
            <a:spcAft>
              <a:spcPct val="35000"/>
            </a:spcAft>
            <a:buNone/>
          </a:pPr>
          <a:r>
            <a:rPr lang="en-US" sz="2500" kern="1200" dirty="0">
              <a:solidFill>
                <a:schemeClr val="accent1"/>
              </a:solidFill>
            </a:rPr>
            <a:t>The ATM system needs </a:t>
          </a:r>
          <a:r>
            <a:rPr lang="en-US" sz="2500" u="sng" kern="1200" dirty="0">
              <a:solidFill>
                <a:schemeClr val="accent1"/>
              </a:solidFill>
            </a:rPr>
            <a:t>modernization</a:t>
          </a:r>
        </a:p>
      </dsp:txBody>
      <dsp:txXfrm>
        <a:off x="1407832" y="520"/>
        <a:ext cx="10021492" cy="1218902"/>
      </dsp:txXfrm>
    </dsp:sp>
    <dsp:sp modelId="{20FD268A-0376-48B1-B697-DB3CBAA4E470}">
      <dsp:nvSpPr>
        <dsp:cNvPr id="0" name=""/>
        <dsp:cNvSpPr/>
      </dsp:nvSpPr>
      <dsp:spPr>
        <a:xfrm>
          <a:off x="0" y="1524148"/>
          <a:ext cx="11429325" cy="12189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C7E158C-E652-4487-942D-1303E73DDAAB}">
      <dsp:nvSpPr>
        <dsp:cNvPr id="0" name=""/>
        <dsp:cNvSpPr/>
      </dsp:nvSpPr>
      <dsp:spPr>
        <a:xfrm>
          <a:off x="239428" y="1689100"/>
          <a:ext cx="928974" cy="888999"/>
        </a:xfrm>
        <a:prstGeom prst="rect">
          <a:avLst/>
        </a:prstGeom>
        <a:blipFill>
          <a:blip xmlns:r="http://schemas.openxmlformats.org/officeDocument/2006/relationships" r:embed="rId3">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l="-8000" r="-8000"/>
          </a:stretch>
        </a:blipFill>
        <a:ln>
          <a:noFill/>
        </a:ln>
        <a:effectLst/>
      </dsp:spPr>
      <dsp:style>
        <a:lnRef idx="0">
          <a:scrgbClr r="0" g="0" b="0"/>
        </a:lnRef>
        <a:fillRef idx="3">
          <a:scrgbClr r="0" g="0" b="0"/>
        </a:fillRef>
        <a:effectRef idx="2">
          <a:scrgbClr r="0" g="0" b="0"/>
        </a:effectRef>
        <a:fontRef idx="minor">
          <a:schemeClr val="lt1"/>
        </a:fontRef>
      </dsp:style>
    </dsp:sp>
    <dsp:sp modelId="{8CD972B9-0BA4-47CD-BFF3-C34CDBCAF644}">
      <dsp:nvSpPr>
        <dsp:cNvPr id="0" name=""/>
        <dsp:cNvSpPr/>
      </dsp:nvSpPr>
      <dsp:spPr>
        <a:xfrm>
          <a:off x="1407832" y="1524148"/>
          <a:ext cx="10021492" cy="1218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000" tIns="129000" rIns="129000" bIns="129000" numCol="1" spcCol="1270" anchor="ctr" anchorCtr="0">
          <a:noAutofit/>
        </a:bodyPr>
        <a:lstStyle/>
        <a:p>
          <a:pPr marL="0" lvl="0" indent="0" algn="l" defTabSz="1111250">
            <a:lnSpc>
              <a:spcPct val="100000"/>
            </a:lnSpc>
            <a:spcBef>
              <a:spcPct val="0"/>
            </a:spcBef>
            <a:spcAft>
              <a:spcPct val="35000"/>
            </a:spcAft>
            <a:buNone/>
          </a:pPr>
          <a:r>
            <a:rPr lang="en-US" sz="2500" kern="1200" dirty="0">
              <a:solidFill>
                <a:schemeClr val="accent1"/>
              </a:solidFill>
            </a:rPr>
            <a:t>TBO is the </a:t>
          </a:r>
          <a:r>
            <a:rPr lang="en-US" sz="2500" u="sng" kern="1200" dirty="0">
              <a:solidFill>
                <a:schemeClr val="accent1"/>
              </a:solidFill>
            </a:rPr>
            <a:t>heart</a:t>
          </a:r>
          <a:r>
            <a:rPr lang="en-US" sz="2500" kern="1200" dirty="0">
              <a:solidFill>
                <a:schemeClr val="accent1"/>
              </a:solidFill>
            </a:rPr>
            <a:t> of ICAO’s Global ATM Operational Concept (GATMOC)</a:t>
          </a:r>
        </a:p>
      </dsp:txBody>
      <dsp:txXfrm>
        <a:off x="1407832" y="1524148"/>
        <a:ext cx="10021492" cy="1218902"/>
      </dsp:txXfrm>
    </dsp:sp>
    <dsp:sp modelId="{297ACE8F-5A03-469E-AED1-2CF5C840F79C}">
      <dsp:nvSpPr>
        <dsp:cNvPr id="0" name=""/>
        <dsp:cNvSpPr/>
      </dsp:nvSpPr>
      <dsp:spPr>
        <a:xfrm>
          <a:off x="0" y="3047776"/>
          <a:ext cx="11429325" cy="12189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EE2B60A5-E601-4453-A397-6F136DA3C4B1}">
      <dsp:nvSpPr>
        <dsp:cNvPr id="0" name=""/>
        <dsp:cNvSpPr/>
      </dsp:nvSpPr>
      <dsp:spPr>
        <a:xfrm>
          <a:off x="368717" y="3322029"/>
          <a:ext cx="670396" cy="670396"/>
        </a:xfrm>
        <a:prstGeom prst="rect">
          <a:avLst/>
        </a:prstGeom>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l="-4559" t="15901" r="-4559" b="15901"/>
          </a:stretch>
        </a:blipFill>
        <a:ln>
          <a:noFill/>
        </a:ln>
        <a:effectLst/>
      </dsp:spPr>
      <dsp:style>
        <a:lnRef idx="0">
          <a:scrgbClr r="0" g="0" b="0"/>
        </a:lnRef>
        <a:fillRef idx="3">
          <a:scrgbClr r="0" g="0" b="0"/>
        </a:fillRef>
        <a:effectRef idx="2">
          <a:scrgbClr r="0" g="0" b="0"/>
        </a:effectRef>
        <a:fontRef idx="minor">
          <a:schemeClr val="lt1"/>
        </a:fontRef>
      </dsp:style>
    </dsp:sp>
    <dsp:sp modelId="{FA9F342D-4266-4517-B96F-0E2386898614}">
      <dsp:nvSpPr>
        <dsp:cNvPr id="0" name=""/>
        <dsp:cNvSpPr/>
      </dsp:nvSpPr>
      <dsp:spPr>
        <a:xfrm>
          <a:off x="1407832" y="3047776"/>
          <a:ext cx="10021492" cy="1218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000" tIns="129000" rIns="129000" bIns="129000" numCol="1" spcCol="1270" anchor="ctr" anchorCtr="0">
          <a:noAutofit/>
        </a:bodyPr>
        <a:lstStyle/>
        <a:p>
          <a:pPr marL="0" lvl="0" indent="0" algn="l" defTabSz="1111250">
            <a:lnSpc>
              <a:spcPct val="100000"/>
            </a:lnSpc>
            <a:spcBef>
              <a:spcPct val="0"/>
            </a:spcBef>
            <a:spcAft>
              <a:spcPct val="35000"/>
            </a:spcAft>
            <a:buNone/>
          </a:pPr>
          <a:r>
            <a:rPr lang="en-US" sz="2500" kern="1200" dirty="0">
              <a:solidFill>
                <a:schemeClr val="accent1"/>
              </a:solidFill>
            </a:rPr>
            <a:t>Endorsed and </a:t>
          </a:r>
          <a:r>
            <a:rPr lang="en-US" sz="2500" u="sng" kern="1200" dirty="0">
              <a:solidFill>
                <a:schemeClr val="accent1"/>
              </a:solidFill>
            </a:rPr>
            <a:t>supported by IATA </a:t>
          </a:r>
          <a:r>
            <a:rPr lang="en-US" sz="2500" kern="1200" dirty="0">
              <a:solidFill>
                <a:schemeClr val="accent1"/>
              </a:solidFill>
            </a:rPr>
            <a:t>(see formal position @</a:t>
          </a:r>
          <a:r>
            <a:rPr lang="en-US" sz="2500" kern="1200" dirty="0">
              <a:solidFill>
                <a:schemeClr val="accent1"/>
              </a:solidFill>
              <a:hlinkClick xmlns:r="http://schemas.openxmlformats.org/officeDocument/2006/relationships" r:id="rId6">
                <a:extLst>
                  <a:ext uri="{A12FA001-AC4F-418D-AE19-62706E023703}">
                    <ahyp:hlinkClr xmlns:ahyp="http://schemas.microsoft.com/office/drawing/2018/hyperlinkcolor" val="tx"/>
                  </a:ext>
                </a:extLst>
              </a:hlinkClick>
            </a:rPr>
            <a:t>URATS V1</a:t>
          </a:r>
          <a:r>
            <a:rPr lang="en-US" sz="2500" kern="1200" dirty="0">
              <a:solidFill>
                <a:schemeClr val="accent1"/>
              </a:solidFill>
            </a:rPr>
            <a:t>)</a:t>
          </a:r>
        </a:p>
      </dsp:txBody>
      <dsp:txXfrm>
        <a:off x="1407832" y="3047776"/>
        <a:ext cx="10021492" cy="12189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D13880-412A-4F9D-AC8F-719862DC3351}">
      <dsp:nvSpPr>
        <dsp:cNvPr id="0" name=""/>
        <dsp:cNvSpPr/>
      </dsp:nvSpPr>
      <dsp:spPr>
        <a:xfrm>
          <a:off x="0" y="519"/>
          <a:ext cx="11429324" cy="12154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B7B7FD35-0099-4073-A125-8BDC565A7A58}">
      <dsp:nvSpPr>
        <dsp:cNvPr id="0" name=""/>
        <dsp:cNvSpPr/>
      </dsp:nvSpPr>
      <dsp:spPr>
        <a:xfrm>
          <a:off x="367659" y="273985"/>
          <a:ext cx="668472" cy="66847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BC21CE42-C164-4FD0-AD96-C4CB8CD048D7}">
      <dsp:nvSpPr>
        <dsp:cNvPr id="0" name=""/>
        <dsp:cNvSpPr/>
      </dsp:nvSpPr>
      <dsp:spPr>
        <a:xfrm>
          <a:off x="1403792" y="519"/>
          <a:ext cx="10025531" cy="1215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630" tIns="128630" rIns="128630" bIns="128630" numCol="1" spcCol="1270" anchor="ctr" anchorCtr="0">
          <a:noAutofit/>
        </a:bodyPr>
        <a:lstStyle/>
        <a:p>
          <a:pPr marL="0" lvl="0" indent="0" algn="l" defTabSz="1111250">
            <a:lnSpc>
              <a:spcPct val="100000"/>
            </a:lnSpc>
            <a:spcBef>
              <a:spcPct val="0"/>
            </a:spcBef>
            <a:spcAft>
              <a:spcPct val="35000"/>
            </a:spcAft>
            <a:buNone/>
          </a:pPr>
          <a:r>
            <a:rPr lang="en-US" sz="2500" u="sng" kern="1200" dirty="0">
              <a:solidFill>
                <a:schemeClr val="accent1"/>
              </a:solidFill>
            </a:rPr>
            <a:t>Performance</a:t>
          </a:r>
          <a:r>
            <a:rPr lang="en-US" sz="2500" kern="1200" dirty="0">
              <a:solidFill>
                <a:schemeClr val="accent1"/>
              </a:solidFill>
            </a:rPr>
            <a:t> improvement</a:t>
          </a:r>
        </a:p>
      </dsp:txBody>
      <dsp:txXfrm>
        <a:off x="1403792" y="519"/>
        <a:ext cx="10025531" cy="1215404"/>
      </dsp:txXfrm>
    </dsp:sp>
    <dsp:sp modelId="{2CAF2CF2-4B0E-4D2D-B004-DF81F217D19F}">
      <dsp:nvSpPr>
        <dsp:cNvPr id="0" name=""/>
        <dsp:cNvSpPr/>
      </dsp:nvSpPr>
      <dsp:spPr>
        <a:xfrm>
          <a:off x="0" y="1519775"/>
          <a:ext cx="11429324" cy="12154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8E844FD9-9AC4-436F-8B0E-F2118012792F}">
      <dsp:nvSpPr>
        <dsp:cNvPr id="0" name=""/>
        <dsp:cNvSpPr/>
      </dsp:nvSpPr>
      <dsp:spPr>
        <a:xfrm>
          <a:off x="367659" y="1793241"/>
          <a:ext cx="668472" cy="66847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6B10B99B-62D1-4F16-89C4-03A9FDFE17E8}">
      <dsp:nvSpPr>
        <dsp:cNvPr id="0" name=""/>
        <dsp:cNvSpPr/>
      </dsp:nvSpPr>
      <dsp:spPr>
        <a:xfrm>
          <a:off x="1403792" y="1519775"/>
          <a:ext cx="10025531" cy="1215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630" tIns="128630" rIns="128630" bIns="128630" numCol="1" spcCol="1270" anchor="ctr" anchorCtr="0">
          <a:noAutofit/>
        </a:bodyPr>
        <a:lstStyle/>
        <a:p>
          <a:pPr marL="0" lvl="0" indent="0" algn="l" defTabSz="1111250">
            <a:lnSpc>
              <a:spcPct val="100000"/>
            </a:lnSpc>
            <a:spcBef>
              <a:spcPct val="0"/>
            </a:spcBef>
            <a:spcAft>
              <a:spcPct val="35000"/>
            </a:spcAft>
            <a:buNone/>
          </a:pPr>
          <a:r>
            <a:rPr lang="en-US" sz="2500" kern="1200" dirty="0">
              <a:solidFill>
                <a:schemeClr val="accent1"/>
              </a:solidFill>
            </a:rPr>
            <a:t>Long-term concept, but low-hanging fruits </a:t>
          </a:r>
          <a:r>
            <a:rPr lang="en-US" sz="2500" u="sng" kern="1200" dirty="0">
              <a:solidFill>
                <a:schemeClr val="accent1"/>
              </a:solidFill>
            </a:rPr>
            <a:t>now</a:t>
          </a:r>
        </a:p>
      </dsp:txBody>
      <dsp:txXfrm>
        <a:off x="1403792" y="1519775"/>
        <a:ext cx="10025531" cy="1215404"/>
      </dsp:txXfrm>
    </dsp:sp>
    <dsp:sp modelId="{62AB8129-AD9A-4246-A78B-7186447D1F2A}">
      <dsp:nvSpPr>
        <dsp:cNvPr id="0" name=""/>
        <dsp:cNvSpPr/>
      </dsp:nvSpPr>
      <dsp:spPr>
        <a:xfrm>
          <a:off x="0" y="3039030"/>
          <a:ext cx="11429324" cy="12154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A979F95-E27B-4191-97CA-7AFEF6BFD35D}">
      <dsp:nvSpPr>
        <dsp:cNvPr id="0" name=""/>
        <dsp:cNvSpPr/>
      </dsp:nvSpPr>
      <dsp:spPr>
        <a:xfrm>
          <a:off x="367659" y="3312497"/>
          <a:ext cx="668472" cy="66847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6B5E11DF-3009-4E40-ADB5-A6063D83B2F9}">
      <dsp:nvSpPr>
        <dsp:cNvPr id="0" name=""/>
        <dsp:cNvSpPr/>
      </dsp:nvSpPr>
      <dsp:spPr>
        <a:xfrm>
          <a:off x="1403792" y="3039030"/>
          <a:ext cx="10025531" cy="1215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630" tIns="128630" rIns="128630" bIns="128630" numCol="1" spcCol="1270" anchor="ctr" anchorCtr="0">
          <a:noAutofit/>
        </a:bodyPr>
        <a:lstStyle/>
        <a:p>
          <a:pPr marL="0" lvl="0" indent="0" algn="l" defTabSz="1111250">
            <a:lnSpc>
              <a:spcPct val="100000"/>
            </a:lnSpc>
            <a:spcBef>
              <a:spcPct val="0"/>
            </a:spcBef>
            <a:spcAft>
              <a:spcPct val="35000"/>
            </a:spcAft>
            <a:buNone/>
          </a:pPr>
          <a:r>
            <a:rPr lang="es-ES" sz="2500" kern="1200" dirty="0">
              <a:solidFill>
                <a:schemeClr val="accent1"/>
              </a:solidFill>
            </a:rPr>
            <a:t>TBO as </a:t>
          </a:r>
          <a:r>
            <a:rPr lang="es-ES" sz="2500" u="sng" kern="1200" dirty="0" err="1">
              <a:solidFill>
                <a:schemeClr val="accent1"/>
              </a:solidFill>
            </a:rPr>
            <a:t>part</a:t>
          </a:r>
          <a:r>
            <a:rPr lang="es-ES" sz="2500" kern="1200" dirty="0">
              <a:solidFill>
                <a:schemeClr val="accent1"/>
              </a:solidFill>
            </a:rPr>
            <a:t> </a:t>
          </a:r>
          <a:r>
            <a:rPr lang="es-ES" sz="2500" kern="1200" dirty="0" err="1">
              <a:solidFill>
                <a:schemeClr val="accent1"/>
              </a:solidFill>
            </a:rPr>
            <a:t>of</a:t>
          </a:r>
          <a:r>
            <a:rPr lang="es-ES" sz="2500" kern="1200" dirty="0">
              <a:solidFill>
                <a:schemeClr val="accent1"/>
              </a:solidFill>
            </a:rPr>
            <a:t> a </a:t>
          </a:r>
          <a:r>
            <a:rPr lang="es-ES" sz="2500" kern="1200" dirty="0" err="1">
              <a:solidFill>
                <a:schemeClr val="accent1"/>
              </a:solidFill>
            </a:rPr>
            <a:t>whole</a:t>
          </a:r>
          <a:r>
            <a:rPr lang="es-ES" sz="2500" kern="1200" dirty="0">
              <a:solidFill>
                <a:schemeClr val="accent1"/>
              </a:solidFill>
            </a:rPr>
            <a:t> </a:t>
          </a:r>
          <a:endParaRPr lang="en-US" sz="2500" kern="1200" dirty="0">
            <a:solidFill>
              <a:schemeClr val="accent1"/>
            </a:solidFill>
          </a:endParaRPr>
        </a:p>
      </dsp:txBody>
      <dsp:txXfrm>
        <a:off x="1403792" y="3039030"/>
        <a:ext cx="10025531" cy="121540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D0FF8E-AD6C-48C6-BCA2-9941E1E3A200}"/>
              </a:ext>
            </a:extLst>
          </p:cNvPr>
          <p:cNvSpPr>
            <a:spLocks noGrp="1"/>
          </p:cNvSpPr>
          <p:nvPr>
            <p:ph type="hdr" sz="quarter"/>
          </p:nvPr>
        </p:nvSpPr>
        <p:spPr>
          <a:xfrm>
            <a:off x="477980" y="0"/>
            <a:ext cx="2784765" cy="458788"/>
          </a:xfrm>
          <a:prstGeom prst="rect">
            <a:avLst/>
          </a:prstGeom>
        </p:spPr>
        <p:txBody>
          <a:bodyPr vert="horz" lIns="91440" tIns="45720" rIns="91440" bIns="45720" rtlCol="0" anchor="b" anchorCtr="0"/>
          <a:lstStyle>
            <a:lvl1pPr algn="l">
              <a:defRPr sz="1200"/>
            </a:lvl1pPr>
          </a:lstStyle>
          <a:p>
            <a:endParaRPr lang="en-US" sz="1000" dirty="0"/>
          </a:p>
        </p:txBody>
      </p:sp>
      <p:sp>
        <p:nvSpPr>
          <p:cNvPr id="3" name="Date Placeholder 2">
            <a:extLst>
              <a:ext uri="{FF2B5EF4-FFF2-40B4-BE49-F238E27FC236}">
                <a16:creationId xmlns:a16="http://schemas.microsoft.com/office/drawing/2014/main" id="{87AE2D18-DC98-444A-8A8A-7D09977137AB}"/>
              </a:ext>
            </a:extLst>
          </p:cNvPr>
          <p:cNvSpPr>
            <a:spLocks noGrp="1"/>
          </p:cNvSpPr>
          <p:nvPr>
            <p:ph type="dt" sz="quarter" idx="1"/>
          </p:nvPr>
        </p:nvSpPr>
        <p:spPr>
          <a:xfrm>
            <a:off x="3595257" y="0"/>
            <a:ext cx="2784763" cy="458788"/>
          </a:xfrm>
          <a:prstGeom prst="rect">
            <a:avLst/>
          </a:prstGeom>
        </p:spPr>
        <p:txBody>
          <a:bodyPr vert="horz" lIns="91440" tIns="45720" rIns="91440" bIns="45720" rtlCol="0" anchor="b" anchorCtr="0"/>
          <a:lstStyle>
            <a:lvl1pPr algn="r">
              <a:defRPr sz="1200"/>
            </a:lvl1pPr>
          </a:lstStyle>
          <a:p>
            <a:fld id="{C742B7D5-EC82-44F6-A7E1-F7BEEB78D862}" type="datetimeFigureOut">
              <a:rPr lang="en-US" sz="1000" smtClean="0"/>
              <a:t>6/4/2024</a:t>
            </a:fld>
            <a:endParaRPr lang="en-US" sz="1000" dirty="0"/>
          </a:p>
        </p:txBody>
      </p:sp>
      <p:sp>
        <p:nvSpPr>
          <p:cNvPr id="4" name="Footer Placeholder 3">
            <a:extLst>
              <a:ext uri="{FF2B5EF4-FFF2-40B4-BE49-F238E27FC236}">
                <a16:creationId xmlns:a16="http://schemas.microsoft.com/office/drawing/2014/main" id="{7138B8B2-A215-46EA-ACE8-421665D33BA8}"/>
              </a:ext>
            </a:extLst>
          </p:cNvPr>
          <p:cNvSpPr>
            <a:spLocks noGrp="1"/>
          </p:cNvSpPr>
          <p:nvPr>
            <p:ph type="ftr" sz="quarter" idx="2"/>
          </p:nvPr>
        </p:nvSpPr>
        <p:spPr>
          <a:xfrm>
            <a:off x="1184563" y="8685213"/>
            <a:ext cx="4249881" cy="458787"/>
          </a:xfrm>
          <a:prstGeom prst="rect">
            <a:avLst/>
          </a:prstGeom>
        </p:spPr>
        <p:txBody>
          <a:bodyPr vert="horz" lIns="91440" tIns="45720" rIns="91440" bIns="45720" rtlCol="0" anchor="t" anchorCtr="0"/>
          <a:lstStyle>
            <a:lvl1pPr algn="l">
              <a:defRPr sz="1200"/>
            </a:lvl1pPr>
          </a:lstStyle>
          <a:p>
            <a:endParaRPr lang="en-US" sz="1000"/>
          </a:p>
        </p:txBody>
      </p:sp>
      <p:sp>
        <p:nvSpPr>
          <p:cNvPr id="5" name="Slide Number Placeholder 4">
            <a:extLst>
              <a:ext uri="{FF2B5EF4-FFF2-40B4-BE49-F238E27FC236}">
                <a16:creationId xmlns:a16="http://schemas.microsoft.com/office/drawing/2014/main" id="{62B1F3DC-01D1-4439-A13F-6E96C67139AB}"/>
              </a:ext>
            </a:extLst>
          </p:cNvPr>
          <p:cNvSpPr>
            <a:spLocks noGrp="1"/>
          </p:cNvSpPr>
          <p:nvPr>
            <p:ph type="sldNum" sz="quarter" idx="3"/>
          </p:nvPr>
        </p:nvSpPr>
        <p:spPr>
          <a:xfrm>
            <a:off x="477982" y="8685213"/>
            <a:ext cx="488372" cy="458787"/>
          </a:xfrm>
          <a:prstGeom prst="rect">
            <a:avLst/>
          </a:prstGeom>
        </p:spPr>
        <p:txBody>
          <a:bodyPr vert="horz" lIns="91440" tIns="45720" rIns="91440" bIns="45720" rtlCol="0" anchor="t" anchorCtr="0"/>
          <a:lstStyle>
            <a:lvl1pPr algn="r">
              <a:defRPr sz="1200"/>
            </a:lvl1pPr>
          </a:lstStyle>
          <a:p>
            <a:pPr algn="l"/>
            <a:fld id="{9D865D99-2DA9-452F-AC6C-1E9B05A5072B}" type="slidenum">
              <a:rPr lang="en-US" sz="1000" smtClean="0"/>
              <a:pPr algn="l"/>
              <a:t>‹#›</a:t>
            </a:fld>
            <a:endParaRPr lang="en-US" sz="1000"/>
          </a:p>
        </p:txBody>
      </p:sp>
      <p:sp>
        <p:nvSpPr>
          <p:cNvPr id="6" name="Freeform 5">
            <a:extLst>
              <a:ext uri="{FF2B5EF4-FFF2-40B4-BE49-F238E27FC236}">
                <a16:creationId xmlns:a16="http://schemas.microsoft.com/office/drawing/2014/main" id="{58AB3F47-462C-4908-95C9-67DEF5E02D9E}"/>
              </a:ext>
            </a:extLst>
          </p:cNvPr>
          <p:cNvSpPr>
            <a:spLocks noChangeAspect="1" noEditPoints="1"/>
          </p:cNvSpPr>
          <p:nvPr/>
        </p:nvSpPr>
        <p:spPr bwMode="auto">
          <a:xfrm>
            <a:off x="5647408" y="8371060"/>
            <a:ext cx="732609" cy="458789"/>
          </a:xfrm>
          <a:custGeom>
            <a:avLst/>
            <a:gdLst>
              <a:gd name="T0" fmla="*/ 971 w 1920"/>
              <a:gd name="T1" fmla="*/ 446 h 1200"/>
              <a:gd name="T2" fmla="*/ 860 w 1920"/>
              <a:gd name="T3" fmla="*/ 461 h 1200"/>
              <a:gd name="T4" fmla="*/ 971 w 1920"/>
              <a:gd name="T5" fmla="*/ 12 h 1200"/>
              <a:gd name="T6" fmla="*/ 971 w 1920"/>
              <a:gd name="T7" fmla="*/ 12 h 1200"/>
              <a:gd name="T8" fmla="*/ 950 w 1920"/>
              <a:gd name="T9" fmla="*/ 137 h 1200"/>
              <a:gd name="T10" fmla="*/ 971 w 1920"/>
              <a:gd name="T11" fmla="*/ 301 h 1200"/>
              <a:gd name="T12" fmla="*/ 971 w 1920"/>
              <a:gd name="T13" fmla="*/ 424 h 1200"/>
              <a:gd name="T14" fmla="*/ 1092 w 1920"/>
              <a:gd name="T15" fmla="*/ 451 h 1200"/>
              <a:gd name="T16" fmla="*/ 1154 w 1920"/>
              <a:gd name="T17" fmla="*/ 514 h 1200"/>
              <a:gd name="T18" fmla="*/ 1154 w 1920"/>
              <a:gd name="T19" fmla="*/ 514 h 1200"/>
              <a:gd name="T20" fmla="*/ 816 w 1920"/>
              <a:gd name="T21" fmla="*/ 301 h 1200"/>
              <a:gd name="T22" fmla="*/ 660 w 1920"/>
              <a:gd name="T23" fmla="*/ 301 h 1200"/>
              <a:gd name="T24" fmla="*/ 749 w 1920"/>
              <a:gd name="T25" fmla="*/ 500 h 1200"/>
              <a:gd name="T26" fmla="*/ 839 w 1920"/>
              <a:gd name="T27" fmla="*/ 470 h 1200"/>
              <a:gd name="T28" fmla="*/ 971 w 1920"/>
              <a:gd name="T29" fmla="*/ 158 h 1200"/>
              <a:gd name="T30" fmla="*/ 1071 w 1920"/>
              <a:gd name="T31" fmla="*/ 139 h 1200"/>
              <a:gd name="T32" fmla="*/ 1127 w 1920"/>
              <a:gd name="T33" fmla="*/ 280 h 1200"/>
              <a:gd name="T34" fmla="*/ 1260 w 1920"/>
              <a:gd name="T35" fmla="*/ 280 h 1200"/>
              <a:gd name="T36" fmla="*/ 990 w 1920"/>
              <a:gd name="T37" fmla="*/ 0 h 1200"/>
              <a:gd name="T38" fmla="*/ 950 w 1920"/>
              <a:gd name="T39" fmla="*/ 280 h 1200"/>
              <a:gd name="T40" fmla="*/ 950 w 1920"/>
              <a:gd name="T41" fmla="*/ 158 h 1200"/>
              <a:gd name="T42" fmla="*/ 829 w 1920"/>
              <a:gd name="T43" fmla="*/ 131 h 1200"/>
              <a:gd name="T44" fmla="*/ 765 w 1920"/>
              <a:gd name="T45" fmla="*/ 67 h 1200"/>
              <a:gd name="T46" fmla="*/ 765 w 1920"/>
              <a:gd name="T47" fmla="*/ 67 h 1200"/>
              <a:gd name="T48" fmla="*/ 849 w 1920"/>
              <a:gd name="T49" fmla="*/ 646 h 1200"/>
              <a:gd name="T50" fmla="*/ 282 w 1920"/>
              <a:gd name="T51" fmla="*/ 671 h 1200"/>
              <a:gd name="T52" fmla="*/ 289 w 1920"/>
              <a:gd name="T53" fmla="*/ 650 h 1200"/>
              <a:gd name="T54" fmla="*/ 565 w 1920"/>
              <a:gd name="T55" fmla="*/ 556 h 1200"/>
              <a:gd name="T56" fmla="*/ 515 w 1920"/>
              <a:gd name="T57" fmla="*/ 483 h 1200"/>
              <a:gd name="T58" fmla="*/ 0 w 1920"/>
              <a:gd name="T59" fmla="*/ 388 h 1200"/>
              <a:gd name="T60" fmla="*/ 1071 w 1920"/>
              <a:gd name="T61" fmla="*/ 646 h 1200"/>
              <a:gd name="T62" fmla="*/ 1638 w 1920"/>
              <a:gd name="T63" fmla="*/ 671 h 1200"/>
              <a:gd name="T64" fmla="*/ 1631 w 1920"/>
              <a:gd name="T65" fmla="*/ 650 h 1200"/>
              <a:gd name="T66" fmla="*/ 1355 w 1920"/>
              <a:gd name="T67" fmla="*/ 556 h 1200"/>
              <a:gd name="T68" fmla="*/ 1405 w 1920"/>
              <a:gd name="T69" fmla="*/ 483 h 1200"/>
              <a:gd name="T70" fmla="*/ 1920 w 1920"/>
              <a:gd name="T71" fmla="*/ 388 h 1200"/>
              <a:gd name="T72" fmla="*/ 1563 w 1920"/>
              <a:gd name="T73" fmla="*/ 819 h 1200"/>
              <a:gd name="T74" fmla="*/ 1518 w 1920"/>
              <a:gd name="T75" fmla="*/ 1155 h 1200"/>
              <a:gd name="T76" fmla="*/ 1245 w 1920"/>
              <a:gd name="T77" fmla="*/ 1200 h 1200"/>
              <a:gd name="T78" fmla="*/ 1483 w 1920"/>
              <a:gd name="T79" fmla="*/ 936 h 1200"/>
              <a:gd name="T80" fmla="*/ 1038 w 1920"/>
              <a:gd name="T81" fmla="*/ 914 h 1200"/>
              <a:gd name="T82" fmla="*/ 1289 w 1920"/>
              <a:gd name="T83" fmla="*/ 817 h 1200"/>
              <a:gd name="T84" fmla="*/ 1120 w 1920"/>
              <a:gd name="T85" fmla="*/ 1200 h 1200"/>
              <a:gd name="T86" fmla="*/ 672 w 1920"/>
              <a:gd name="T87" fmla="*/ 819 h 1200"/>
              <a:gd name="T88" fmla="*/ 759 w 1920"/>
              <a:gd name="T89" fmla="*/ 1200 h 1200"/>
              <a:gd name="T90" fmla="*/ 606 w 1920"/>
              <a:gd name="T91" fmla="*/ 1200 h 1200"/>
              <a:gd name="T92" fmla="*/ 739 w 1920"/>
              <a:gd name="T93" fmla="*/ 1075 h 1200"/>
              <a:gd name="T94" fmla="*/ 273 w 1920"/>
              <a:gd name="T95" fmla="*/ 1200 h 1200"/>
              <a:gd name="T96" fmla="*/ 401 w 1920"/>
              <a:gd name="T97"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20" h="1200">
                <a:moveTo>
                  <a:pt x="971" y="571"/>
                </a:moveTo>
                <a:cubicBezTo>
                  <a:pt x="1007" y="542"/>
                  <a:pt x="1039" y="503"/>
                  <a:pt x="1060" y="461"/>
                </a:cubicBezTo>
                <a:cubicBezTo>
                  <a:pt x="1032" y="452"/>
                  <a:pt x="1001" y="446"/>
                  <a:pt x="971" y="446"/>
                </a:cubicBezTo>
                <a:lnTo>
                  <a:pt x="971" y="571"/>
                </a:lnTo>
                <a:close/>
                <a:moveTo>
                  <a:pt x="950" y="569"/>
                </a:moveTo>
                <a:cubicBezTo>
                  <a:pt x="913" y="542"/>
                  <a:pt x="881" y="503"/>
                  <a:pt x="860" y="461"/>
                </a:cubicBezTo>
                <a:cubicBezTo>
                  <a:pt x="888" y="451"/>
                  <a:pt x="919" y="446"/>
                  <a:pt x="950" y="446"/>
                </a:cubicBezTo>
                <a:lnTo>
                  <a:pt x="950" y="569"/>
                </a:lnTo>
                <a:close/>
                <a:moveTo>
                  <a:pt x="971" y="12"/>
                </a:moveTo>
                <a:cubicBezTo>
                  <a:pt x="1007" y="41"/>
                  <a:pt x="1039" y="79"/>
                  <a:pt x="1060" y="120"/>
                </a:cubicBezTo>
                <a:cubicBezTo>
                  <a:pt x="1032" y="130"/>
                  <a:pt x="1001" y="137"/>
                  <a:pt x="971" y="137"/>
                </a:cubicBezTo>
                <a:lnTo>
                  <a:pt x="971" y="12"/>
                </a:lnTo>
                <a:close/>
                <a:moveTo>
                  <a:pt x="950" y="12"/>
                </a:moveTo>
                <a:cubicBezTo>
                  <a:pt x="913" y="41"/>
                  <a:pt x="881" y="80"/>
                  <a:pt x="860" y="120"/>
                </a:cubicBezTo>
                <a:cubicBezTo>
                  <a:pt x="888" y="129"/>
                  <a:pt x="919" y="137"/>
                  <a:pt x="950" y="137"/>
                </a:cubicBezTo>
                <a:lnTo>
                  <a:pt x="950" y="12"/>
                </a:lnTo>
                <a:close/>
                <a:moveTo>
                  <a:pt x="971" y="424"/>
                </a:moveTo>
                <a:cubicBezTo>
                  <a:pt x="971" y="301"/>
                  <a:pt x="971" y="301"/>
                  <a:pt x="971" y="301"/>
                </a:cubicBezTo>
                <a:cubicBezTo>
                  <a:pt x="1104" y="301"/>
                  <a:pt x="1104" y="301"/>
                  <a:pt x="1104" y="301"/>
                </a:cubicBezTo>
                <a:cubicBezTo>
                  <a:pt x="1104" y="350"/>
                  <a:pt x="1092" y="398"/>
                  <a:pt x="1071" y="443"/>
                </a:cubicBezTo>
                <a:cubicBezTo>
                  <a:pt x="1040" y="432"/>
                  <a:pt x="1004" y="424"/>
                  <a:pt x="971" y="424"/>
                </a:cubicBezTo>
                <a:moveTo>
                  <a:pt x="1260" y="301"/>
                </a:moveTo>
                <a:cubicBezTo>
                  <a:pt x="1127" y="301"/>
                  <a:pt x="1127" y="301"/>
                  <a:pt x="1127" y="301"/>
                </a:cubicBezTo>
                <a:cubicBezTo>
                  <a:pt x="1125" y="355"/>
                  <a:pt x="1114" y="403"/>
                  <a:pt x="1092" y="451"/>
                </a:cubicBezTo>
                <a:cubicBezTo>
                  <a:pt x="1120" y="464"/>
                  <a:pt x="1146" y="480"/>
                  <a:pt x="1171" y="500"/>
                </a:cubicBezTo>
                <a:cubicBezTo>
                  <a:pt x="1225" y="447"/>
                  <a:pt x="1257" y="375"/>
                  <a:pt x="1260" y="301"/>
                </a:cubicBezTo>
                <a:moveTo>
                  <a:pt x="1154" y="514"/>
                </a:moveTo>
                <a:cubicBezTo>
                  <a:pt x="1133" y="496"/>
                  <a:pt x="1107" y="480"/>
                  <a:pt x="1081" y="470"/>
                </a:cubicBezTo>
                <a:cubicBezTo>
                  <a:pt x="1057" y="513"/>
                  <a:pt x="1028" y="549"/>
                  <a:pt x="990" y="582"/>
                </a:cubicBezTo>
                <a:cubicBezTo>
                  <a:pt x="1051" y="574"/>
                  <a:pt x="1107" y="552"/>
                  <a:pt x="1154" y="514"/>
                </a:cubicBezTo>
                <a:moveTo>
                  <a:pt x="950" y="424"/>
                </a:moveTo>
                <a:cubicBezTo>
                  <a:pt x="950" y="301"/>
                  <a:pt x="950" y="301"/>
                  <a:pt x="950" y="301"/>
                </a:cubicBezTo>
                <a:cubicBezTo>
                  <a:pt x="816" y="301"/>
                  <a:pt x="816" y="301"/>
                  <a:pt x="816" y="301"/>
                </a:cubicBezTo>
                <a:cubicBezTo>
                  <a:pt x="817" y="350"/>
                  <a:pt x="828" y="399"/>
                  <a:pt x="849" y="443"/>
                </a:cubicBezTo>
                <a:cubicBezTo>
                  <a:pt x="881" y="432"/>
                  <a:pt x="915" y="424"/>
                  <a:pt x="950" y="424"/>
                </a:cubicBezTo>
                <a:moveTo>
                  <a:pt x="660" y="301"/>
                </a:moveTo>
                <a:cubicBezTo>
                  <a:pt x="793" y="301"/>
                  <a:pt x="793" y="301"/>
                  <a:pt x="793" y="301"/>
                </a:cubicBezTo>
                <a:cubicBezTo>
                  <a:pt x="796" y="355"/>
                  <a:pt x="808" y="402"/>
                  <a:pt x="829" y="451"/>
                </a:cubicBezTo>
                <a:cubicBezTo>
                  <a:pt x="800" y="464"/>
                  <a:pt x="774" y="480"/>
                  <a:pt x="749" y="500"/>
                </a:cubicBezTo>
                <a:cubicBezTo>
                  <a:pt x="695" y="447"/>
                  <a:pt x="664" y="377"/>
                  <a:pt x="660" y="301"/>
                </a:cubicBezTo>
                <a:moveTo>
                  <a:pt x="765" y="514"/>
                </a:moveTo>
                <a:cubicBezTo>
                  <a:pt x="788" y="497"/>
                  <a:pt x="813" y="479"/>
                  <a:pt x="839" y="470"/>
                </a:cubicBezTo>
                <a:cubicBezTo>
                  <a:pt x="863" y="513"/>
                  <a:pt x="892" y="549"/>
                  <a:pt x="930" y="582"/>
                </a:cubicBezTo>
                <a:cubicBezTo>
                  <a:pt x="869" y="574"/>
                  <a:pt x="812" y="552"/>
                  <a:pt x="765" y="514"/>
                </a:cubicBezTo>
                <a:moveTo>
                  <a:pt x="971" y="158"/>
                </a:moveTo>
                <a:cubicBezTo>
                  <a:pt x="971" y="280"/>
                  <a:pt x="971" y="280"/>
                  <a:pt x="971" y="280"/>
                </a:cubicBezTo>
                <a:cubicBezTo>
                  <a:pt x="1104" y="280"/>
                  <a:pt x="1104" y="280"/>
                  <a:pt x="1104" y="280"/>
                </a:cubicBezTo>
                <a:cubicBezTo>
                  <a:pt x="1104" y="231"/>
                  <a:pt x="1092" y="184"/>
                  <a:pt x="1071" y="139"/>
                </a:cubicBezTo>
                <a:cubicBezTo>
                  <a:pt x="1039" y="150"/>
                  <a:pt x="1005" y="157"/>
                  <a:pt x="971" y="158"/>
                </a:cubicBezTo>
                <a:moveTo>
                  <a:pt x="1260" y="280"/>
                </a:moveTo>
                <a:cubicBezTo>
                  <a:pt x="1127" y="280"/>
                  <a:pt x="1127" y="280"/>
                  <a:pt x="1127" y="280"/>
                </a:cubicBezTo>
                <a:cubicBezTo>
                  <a:pt x="1125" y="227"/>
                  <a:pt x="1113" y="178"/>
                  <a:pt x="1092" y="131"/>
                </a:cubicBezTo>
                <a:cubicBezTo>
                  <a:pt x="1120" y="118"/>
                  <a:pt x="1147" y="102"/>
                  <a:pt x="1171" y="82"/>
                </a:cubicBezTo>
                <a:cubicBezTo>
                  <a:pt x="1228" y="138"/>
                  <a:pt x="1257" y="207"/>
                  <a:pt x="1260" y="280"/>
                </a:cubicBezTo>
                <a:moveTo>
                  <a:pt x="1154" y="67"/>
                </a:moveTo>
                <a:cubicBezTo>
                  <a:pt x="1133" y="86"/>
                  <a:pt x="1107" y="103"/>
                  <a:pt x="1081" y="113"/>
                </a:cubicBezTo>
                <a:cubicBezTo>
                  <a:pt x="1057" y="68"/>
                  <a:pt x="1028" y="33"/>
                  <a:pt x="990" y="0"/>
                </a:cubicBezTo>
                <a:cubicBezTo>
                  <a:pt x="1051" y="7"/>
                  <a:pt x="1107" y="30"/>
                  <a:pt x="1154" y="67"/>
                </a:cubicBezTo>
                <a:moveTo>
                  <a:pt x="950" y="158"/>
                </a:moveTo>
                <a:cubicBezTo>
                  <a:pt x="950" y="280"/>
                  <a:pt x="950" y="280"/>
                  <a:pt x="950" y="280"/>
                </a:cubicBezTo>
                <a:cubicBezTo>
                  <a:pt x="816" y="280"/>
                  <a:pt x="816" y="280"/>
                  <a:pt x="816" y="280"/>
                </a:cubicBezTo>
                <a:cubicBezTo>
                  <a:pt x="817" y="232"/>
                  <a:pt x="828" y="183"/>
                  <a:pt x="849" y="139"/>
                </a:cubicBezTo>
                <a:cubicBezTo>
                  <a:pt x="881" y="150"/>
                  <a:pt x="915" y="157"/>
                  <a:pt x="950" y="158"/>
                </a:cubicBezTo>
                <a:moveTo>
                  <a:pt x="660" y="280"/>
                </a:moveTo>
                <a:cubicBezTo>
                  <a:pt x="793" y="280"/>
                  <a:pt x="793" y="280"/>
                  <a:pt x="793" y="280"/>
                </a:cubicBezTo>
                <a:cubicBezTo>
                  <a:pt x="796" y="227"/>
                  <a:pt x="808" y="179"/>
                  <a:pt x="829" y="131"/>
                </a:cubicBezTo>
                <a:cubicBezTo>
                  <a:pt x="800" y="118"/>
                  <a:pt x="774" y="103"/>
                  <a:pt x="749" y="82"/>
                </a:cubicBezTo>
                <a:cubicBezTo>
                  <a:pt x="694" y="136"/>
                  <a:pt x="664" y="205"/>
                  <a:pt x="660" y="280"/>
                </a:cubicBezTo>
                <a:moveTo>
                  <a:pt x="765" y="67"/>
                </a:moveTo>
                <a:cubicBezTo>
                  <a:pt x="788" y="86"/>
                  <a:pt x="812" y="103"/>
                  <a:pt x="839" y="113"/>
                </a:cubicBezTo>
                <a:cubicBezTo>
                  <a:pt x="862" y="69"/>
                  <a:pt x="893" y="32"/>
                  <a:pt x="930" y="0"/>
                </a:cubicBezTo>
                <a:cubicBezTo>
                  <a:pt x="869" y="7"/>
                  <a:pt x="813" y="30"/>
                  <a:pt x="765" y="67"/>
                </a:cubicBezTo>
                <a:moveTo>
                  <a:pt x="0" y="388"/>
                </a:moveTo>
                <a:cubicBezTo>
                  <a:pt x="600" y="388"/>
                  <a:pt x="600" y="388"/>
                  <a:pt x="600" y="388"/>
                </a:cubicBezTo>
                <a:cubicBezTo>
                  <a:pt x="622" y="495"/>
                  <a:pt x="698" y="584"/>
                  <a:pt x="849" y="646"/>
                </a:cubicBezTo>
                <a:cubicBezTo>
                  <a:pt x="832" y="697"/>
                  <a:pt x="773" y="744"/>
                  <a:pt x="712" y="744"/>
                </a:cubicBezTo>
                <a:cubicBezTo>
                  <a:pt x="387" y="744"/>
                  <a:pt x="387" y="744"/>
                  <a:pt x="387" y="744"/>
                </a:cubicBezTo>
                <a:cubicBezTo>
                  <a:pt x="337" y="744"/>
                  <a:pt x="298" y="703"/>
                  <a:pt x="282" y="671"/>
                </a:cubicBezTo>
                <a:cubicBezTo>
                  <a:pt x="613" y="671"/>
                  <a:pt x="613" y="671"/>
                  <a:pt x="613" y="671"/>
                </a:cubicBezTo>
                <a:cubicBezTo>
                  <a:pt x="633" y="668"/>
                  <a:pt x="634" y="652"/>
                  <a:pt x="614" y="650"/>
                </a:cubicBezTo>
                <a:cubicBezTo>
                  <a:pt x="289" y="650"/>
                  <a:pt x="289" y="650"/>
                  <a:pt x="289" y="650"/>
                </a:cubicBezTo>
                <a:cubicBezTo>
                  <a:pt x="247" y="650"/>
                  <a:pt x="209" y="615"/>
                  <a:pt x="187" y="577"/>
                </a:cubicBezTo>
                <a:cubicBezTo>
                  <a:pt x="565" y="577"/>
                  <a:pt x="565" y="577"/>
                  <a:pt x="565" y="577"/>
                </a:cubicBezTo>
                <a:cubicBezTo>
                  <a:pt x="584" y="574"/>
                  <a:pt x="584" y="558"/>
                  <a:pt x="565" y="556"/>
                </a:cubicBezTo>
                <a:cubicBezTo>
                  <a:pt x="184" y="556"/>
                  <a:pt x="184" y="556"/>
                  <a:pt x="184" y="556"/>
                </a:cubicBezTo>
                <a:cubicBezTo>
                  <a:pt x="146" y="556"/>
                  <a:pt x="111" y="512"/>
                  <a:pt x="96" y="483"/>
                </a:cubicBezTo>
                <a:cubicBezTo>
                  <a:pt x="515" y="483"/>
                  <a:pt x="515" y="483"/>
                  <a:pt x="515" y="483"/>
                </a:cubicBezTo>
                <a:cubicBezTo>
                  <a:pt x="536" y="480"/>
                  <a:pt x="536" y="461"/>
                  <a:pt x="515" y="460"/>
                </a:cubicBezTo>
                <a:cubicBezTo>
                  <a:pt x="89" y="460"/>
                  <a:pt x="89" y="460"/>
                  <a:pt x="89" y="460"/>
                </a:cubicBezTo>
                <a:cubicBezTo>
                  <a:pt x="55" y="460"/>
                  <a:pt x="23" y="425"/>
                  <a:pt x="0" y="388"/>
                </a:cubicBezTo>
                <a:moveTo>
                  <a:pt x="1920" y="388"/>
                </a:moveTo>
                <a:cubicBezTo>
                  <a:pt x="1320" y="388"/>
                  <a:pt x="1320" y="388"/>
                  <a:pt x="1320" y="388"/>
                </a:cubicBezTo>
                <a:cubicBezTo>
                  <a:pt x="1298" y="495"/>
                  <a:pt x="1222" y="584"/>
                  <a:pt x="1071" y="646"/>
                </a:cubicBezTo>
                <a:cubicBezTo>
                  <a:pt x="1088" y="697"/>
                  <a:pt x="1147" y="744"/>
                  <a:pt x="1208" y="744"/>
                </a:cubicBezTo>
                <a:cubicBezTo>
                  <a:pt x="1533" y="744"/>
                  <a:pt x="1533" y="744"/>
                  <a:pt x="1533" y="744"/>
                </a:cubicBezTo>
                <a:cubicBezTo>
                  <a:pt x="1583" y="744"/>
                  <a:pt x="1622" y="703"/>
                  <a:pt x="1638" y="671"/>
                </a:cubicBezTo>
                <a:cubicBezTo>
                  <a:pt x="1307" y="671"/>
                  <a:pt x="1307" y="671"/>
                  <a:pt x="1307" y="671"/>
                </a:cubicBezTo>
                <a:cubicBezTo>
                  <a:pt x="1287" y="668"/>
                  <a:pt x="1286" y="652"/>
                  <a:pt x="1306" y="650"/>
                </a:cubicBezTo>
                <a:cubicBezTo>
                  <a:pt x="1631" y="650"/>
                  <a:pt x="1631" y="650"/>
                  <a:pt x="1631" y="650"/>
                </a:cubicBezTo>
                <a:cubicBezTo>
                  <a:pt x="1673" y="650"/>
                  <a:pt x="1711" y="615"/>
                  <a:pt x="1733" y="577"/>
                </a:cubicBezTo>
                <a:cubicBezTo>
                  <a:pt x="1355" y="577"/>
                  <a:pt x="1355" y="577"/>
                  <a:pt x="1355" y="577"/>
                </a:cubicBezTo>
                <a:cubicBezTo>
                  <a:pt x="1336" y="574"/>
                  <a:pt x="1336" y="558"/>
                  <a:pt x="1355" y="556"/>
                </a:cubicBezTo>
                <a:cubicBezTo>
                  <a:pt x="1736" y="556"/>
                  <a:pt x="1736" y="556"/>
                  <a:pt x="1736" y="556"/>
                </a:cubicBezTo>
                <a:cubicBezTo>
                  <a:pt x="1774" y="556"/>
                  <a:pt x="1809" y="512"/>
                  <a:pt x="1824" y="483"/>
                </a:cubicBezTo>
                <a:cubicBezTo>
                  <a:pt x="1405" y="483"/>
                  <a:pt x="1405" y="483"/>
                  <a:pt x="1405" y="483"/>
                </a:cubicBezTo>
                <a:cubicBezTo>
                  <a:pt x="1384" y="480"/>
                  <a:pt x="1384" y="461"/>
                  <a:pt x="1405" y="460"/>
                </a:cubicBezTo>
                <a:cubicBezTo>
                  <a:pt x="1831" y="460"/>
                  <a:pt x="1831" y="460"/>
                  <a:pt x="1831" y="460"/>
                </a:cubicBezTo>
                <a:cubicBezTo>
                  <a:pt x="1865" y="460"/>
                  <a:pt x="1897" y="425"/>
                  <a:pt x="1920" y="388"/>
                </a:cubicBezTo>
                <a:moveTo>
                  <a:pt x="1245" y="1200"/>
                </a:moveTo>
                <a:cubicBezTo>
                  <a:pt x="1437" y="819"/>
                  <a:pt x="1437" y="819"/>
                  <a:pt x="1437" y="819"/>
                </a:cubicBezTo>
                <a:cubicBezTo>
                  <a:pt x="1563" y="819"/>
                  <a:pt x="1563" y="819"/>
                  <a:pt x="1563" y="819"/>
                </a:cubicBezTo>
                <a:cubicBezTo>
                  <a:pt x="1643" y="1200"/>
                  <a:pt x="1643" y="1200"/>
                  <a:pt x="1643" y="1200"/>
                </a:cubicBezTo>
                <a:cubicBezTo>
                  <a:pt x="1523" y="1200"/>
                  <a:pt x="1523" y="1200"/>
                  <a:pt x="1523" y="1200"/>
                </a:cubicBezTo>
                <a:cubicBezTo>
                  <a:pt x="1518" y="1155"/>
                  <a:pt x="1518" y="1155"/>
                  <a:pt x="1518" y="1155"/>
                </a:cubicBezTo>
                <a:cubicBezTo>
                  <a:pt x="1392" y="1155"/>
                  <a:pt x="1392" y="1155"/>
                  <a:pt x="1392" y="1155"/>
                </a:cubicBezTo>
                <a:cubicBezTo>
                  <a:pt x="1371" y="1200"/>
                  <a:pt x="1371" y="1200"/>
                  <a:pt x="1371" y="1200"/>
                </a:cubicBezTo>
                <a:lnTo>
                  <a:pt x="1245" y="1200"/>
                </a:lnTo>
                <a:close/>
                <a:moveTo>
                  <a:pt x="1423" y="1075"/>
                </a:moveTo>
                <a:cubicBezTo>
                  <a:pt x="1504" y="1075"/>
                  <a:pt x="1504" y="1075"/>
                  <a:pt x="1504" y="1075"/>
                </a:cubicBezTo>
                <a:cubicBezTo>
                  <a:pt x="1483" y="936"/>
                  <a:pt x="1483" y="936"/>
                  <a:pt x="1483" y="936"/>
                </a:cubicBezTo>
                <a:lnTo>
                  <a:pt x="1423" y="1075"/>
                </a:lnTo>
                <a:close/>
                <a:moveTo>
                  <a:pt x="994" y="1200"/>
                </a:moveTo>
                <a:cubicBezTo>
                  <a:pt x="1038" y="914"/>
                  <a:pt x="1038" y="914"/>
                  <a:pt x="1038" y="914"/>
                </a:cubicBezTo>
                <a:cubicBezTo>
                  <a:pt x="927" y="914"/>
                  <a:pt x="927" y="914"/>
                  <a:pt x="927" y="914"/>
                </a:cubicBezTo>
                <a:cubicBezTo>
                  <a:pt x="946" y="817"/>
                  <a:pt x="946" y="817"/>
                  <a:pt x="946" y="817"/>
                </a:cubicBezTo>
                <a:cubicBezTo>
                  <a:pt x="1289" y="817"/>
                  <a:pt x="1289" y="817"/>
                  <a:pt x="1289" y="817"/>
                </a:cubicBezTo>
                <a:cubicBezTo>
                  <a:pt x="1269" y="914"/>
                  <a:pt x="1269" y="914"/>
                  <a:pt x="1269" y="914"/>
                </a:cubicBezTo>
                <a:cubicBezTo>
                  <a:pt x="1163" y="914"/>
                  <a:pt x="1163" y="914"/>
                  <a:pt x="1163" y="914"/>
                </a:cubicBezTo>
                <a:cubicBezTo>
                  <a:pt x="1120" y="1200"/>
                  <a:pt x="1120" y="1200"/>
                  <a:pt x="1120" y="1200"/>
                </a:cubicBezTo>
                <a:lnTo>
                  <a:pt x="994" y="1200"/>
                </a:lnTo>
                <a:close/>
                <a:moveTo>
                  <a:pt x="479" y="1200"/>
                </a:moveTo>
                <a:cubicBezTo>
                  <a:pt x="672" y="819"/>
                  <a:pt x="672" y="819"/>
                  <a:pt x="672" y="819"/>
                </a:cubicBezTo>
                <a:cubicBezTo>
                  <a:pt x="798" y="819"/>
                  <a:pt x="798" y="819"/>
                  <a:pt x="798" y="819"/>
                </a:cubicBezTo>
                <a:cubicBezTo>
                  <a:pt x="877" y="1200"/>
                  <a:pt x="877" y="1200"/>
                  <a:pt x="877" y="1200"/>
                </a:cubicBezTo>
                <a:cubicBezTo>
                  <a:pt x="759" y="1200"/>
                  <a:pt x="759" y="1200"/>
                  <a:pt x="759" y="1200"/>
                </a:cubicBezTo>
                <a:cubicBezTo>
                  <a:pt x="752" y="1155"/>
                  <a:pt x="752" y="1155"/>
                  <a:pt x="752" y="1155"/>
                </a:cubicBezTo>
                <a:cubicBezTo>
                  <a:pt x="626" y="1155"/>
                  <a:pt x="626" y="1155"/>
                  <a:pt x="626" y="1155"/>
                </a:cubicBezTo>
                <a:cubicBezTo>
                  <a:pt x="606" y="1200"/>
                  <a:pt x="606" y="1200"/>
                  <a:pt x="606" y="1200"/>
                </a:cubicBezTo>
                <a:lnTo>
                  <a:pt x="479" y="1200"/>
                </a:lnTo>
                <a:close/>
                <a:moveTo>
                  <a:pt x="657" y="1075"/>
                </a:moveTo>
                <a:cubicBezTo>
                  <a:pt x="739" y="1075"/>
                  <a:pt x="739" y="1075"/>
                  <a:pt x="739" y="1075"/>
                </a:cubicBezTo>
                <a:cubicBezTo>
                  <a:pt x="717" y="936"/>
                  <a:pt x="717" y="936"/>
                  <a:pt x="717" y="936"/>
                </a:cubicBezTo>
                <a:lnTo>
                  <a:pt x="657" y="1075"/>
                </a:lnTo>
                <a:close/>
                <a:moveTo>
                  <a:pt x="273" y="1200"/>
                </a:moveTo>
                <a:cubicBezTo>
                  <a:pt x="351" y="819"/>
                  <a:pt x="351" y="819"/>
                  <a:pt x="351" y="819"/>
                </a:cubicBezTo>
                <a:cubicBezTo>
                  <a:pt x="479" y="819"/>
                  <a:pt x="479" y="819"/>
                  <a:pt x="479" y="819"/>
                </a:cubicBezTo>
                <a:cubicBezTo>
                  <a:pt x="401" y="1200"/>
                  <a:pt x="401" y="1200"/>
                  <a:pt x="401" y="1200"/>
                </a:cubicBezTo>
                <a:lnTo>
                  <a:pt x="273" y="120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850329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85799" y="0"/>
            <a:ext cx="3480956" cy="458788"/>
          </a:xfrm>
          <a:prstGeom prst="rect">
            <a:avLst/>
          </a:prstGeom>
        </p:spPr>
        <p:txBody>
          <a:bodyPr vert="horz" lIns="91440" tIns="45720" rIns="91440" bIns="45720" rtlCol="0" anchor="b" anchorCtr="0"/>
          <a:lstStyle>
            <a:lvl1pPr algn="l">
              <a:defRPr sz="1000"/>
            </a:lvl1pPr>
          </a:lstStyle>
          <a:p>
            <a:endParaRPr lang="en-US" dirty="0"/>
          </a:p>
        </p:txBody>
      </p:sp>
      <p:sp>
        <p:nvSpPr>
          <p:cNvPr id="3" name="Date Placeholder 2"/>
          <p:cNvSpPr>
            <a:spLocks noGrp="1"/>
          </p:cNvSpPr>
          <p:nvPr>
            <p:ph type="dt" idx="1"/>
          </p:nvPr>
        </p:nvSpPr>
        <p:spPr>
          <a:xfrm>
            <a:off x="4478482" y="0"/>
            <a:ext cx="1692131" cy="458788"/>
          </a:xfrm>
          <a:prstGeom prst="rect">
            <a:avLst/>
          </a:prstGeom>
        </p:spPr>
        <p:txBody>
          <a:bodyPr vert="horz" lIns="91440" tIns="45720" rIns="91440" bIns="45720" rtlCol="0" anchor="b" anchorCtr="0"/>
          <a:lstStyle>
            <a:lvl1pPr algn="r">
              <a:defRPr sz="1000"/>
            </a:lvl1pPr>
          </a:lstStyle>
          <a:p>
            <a:fld id="{E79CEAD0-6B03-44FC-A844-68ECB8F6C6E8}" type="datetimeFigureOut">
              <a:rPr lang="en-US" smtClean="0"/>
              <a:pPr/>
              <a:t>6/4/2024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0" tIns="0" rIns="0" bIns="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1485900" y="8685213"/>
            <a:ext cx="4686300" cy="458787"/>
          </a:xfrm>
          <a:prstGeom prst="rect">
            <a:avLst/>
          </a:prstGeom>
        </p:spPr>
        <p:txBody>
          <a:bodyPr vert="horz" lIns="91440" tIns="45720" rIns="91440" bIns="45720" rtlCol="0" anchor="t" anchorCtr="0"/>
          <a:lstStyle>
            <a:lvl1pPr algn="l">
              <a:defRPr sz="1000"/>
            </a:lvl1pPr>
          </a:lstStyle>
          <a:p>
            <a:endParaRPr lang="en-US"/>
          </a:p>
        </p:txBody>
      </p:sp>
      <p:sp>
        <p:nvSpPr>
          <p:cNvPr id="7" name="Slide Number Placeholder 6"/>
          <p:cNvSpPr>
            <a:spLocks noGrp="1"/>
          </p:cNvSpPr>
          <p:nvPr>
            <p:ph type="sldNum" sz="quarter" idx="5"/>
          </p:nvPr>
        </p:nvSpPr>
        <p:spPr>
          <a:xfrm>
            <a:off x="685800" y="8685213"/>
            <a:ext cx="521132" cy="458787"/>
          </a:xfrm>
          <a:prstGeom prst="rect">
            <a:avLst/>
          </a:prstGeom>
        </p:spPr>
        <p:txBody>
          <a:bodyPr vert="horz" lIns="91440" tIns="45720" rIns="91440" bIns="45720" rtlCol="0" anchor="t" anchorCtr="0"/>
          <a:lstStyle>
            <a:lvl1pPr algn="l">
              <a:defRPr sz="1000"/>
            </a:lvl1pPr>
          </a:lstStyle>
          <a:p>
            <a:fld id="{F17EFD21-3E0D-4ED5-96F2-31052EE08DB7}" type="slidenum">
              <a:rPr lang="en-US" smtClean="0"/>
              <a:pPr/>
              <a:t>‹#›</a:t>
            </a:fld>
            <a:endParaRPr lang="en-US"/>
          </a:p>
        </p:txBody>
      </p:sp>
    </p:spTree>
    <p:extLst>
      <p:ext uri="{BB962C8B-B14F-4D97-AF65-F5344CB8AC3E}">
        <p14:creationId xmlns:p14="http://schemas.microsoft.com/office/powerpoint/2010/main" val="517517962"/>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300"/>
      </a:spcAft>
      <a:buFont typeface="Arial" panose="020B0604020202020204" pitchFamily="34" charset="0"/>
      <a:buNone/>
      <a:defRPr sz="1100" kern="1200">
        <a:solidFill>
          <a:schemeClr val="tx1"/>
        </a:solidFill>
        <a:latin typeface="+mj-lt"/>
        <a:ea typeface="+mn-ea"/>
        <a:cs typeface="+mn-cs"/>
      </a:defRPr>
    </a:lvl1pPr>
    <a:lvl2pPr marL="341313" indent="-168275" algn="l" defTabSz="914400" rtl="0" eaLnBrk="1" latinLnBrk="0" hangingPunct="1">
      <a:buFont typeface="Aktiv Grotesk" panose="020B0504020202020204" pitchFamily="34" charset="0"/>
      <a:buChar char="•"/>
      <a:defRPr sz="1100" kern="1200">
        <a:solidFill>
          <a:schemeClr val="tx1"/>
        </a:solidFill>
        <a:latin typeface="+mn-lt"/>
        <a:ea typeface="+mn-ea"/>
        <a:cs typeface="+mn-cs"/>
      </a:defRPr>
    </a:lvl2pPr>
    <a:lvl3pPr marL="514350" indent="-171450" algn="l" defTabSz="914400" rtl="0" eaLnBrk="1" latinLnBrk="0" hangingPunct="1">
      <a:buFont typeface="Aktiv Grotesk" panose="020B0504020202020204" pitchFamily="34" charset="0"/>
      <a:buChar char="−"/>
      <a:defRPr sz="1100" kern="1200">
        <a:solidFill>
          <a:schemeClr val="tx1"/>
        </a:solidFill>
        <a:latin typeface="+mn-lt"/>
        <a:ea typeface="+mn-ea"/>
        <a:cs typeface="+mn-cs"/>
      </a:defRPr>
    </a:lvl3pPr>
    <a:lvl4pPr marL="628650" indent="-171450" algn="l" defTabSz="914400" rtl="0" eaLnBrk="1" latinLnBrk="0" hangingPunct="1">
      <a:buFont typeface="Aktiv Grotesk" panose="020B0504020202020204" pitchFamily="34" charset="0"/>
      <a:buChar char="▪"/>
      <a:defRPr sz="1100" kern="1200">
        <a:solidFill>
          <a:schemeClr val="tx1"/>
        </a:solidFill>
        <a:latin typeface="+mn-lt"/>
        <a:ea typeface="+mn-ea"/>
        <a:cs typeface="+mn-cs"/>
      </a:defRPr>
    </a:lvl4pPr>
    <a:lvl5pPr marL="0" indent="0" algn="l" defTabSz="914400" rtl="0" eaLnBrk="1" latinLnBrk="0" hangingPunct="1">
      <a:defRPr sz="1100" kern="1200">
        <a:solidFill>
          <a:srgbClr val="1E32FA"/>
        </a:solidFill>
        <a:latin typeface="+mj-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iata.org/contentassets/1be2bec28b3d45f9ae7780d6ebea7be9/urats-vol-1-atm_1st-edition_oct-2022.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b="1" dirty="0">
                <a:solidFill>
                  <a:schemeClr val="accent1"/>
                </a:solidFill>
              </a:rPr>
              <a:t>The ATM system needs modernization</a:t>
            </a:r>
          </a:p>
          <a:p>
            <a:r>
              <a:rPr lang="en-US" dirty="0"/>
              <a:t>Why TBO? Because we need to do things differently to cope with current and future challenges:</a:t>
            </a:r>
          </a:p>
          <a:p>
            <a:pPr marL="171450" indent="-171450">
              <a:buFont typeface="Arial" panose="020B0604020202020204" pitchFamily="34" charset="0"/>
              <a:buChar char="•"/>
            </a:pPr>
            <a:r>
              <a:rPr lang="en-US" dirty="0"/>
              <a:t>we need TBO to meet airlines’ firm and solid commitment to decarbonize, to meet net-zero goals, and to reduce aviation footprint on global warming and climate change</a:t>
            </a:r>
          </a:p>
          <a:p>
            <a:pPr marL="171450" indent="-171450">
              <a:buFont typeface="Arial" panose="020B0604020202020204" pitchFamily="34" charset="0"/>
              <a:buChar char="•"/>
            </a:pPr>
            <a:r>
              <a:rPr lang="en-US" dirty="0"/>
              <a:t>we need TBO to solve airspace and European Network underperformance, </a:t>
            </a:r>
            <a:r>
              <a:rPr lang="en-US" sz="1100" b="0" i="0" u="none" strike="noStrike" baseline="0" dirty="0">
                <a:solidFill>
                  <a:srgbClr val="000000"/>
                </a:solidFill>
                <a:latin typeface="Aktiv Grotesk" panose="020B0504020202020204" pitchFamily="34" charset="0"/>
              </a:rPr>
              <a:t>resolving demand/capacity imbalances</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100" b="0" i="0" u="none" strike="noStrike" baseline="0" dirty="0">
                <a:solidFill>
                  <a:srgbClr val="000000"/>
                </a:solidFill>
                <a:latin typeface="Aktiv Grotesk" panose="020B0504020202020204" pitchFamily="34" charset="0"/>
              </a:rPr>
              <a:t>we need TBO to enhance predictability through optimized flight planning and tactical in-flight management of the trajectory,</a:t>
            </a:r>
            <a:r>
              <a:rPr lang="en-US" dirty="0"/>
              <a:t> </a:t>
            </a:r>
            <a:r>
              <a:rPr lang="en-US" sz="1100" b="0" i="0" u="none" strike="noStrike" baseline="0" dirty="0">
                <a:solidFill>
                  <a:srgbClr val="000000"/>
                </a:solidFill>
                <a:latin typeface="Aktiv Grotesk" panose="020B0504020202020204" pitchFamily="34" charset="0"/>
              </a:rPr>
              <a:t>where a flown flight path is as close as possible to the user-preferred trajectory, </a:t>
            </a:r>
          </a:p>
          <a:p>
            <a:pPr marL="171450" indent="-171450">
              <a:buFont typeface="Arial" panose="020B0604020202020204" pitchFamily="34" charset="0"/>
              <a:buChar char="•"/>
            </a:pPr>
            <a:r>
              <a:rPr lang="en-US" sz="1100" b="0" i="0" u="none" strike="noStrike" baseline="0" dirty="0">
                <a:solidFill>
                  <a:srgbClr val="000000"/>
                </a:solidFill>
                <a:latin typeface="Aktiv Grotesk" panose="020B0504020202020204" pitchFamily="34" charset="0"/>
              </a:rPr>
              <a:t>we need TBO to efficiently support the reduction of potential mid-air conflicts by optimized ATC monitoring tools</a:t>
            </a:r>
          </a:p>
          <a:p>
            <a:endParaRPr lang="en-US" dirty="0"/>
          </a:p>
          <a:p>
            <a:r>
              <a:rPr lang="en-US" b="1" dirty="0"/>
              <a:t>TBO is the heart of ICAO’s Global ATM Operational Concept (GATMOC)</a:t>
            </a:r>
          </a:p>
          <a:p>
            <a:pPr marL="171450" indent="-171450">
              <a:buFont typeface="Arial" panose="020B0604020202020204" pitchFamily="34" charset="0"/>
              <a:buChar char="•"/>
            </a:pPr>
            <a:r>
              <a:rPr lang="en-US" dirty="0"/>
              <a:t>TBO is fundamental for ICAO to realize the ICAO Global ATM Operational Concept and TBO is at the core heart of the Global Air Navigation Plan of ICAO, the GANP. </a:t>
            </a:r>
          </a:p>
          <a:p>
            <a:pPr marL="171450" indent="-171450">
              <a:buFont typeface="Arial" panose="020B0604020202020204" pitchFamily="34" charset="0"/>
              <a:buChar char="•"/>
            </a:pPr>
            <a:r>
              <a:rPr lang="en-US" dirty="0"/>
              <a:t>TBO is, accordingly, the subject of several large-scale national and regional development and implementation </a:t>
            </a:r>
            <a:r>
              <a:rPr lang="en-US" dirty="0" err="1"/>
              <a:t>programmes</a:t>
            </a:r>
            <a:r>
              <a:rPr lang="en-US" dirty="0"/>
              <a:t>. </a:t>
            </a:r>
          </a:p>
          <a:p>
            <a:pPr marL="171450" indent="-171450">
              <a:buFont typeface="Arial" panose="020B0604020202020204" pitchFamily="34" charset="0"/>
              <a:buChar char="•"/>
            </a:pPr>
            <a:r>
              <a:rPr lang="en-US" dirty="0"/>
              <a:t>For TBO, to succeed and to deliver its anticipated benefits, it is of paramount importance that all the processes and procedures that are part of TBO effectively interact and that </a:t>
            </a:r>
          </a:p>
          <a:p>
            <a:pPr marL="171450" indent="-171450">
              <a:buFont typeface="Arial" panose="020B0604020202020204" pitchFamily="34" charset="0"/>
              <a:buChar char="•"/>
            </a:pPr>
            <a:r>
              <a:rPr lang="en-US" dirty="0"/>
              <a:t>TBO is developed and deployed in a globally harmonized and interoperable manner. </a:t>
            </a:r>
          </a:p>
          <a:p>
            <a:endParaRPr lang="en-US" b="1" dirty="0"/>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b="1" dirty="0">
                <a:solidFill>
                  <a:schemeClr val="accent1"/>
                </a:solidFill>
              </a:rPr>
              <a:t>Endorsed and supported by IATA (see formal position </a:t>
            </a:r>
            <a:r>
              <a:rPr lang="en-US" b="1" dirty="0">
                <a:solidFill>
                  <a:schemeClr val="accent1"/>
                </a:solidFill>
                <a:hlinkClick r:id="rId3">
                  <a:extLst>
                    <a:ext uri="{A12FA001-AC4F-418D-AE19-62706E023703}">
                      <ahyp:hlinkClr xmlns:ahyp="http://schemas.microsoft.com/office/drawing/2018/hyperlinkcolor" val="tx"/>
                    </a:ext>
                  </a:extLst>
                </a:hlinkClick>
              </a:rPr>
              <a:t>URATS Vol. I</a:t>
            </a:r>
            <a:r>
              <a:rPr lang="en-US" b="1" dirty="0">
                <a:solidFill>
                  <a:schemeClr val="accent1"/>
                </a:solidFill>
              </a:rPr>
              <a:t>)</a:t>
            </a:r>
            <a:endParaRPr lang="en-US" b="1" dirty="0"/>
          </a:p>
          <a:p>
            <a:r>
              <a:rPr lang="en-US" dirty="0"/>
              <a:t>Indeed endorsed and supported by IATA (see formal position </a:t>
            </a:r>
            <a:r>
              <a:rPr lang="en-US" dirty="0">
                <a:hlinkClick r:id="rId3"/>
              </a:rPr>
              <a:t>URATS Vol. I</a:t>
            </a:r>
            <a:r>
              <a:rPr lang="en-US" dirty="0"/>
              <a:t>, publicly available in </a:t>
            </a:r>
            <a:r>
              <a:rPr lang="en-US" dirty="0" err="1"/>
              <a:t>IATA’website</a:t>
            </a:r>
            <a:r>
              <a:rPr lang="en-US" dirty="0"/>
              <a:t>), which is a formal document in which </a:t>
            </a:r>
            <a:r>
              <a:rPr lang="en-US" sz="1800" b="0" i="0" u="none" strike="noStrike" baseline="0" dirty="0">
                <a:solidFill>
                  <a:srgbClr val="000000"/>
                </a:solidFill>
                <a:latin typeface="Aktiv Grotesk" panose="020B0504020202020204" pitchFamily="34" charset="0"/>
              </a:rPr>
              <a:t>IATA states its conclusive position per ATM operational service. Each ATM operational concept is assigned into one of the following three (3) categories, support, neutral, do-not-support, and the TBO is absolutely supported.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17EFD21-3E0D-4ED5-96F2-31052EE08DB7}" type="slidenum">
              <a:rPr lang="en-US" smtClean="0"/>
              <a:pPr/>
              <a:t>2</a:t>
            </a:fld>
            <a:endParaRPr lang="en-US"/>
          </a:p>
        </p:txBody>
      </p:sp>
    </p:spTree>
    <p:extLst>
      <p:ext uri="{BB962C8B-B14F-4D97-AF65-F5344CB8AC3E}">
        <p14:creationId xmlns:p14="http://schemas.microsoft.com/office/powerpoint/2010/main" val="2652171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dirty="0" err="1"/>
              <a:t>Expected</a:t>
            </a:r>
            <a:r>
              <a:rPr lang="es-ES" b="1" dirty="0"/>
              <a:t> </a:t>
            </a:r>
            <a:r>
              <a:rPr lang="es-ES" b="1" dirty="0" err="1"/>
              <a:t>operational</a:t>
            </a:r>
            <a:r>
              <a:rPr lang="es-ES" b="1" dirty="0"/>
              <a:t> </a:t>
            </a:r>
            <a:r>
              <a:rPr lang="es-ES" b="1" dirty="0" err="1"/>
              <a:t>benefits</a:t>
            </a:r>
            <a:r>
              <a:rPr lang="es-ES" b="1" dirty="0"/>
              <a:t> </a:t>
            </a:r>
            <a:r>
              <a:rPr lang="es-ES" b="1" dirty="0" err="1"/>
              <a:t>for</a:t>
            </a:r>
            <a:r>
              <a:rPr lang="es-ES" b="1" dirty="0"/>
              <a:t> </a:t>
            </a:r>
            <a:r>
              <a:rPr lang="es-ES" b="1" dirty="0" err="1"/>
              <a:t>the</a:t>
            </a:r>
            <a:r>
              <a:rPr lang="es-ES" b="1" dirty="0"/>
              <a:t> Airlines: </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800" b="0" i="0" u="sng" strike="noStrike" baseline="0" dirty="0">
                <a:solidFill>
                  <a:srgbClr val="000000"/>
                </a:solidFill>
                <a:latin typeface="Aktiv Grotesk" panose="020B0504020202020204" pitchFamily="34" charset="0"/>
              </a:rPr>
              <a:t>Performance benefits</a:t>
            </a:r>
            <a:r>
              <a:rPr lang="en-US" sz="1800" b="0" i="0" u="none" strike="noStrike" baseline="0" dirty="0">
                <a:solidFill>
                  <a:srgbClr val="000000"/>
                </a:solidFill>
                <a:latin typeface="Aktiv Grotesk" panose="020B0504020202020204" pitchFamily="34" charset="0"/>
              </a:rPr>
              <a:t>: not only at Network level, but also at single flight level by enhancing flight planning and in-flight trajectory based on the specific performance profile of each airframe, each flight with its own flight performance characteristics: real speeds profiles, accurate climb and descent rates, etc. </a:t>
            </a:r>
          </a:p>
          <a:p>
            <a:pPr marL="627063" marR="0" lvl="1"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800" b="0" i="0" u="none" strike="noStrike" baseline="0" dirty="0">
                <a:solidFill>
                  <a:srgbClr val="000000"/>
                </a:solidFill>
                <a:latin typeface="Aktiv Grotesk" panose="020B0504020202020204" pitchFamily="34" charset="0"/>
              </a:rPr>
              <a:t>Flight efficiency to improve environmental footprint towards net-zero in 2050. </a:t>
            </a:r>
          </a:p>
          <a:p>
            <a:pPr marL="627063" marR="0" lvl="1"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800" b="0" i="0" u="none" strike="noStrike" baseline="0" dirty="0">
                <a:solidFill>
                  <a:srgbClr val="000000"/>
                </a:solidFill>
                <a:latin typeface="Aktiv Grotesk" panose="020B0504020202020204" pitchFamily="34" charset="0"/>
              </a:rPr>
              <a:t>Other great performance benefits as predictability and punctuality, and maybe even a better tactical management could also lead to capacity gains. </a:t>
            </a:r>
          </a:p>
          <a:p>
            <a:pPr marL="627063" marR="0" lvl="1"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800" b="0" i="0" u="none" strike="noStrike" baseline="0" dirty="0">
                <a:solidFill>
                  <a:srgbClr val="000000"/>
                </a:solidFill>
                <a:latin typeface="Aktiv Grotesk" panose="020B0504020202020204" pitchFamily="34" charset="0"/>
              </a:rPr>
              <a:t>Without forgetting about the most important key performance area: Safety could be benefited from better predictability and by ATC flight progress monitoring, etc.</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800" b="0" i="0" u="none" strike="noStrike" baseline="0" dirty="0">
                <a:solidFill>
                  <a:srgbClr val="000000"/>
                </a:solidFill>
                <a:latin typeface="Aktiv Grotesk" panose="020B0504020202020204" pitchFamily="34" charset="0"/>
              </a:rPr>
              <a:t>More control on the strategic, pre-tactical and tactical management of the operation, thanks to in-flight re-planning and prioritization by the operator in accordance with the own business model of each airline. </a:t>
            </a:r>
          </a:p>
          <a:p>
            <a:pPr marL="285750" indent="-285750">
              <a:buFont typeface="Arial" panose="020B0604020202020204" pitchFamily="34" charset="0"/>
              <a:buChar char="•"/>
            </a:pPr>
            <a:r>
              <a:rPr lang="en-US" sz="1800" b="0" i="0" u="none" strike="noStrike" baseline="0" dirty="0">
                <a:solidFill>
                  <a:srgbClr val="000000"/>
                </a:solidFill>
                <a:latin typeface="Aktiv Grotesk" panose="020B0504020202020204" pitchFamily="34" charset="0"/>
              </a:rPr>
              <a:t>An efficiently negotiated 4D trajectory providing a </a:t>
            </a:r>
            <a:r>
              <a:rPr lang="en-US" sz="1800" b="0" i="0" u="sng" strike="noStrike" baseline="0" dirty="0">
                <a:solidFill>
                  <a:srgbClr val="000000"/>
                </a:solidFill>
                <a:latin typeface="Aktiv Grotesk" panose="020B0504020202020204" pitchFamily="34" charset="0"/>
              </a:rPr>
              <a:t>reduction in direct operating costs</a:t>
            </a:r>
            <a:r>
              <a:rPr lang="en-US" sz="1800" b="0" i="0" u="none" strike="noStrike" baseline="0" dirty="0">
                <a:solidFill>
                  <a:srgbClr val="000000"/>
                </a:solidFill>
                <a:latin typeface="Aktiv Grotesk" panose="020B0504020202020204" pitchFamily="34" charset="0"/>
              </a:rPr>
              <a:t>; </a:t>
            </a:r>
          </a:p>
          <a:p>
            <a:pPr marL="627063" lvl="1" indent="-285750">
              <a:buFont typeface="Arial" panose="020B0604020202020204" pitchFamily="34" charset="0"/>
              <a:buChar char="•"/>
            </a:pPr>
            <a:r>
              <a:rPr lang="en-US" sz="1800" b="0" i="0" u="none" strike="noStrike" baseline="0" dirty="0">
                <a:solidFill>
                  <a:srgbClr val="000000"/>
                </a:solidFill>
                <a:latin typeface="Aktiv Grotesk" panose="020B0504020202020204" pitchFamily="34" charset="0"/>
              </a:rPr>
              <a:t>Flight cost-efficiency: minimizing the gap between scheduled and actual operations could provide indirect cost reductions from irregular operations (i.e., misconnections, passenger hotels, crew overtime, cancelations, etc.)</a:t>
            </a:r>
          </a:p>
          <a:p>
            <a:pPr marL="627063" lvl="1" indent="-285750">
              <a:buFont typeface="Arial" panose="020B0604020202020204" pitchFamily="34" charset="0"/>
              <a:buChar char="•"/>
            </a:pPr>
            <a:r>
              <a:rPr lang="en-US" sz="1800" b="0" i="0" u="none" strike="noStrike" baseline="0" dirty="0">
                <a:solidFill>
                  <a:srgbClr val="000000"/>
                </a:solidFill>
                <a:latin typeface="Aktiv Grotesk" panose="020B0504020202020204" pitchFamily="34" charset="0"/>
              </a:rPr>
              <a:t>Delivering more efficient use of ground and airborne operational assets (e.g., better gate and improved aircraft utilization, etc.)</a:t>
            </a:r>
          </a:p>
          <a:p>
            <a:pPr marL="285750" indent="-285750">
              <a:buFont typeface="Arial" panose="020B0604020202020204" pitchFamily="34" charset="0"/>
              <a:buChar char="•"/>
            </a:pPr>
            <a:endParaRPr lang="en-US" sz="1800" b="0" i="0" u="none" strike="noStrike" baseline="0" dirty="0">
              <a:solidFill>
                <a:srgbClr val="000000"/>
              </a:solidFill>
              <a:latin typeface="Aktiv Grotesk" panose="020B0504020202020204" pitchFamily="34" charset="0"/>
            </a:endParaRP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b="1" dirty="0"/>
              <a:t>TBO is a Long-term solution, but low-hanging fruits now</a:t>
            </a:r>
          </a:p>
          <a:p>
            <a:pPr marL="285750" indent="-285750" algn="l" defTabSz="914400" rtl="0" eaLnBrk="1" latinLnBrk="0" hangingPunct="1">
              <a:spcAft>
                <a:spcPts val="300"/>
              </a:spcAft>
              <a:buFont typeface="Arial" panose="020B0604020202020204" pitchFamily="34" charset="0"/>
              <a:buChar char="•"/>
            </a:pPr>
            <a:r>
              <a:rPr lang="en-US" sz="1800" b="0" i="0" u="none" strike="noStrike" kern="1200" baseline="0" dirty="0">
                <a:solidFill>
                  <a:srgbClr val="000000"/>
                </a:solidFill>
                <a:latin typeface="Aktiv Grotesk" panose="020B0504020202020204" pitchFamily="34" charset="0"/>
                <a:ea typeface="+mn-ea"/>
                <a:cs typeface="+mn-cs"/>
              </a:rPr>
              <a:t>We should not expect that the current ATM sub-optimal performance today in Europe will be solved with TBO, as TBO has a different timing, it’s the long-term view of the Global Air Navigation Plan and so that of the European ATM Master Plan. </a:t>
            </a:r>
          </a:p>
          <a:p>
            <a:pPr marL="285750" indent="-285750" algn="l" defTabSz="914400" rtl="0" eaLnBrk="1" latinLnBrk="0" hangingPunct="1">
              <a:spcAft>
                <a:spcPts val="300"/>
              </a:spcAft>
              <a:buFont typeface="Arial" panose="020B0604020202020204" pitchFamily="34" charset="0"/>
              <a:buChar char="•"/>
            </a:pPr>
            <a:r>
              <a:rPr lang="en-US" sz="1800" b="0" i="0" u="none" strike="noStrike" kern="1200" baseline="0" dirty="0">
                <a:solidFill>
                  <a:srgbClr val="000000"/>
                </a:solidFill>
                <a:latin typeface="Aktiv Grotesk" panose="020B0504020202020204" pitchFamily="34" charset="0"/>
                <a:ea typeface="+mn-ea"/>
                <a:cs typeface="+mn-cs"/>
              </a:rPr>
              <a:t>However, there are TBO low-hanging fruits available today. ANSPs can rely on modern onboard capabilities, as the ADS-C EPP mandated in EUR by the CP1, that can be used today to build ATC-TBO applications. I am sure that our colleagues of </a:t>
            </a:r>
            <a:r>
              <a:rPr lang="en-US" sz="1800" b="0" i="0" u="none" strike="noStrike" kern="1200" baseline="0" dirty="0" err="1">
                <a:solidFill>
                  <a:srgbClr val="000000"/>
                </a:solidFill>
                <a:latin typeface="Aktiv Grotesk" panose="020B0504020202020204" pitchFamily="34" charset="0"/>
                <a:ea typeface="+mn-ea"/>
                <a:cs typeface="+mn-cs"/>
              </a:rPr>
              <a:t>Maastrich</a:t>
            </a:r>
            <a:r>
              <a:rPr lang="en-US" sz="1800" b="0" i="0" u="none" strike="noStrike" kern="1200" baseline="0" dirty="0">
                <a:solidFill>
                  <a:srgbClr val="000000"/>
                </a:solidFill>
                <a:latin typeface="Aktiv Grotesk" panose="020B0504020202020204" pitchFamily="34" charset="0"/>
                <a:ea typeface="+mn-ea"/>
                <a:cs typeface="+mn-cs"/>
              </a:rPr>
              <a:t> UAC, together with our colleagues in LH in Session 6 tomorrow, will be able to show how initial trajectory sharing applications can enhance ATC safety monitoring or provide better, adjusted, top-of-climbs and top-of-descents, and with that, environmental and flight efficiency benefits. </a:t>
            </a:r>
          </a:p>
          <a:p>
            <a:pPr marL="285750" indent="-285750" algn="l" defTabSz="914400" rtl="0" eaLnBrk="1" latinLnBrk="0" hangingPunct="1">
              <a:spcAft>
                <a:spcPts val="300"/>
              </a:spcAft>
              <a:buFont typeface="Arial" panose="020B0604020202020204" pitchFamily="34" charset="0"/>
              <a:buChar char="•"/>
            </a:pPr>
            <a:r>
              <a:rPr lang="en-US" sz="1800" b="0" i="0" u="none" strike="noStrike" kern="1200" baseline="0" dirty="0">
                <a:solidFill>
                  <a:srgbClr val="000000"/>
                </a:solidFill>
                <a:latin typeface="Aktiv Grotesk" panose="020B0504020202020204" pitchFamily="34" charset="0"/>
                <a:ea typeface="+mn-ea"/>
                <a:cs typeface="+mn-cs"/>
              </a:rPr>
              <a:t>We encourage ANSPs in EUR to progress on the deployment of the required ground functionalities mandated by the CP1 in EUR to accompany the financial effort invested and to be invested by the airlines, a synchronized approach in the deployment of the AF6 is key to success. For that purpose, the work, support and collaboration of the SDM, NM, EASA, and other institutions will be crucial for this </a:t>
            </a:r>
            <a:r>
              <a:rPr lang="en-US" sz="1800" b="0" i="0" u="none" strike="noStrike" kern="1200" baseline="0" dirty="0" err="1">
                <a:solidFill>
                  <a:srgbClr val="000000"/>
                </a:solidFill>
                <a:latin typeface="Aktiv Grotesk" panose="020B0504020202020204" pitchFamily="34" charset="0"/>
                <a:ea typeface="+mn-ea"/>
                <a:cs typeface="+mn-cs"/>
              </a:rPr>
              <a:t>endevour</a:t>
            </a:r>
            <a:r>
              <a:rPr lang="en-US" sz="1800" b="0" i="0" u="none" strike="noStrike" kern="1200" baseline="0" dirty="0">
                <a:solidFill>
                  <a:srgbClr val="000000"/>
                </a:solidFill>
                <a:latin typeface="Aktiv Grotesk" panose="020B0504020202020204" pitchFamily="34" charset="0"/>
                <a:ea typeface="+mn-ea"/>
                <a:cs typeface="+mn-cs"/>
              </a:rPr>
              <a:t>. IATA appreciates its involvement in the different collaborative decision making mechanisms by bring our technical support in representation of the interests of our +300 IATA member airlines, 100 of them based in EUR. </a:t>
            </a:r>
          </a:p>
          <a:p>
            <a:endParaRPr lang="en-US" dirty="0"/>
          </a:p>
          <a:p>
            <a:endParaRPr lang="es-ES" dirty="0"/>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s-ES" b="1" dirty="0">
                <a:solidFill>
                  <a:schemeClr val="accent1"/>
                </a:solidFill>
              </a:rPr>
              <a:t>TBO as </a:t>
            </a:r>
            <a:r>
              <a:rPr lang="es-ES" b="1" dirty="0" err="1">
                <a:solidFill>
                  <a:schemeClr val="accent1"/>
                </a:solidFill>
              </a:rPr>
              <a:t>part</a:t>
            </a:r>
            <a:r>
              <a:rPr lang="es-ES" b="1" dirty="0">
                <a:solidFill>
                  <a:schemeClr val="accent1"/>
                </a:solidFill>
              </a:rPr>
              <a:t> </a:t>
            </a:r>
            <a:r>
              <a:rPr lang="es-ES" b="1" dirty="0" err="1">
                <a:solidFill>
                  <a:schemeClr val="accent1"/>
                </a:solidFill>
              </a:rPr>
              <a:t>of</a:t>
            </a:r>
            <a:r>
              <a:rPr lang="es-ES" b="1" dirty="0">
                <a:solidFill>
                  <a:schemeClr val="accent1"/>
                </a:solidFill>
              </a:rPr>
              <a:t> a </a:t>
            </a:r>
            <a:r>
              <a:rPr lang="es-ES" b="1" dirty="0" err="1">
                <a:solidFill>
                  <a:schemeClr val="accent1"/>
                </a:solidFill>
              </a:rPr>
              <a:t>whole</a:t>
            </a:r>
            <a:endParaRPr lang="en-US" b="1" dirty="0">
              <a:solidFill>
                <a:schemeClr val="accent1"/>
              </a:solidFill>
            </a:endParaRP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lang="en-US" dirty="0"/>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dirty="0"/>
              <a:t>As expressed by ICAO in its “Global TBO concept”, Trajectory Based Operations are the glue between these Global ATM Operational Concept Components by coordinating the trajectory between different actors and ensuring consistency between the trajectory and constraints that originate this trajectory.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dirty="0"/>
              <a:t>TBO supports a Performance-Based ATM System. For example, the use of trajectory constraints should be </a:t>
            </a:r>
            <a:r>
              <a:rPr lang="en-US" dirty="0" err="1"/>
              <a:t>minimised</a:t>
            </a:r>
            <a:r>
              <a:rPr lang="en-US" dirty="0"/>
              <a:t> to the extent possible and to the tolerance level commensurate with the performance needs mentioned previously.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dirty="0"/>
              <a:t>To achieve so, TBO requires air-ground synchronized deployment across concept components leading to stable, consistent and robust trajectory solutions. </a:t>
            </a:r>
          </a:p>
          <a:p>
            <a:pPr marL="512763" marR="0" lvl="1"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s-ES" dirty="0"/>
              <a:t>TBO </a:t>
            </a:r>
            <a:r>
              <a:rPr lang="es-ES" dirty="0" err="1"/>
              <a:t>implementation</a:t>
            </a:r>
            <a:r>
              <a:rPr lang="es-ES" dirty="0"/>
              <a:t> </a:t>
            </a:r>
            <a:r>
              <a:rPr lang="es-ES" dirty="0" err="1"/>
              <a:t>will</a:t>
            </a:r>
            <a:r>
              <a:rPr lang="es-ES" dirty="0"/>
              <a:t> </a:t>
            </a:r>
            <a:r>
              <a:rPr lang="es-ES" dirty="0" err="1"/>
              <a:t>never</a:t>
            </a:r>
            <a:r>
              <a:rPr lang="es-ES" dirty="0"/>
              <a:t> </a:t>
            </a:r>
            <a:r>
              <a:rPr lang="es-ES" dirty="0" err="1"/>
              <a:t>accomplish</a:t>
            </a:r>
            <a:r>
              <a:rPr lang="es-ES" dirty="0"/>
              <a:t> </a:t>
            </a:r>
            <a:r>
              <a:rPr lang="es-ES" dirty="0" err="1"/>
              <a:t>its</a:t>
            </a:r>
            <a:r>
              <a:rPr lang="es-ES" dirty="0"/>
              <a:t> </a:t>
            </a:r>
            <a:r>
              <a:rPr lang="es-ES" dirty="0" err="1"/>
              <a:t>objectives</a:t>
            </a:r>
            <a:r>
              <a:rPr lang="es-ES" dirty="0"/>
              <a:t> and </a:t>
            </a:r>
            <a:r>
              <a:rPr lang="es-ES" dirty="0" err="1"/>
              <a:t>will</a:t>
            </a:r>
            <a:r>
              <a:rPr lang="es-ES" dirty="0"/>
              <a:t> </a:t>
            </a:r>
            <a:r>
              <a:rPr lang="es-ES" dirty="0" err="1"/>
              <a:t>not</a:t>
            </a:r>
            <a:r>
              <a:rPr lang="es-ES" dirty="0"/>
              <a:t> </a:t>
            </a:r>
            <a:r>
              <a:rPr lang="es-ES" dirty="0" err="1"/>
              <a:t>deliver</a:t>
            </a:r>
            <a:r>
              <a:rPr lang="es-ES" dirty="0"/>
              <a:t> </a:t>
            </a:r>
            <a:r>
              <a:rPr lang="es-ES" dirty="0" err="1"/>
              <a:t>the</a:t>
            </a:r>
            <a:r>
              <a:rPr lang="es-ES" dirty="0"/>
              <a:t> </a:t>
            </a:r>
            <a:r>
              <a:rPr lang="es-ES" dirty="0" err="1"/>
              <a:t>previous</a:t>
            </a:r>
            <a:r>
              <a:rPr lang="es-ES" dirty="0"/>
              <a:t> </a:t>
            </a:r>
            <a:r>
              <a:rPr lang="es-ES" dirty="0" err="1"/>
              <a:t>expected</a:t>
            </a:r>
            <a:r>
              <a:rPr lang="es-ES" dirty="0"/>
              <a:t> </a:t>
            </a:r>
            <a:r>
              <a:rPr lang="es-ES" dirty="0" err="1"/>
              <a:t>benefits</a:t>
            </a:r>
            <a:r>
              <a:rPr lang="es-ES" dirty="0"/>
              <a:t> </a:t>
            </a:r>
            <a:r>
              <a:rPr lang="es-ES" dirty="0" err="1"/>
              <a:t>if</a:t>
            </a:r>
            <a:r>
              <a:rPr lang="es-ES" dirty="0"/>
              <a:t> </a:t>
            </a:r>
            <a:r>
              <a:rPr lang="es-ES" dirty="0" err="1"/>
              <a:t>the</a:t>
            </a:r>
            <a:r>
              <a:rPr lang="es-ES" dirty="0"/>
              <a:t> </a:t>
            </a:r>
            <a:r>
              <a:rPr lang="es-ES" dirty="0" err="1"/>
              <a:t>needed</a:t>
            </a:r>
            <a:r>
              <a:rPr lang="es-ES" dirty="0"/>
              <a:t> </a:t>
            </a:r>
            <a:r>
              <a:rPr lang="es-ES" dirty="0" err="1"/>
              <a:t>organizational</a:t>
            </a:r>
            <a:r>
              <a:rPr lang="es-ES" dirty="0"/>
              <a:t> </a:t>
            </a:r>
            <a:r>
              <a:rPr lang="es-ES" dirty="0" err="1"/>
              <a:t>arrangements</a:t>
            </a:r>
            <a:r>
              <a:rPr lang="es-ES" dirty="0"/>
              <a:t> are </a:t>
            </a:r>
            <a:r>
              <a:rPr lang="es-ES" dirty="0" err="1"/>
              <a:t>not</a:t>
            </a:r>
            <a:r>
              <a:rPr lang="es-ES" dirty="0"/>
              <a:t> </a:t>
            </a:r>
            <a:r>
              <a:rPr lang="es-ES" dirty="0" err="1"/>
              <a:t>completed</a:t>
            </a:r>
            <a:r>
              <a:rPr lang="es-ES" dirty="0"/>
              <a:t> at ANSP and </a:t>
            </a:r>
            <a:r>
              <a:rPr lang="es-ES" dirty="0" err="1"/>
              <a:t>airport</a:t>
            </a:r>
            <a:r>
              <a:rPr lang="es-ES" dirty="0"/>
              <a:t> </a:t>
            </a:r>
            <a:r>
              <a:rPr lang="es-ES" dirty="0" err="1"/>
              <a:t>level</a:t>
            </a:r>
            <a:r>
              <a:rPr lang="es-ES" dirty="0"/>
              <a:t>:</a:t>
            </a:r>
          </a:p>
          <a:p>
            <a:pPr marL="685800" lvl="2" indent="-171450">
              <a:buFont typeface="Arial" panose="020B0604020202020204" pitchFamily="34" charset="0"/>
              <a:buChar char="•"/>
            </a:pPr>
            <a:r>
              <a:rPr lang="es-ES" dirty="0" err="1"/>
              <a:t>increased</a:t>
            </a:r>
            <a:r>
              <a:rPr lang="es-ES" dirty="0"/>
              <a:t>, flexible and </a:t>
            </a:r>
            <a:r>
              <a:rPr lang="es-ES" dirty="0" err="1"/>
              <a:t>robust</a:t>
            </a:r>
            <a:r>
              <a:rPr lang="es-ES" dirty="0"/>
              <a:t> ATC </a:t>
            </a:r>
            <a:r>
              <a:rPr lang="es-ES" dirty="0" err="1"/>
              <a:t>Capacity</a:t>
            </a:r>
            <a:r>
              <a:rPr lang="es-ES" dirty="0"/>
              <a:t> – </a:t>
            </a:r>
            <a:r>
              <a:rPr lang="es-ES" dirty="0" err="1"/>
              <a:t>demand</a:t>
            </a:r>
            <a:r>
              <a:rPr lang="es-ES" dirty="0"/>
              <a:t> </a:t>
            </a:r>
            <a:r>
              <a:rPr lang="es-ES" dirty="0" err="1"/>
              <a:t>balancing</a:t>
            </a:r>
            <a:endParaRPr lang="es-ES" dirty="0"/>
          </a:p>
          <a:p>
            <a:pPr marL="685800" lvl="2" indent="-171450">
              <a:buFont typeface="Arial" panose="020B0604020202020204" pitchFamily="34" charset="0"/>
              <a:buChar char="•"/>
            </a:pPr>
            <a:r>
              <a:rPr lang="es-ES" dirty="0"/>
              <a:t>agile and </a:t>
            </a:r>
            <a:r>
              <a:rPr lang="es-ES" dirty="0" err="1"/>
              <a:t>mobile</a:t>
            </a:r>
            <a:r>
              <a:rPr lang="es-ES" dirty="0"/>
              <a:t> ATCO </a:t>
            </a:r>
            <a:r>
              <a:rPr lang="es-ES" dirty="0" err="1"/>
              <a:t>staffing</a:t>
            </a:r>
            <a:endParaRPr lang="es-ES" dirty="0"/>
          </a:p>
          <a:p>
            <a:pPr marL="685800" lvl="2" indent="-171450">
              <a:buFont typeface="Arial" panose="020B0604020202020204" pitchFamily="34" charset="0"/>
              <a:buChar char="•"/>
            </a:pPr>
            <a:r>
              <a:rPr lang="es-ES" dirty="0" err="1"/>
              <a:t>resilience</a:t>
            </a:r>
            <a:r>
              <a:rPr lang="es-ES" dirty="0"/>
              <a:t> </a:t>
            </a:r>
            <a:r>
              <a:rPr lang="es-ES" dirty="0" err="1"/>
              <a:t>against</a:t>
            </a:r>
            <a:r>
              <a:rPr lang="es-ES" dirty="0"/>
              <a:t> severe </a:t>
            </a:r>
            <a:r>
              <a:rPr lang="es-ES" dirty="0" err="1"/>
              <a:t>weather</a:t>
            </a:r>
            <a:endParaRPr lang="es-ES" dirty="0"/>
          </a:p>
          <a:p>
            <a:pPr marL="514350" lvl="2" indent="0">
              <a:buFont typeface="Arial" panose="020B0604020202020204" pitchFamily="34" charset="0"/>
              <a:buNone/>
            </a:pPr>
            <a:endParaRPr lang="es-ES" dirty="0"/>
          </a:p>
          <a:p>
            <a:pPr marL="512763" marR="0" lvl="1"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100" kern="1200" dirty="0">
                <a:solidFill>
                  <a:schemeClr val="tx1"/>
                </a:solidFill>
                <a:latin typeface="+mn-lt"/>
                <a:ea typeface="+mn-ea"/>
                <a:cs typeface="+mn-cs"/>
              </a:rPr>
              <a:t>In terms of ground enablers, TBO will not be a reality without the modernization and evolution of other parts of the ATM systems: </a:t>
            </a:r>
          </a:p>
          <a:p>
            <a:pPr marL="685800" marR="0" lvl="2"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100" kern="1200" dirty="0">
                <a:solidFill>
                  <a:schemeClr val="tx1"/>
                </a:solidFill>
                <a:latin typeface="+mn-lt"/>
                <a:ea typeface="+mn-ea"/>
                <a:cs typeface="+mn-cs"/>
              </a:rPr>
              <a:t>SWIM, system wide information management to enable the flight information sharing platform and mechanisms for a flight and flown information in a collaborative environment (FF-ICE)</a:t>
            </a:r>
          </a:p>
          <a:p>
            <a:pPr marL="685800" marR="0" lvl="2"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100" kern="1200" dirty="0">
                <a:solidFill>
                  <a:schemeClr val="tx1"/>
                </a:solidFill>
                <a:latin typeface="+mn-lt"/>
                <a:ea typeface="+mn-ea"/>
                <a:cs typeface="+mn-cs"/>
              </a:rPr>
              <a:t>Increased and modernized connectivity, best-in-class datalink and bandwidth is key to enable the required A/G communications performance</a:t>
            </a:r>
          </a:p>
          <a:p>
            <a:pPr marL="685800" marR="0" lvl="2"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100" kern="1200" dirty="0">
                <a:solidFill>
                  <a:schemeClr val="tx1"/>
                </a:solidFill>
                <a:latin typeface="+mn-lt"/>
                <a:ea typeface="+mn-ea"/>
                <a:cs typeface="+mn-cs"/>
              </a:rPr>
              <a:t>Evolution of Network capacity and demand balancing mechanisms </a:t>
            </a:r>
          </a:p>
          <a:p>
            <a:pPr marL="685800" marR="0" lvl="2"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100" kern="1200" dirty="0">
                <a:solidFill>
                  <a:schemeClr val="tx1"/>
                </a:solidFill>
                <a:latin typeface="+mn-lt"/>
                <a:ea typeface="+mn-ea"/>
                <a:cs typeface="+mn-cs"/>
              </a:rPr>
              <a:t>ANSPs Flight Data Processing Systems (FDPS) to support the negotiation and more efficient handling in the trajectory information that they will receive from the operator/aircraft. </a:t>
            </a:r>
          </a:p>
          <a:p>
            <a:endParaRPr lang="en-US" dirty="0"/>
          </a:p>
          <a:p>
            <a:pPr marL="512763" marR="0" lvl="1"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100" kern="1200" dirty="0">
                <a:solidFill>
                  <a:schemeClr val="tx1"/>
                </a:solidFill>
                <a:latin typeface="+mn-lt"/>
                <a:ea typeface="+mn-ea"/>
                <a:cs typeface="+mn-cs"/>
              </a:rPr>
              <a:t>On the air-ground side, </a:t>
            </a:r>
          </a:p>
          <a:p>
            <a:pPr marL="685800" marR="0" lvl="2"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100" kern="1200" dirty="0">
                <a:solidFill>
                  <a:schemeClr val="tx1"/>
                </a:solidFill>
                <a:latin typeface="+mn-lt"/>
                <a:ea typeface="+mn-ea"/>
                <a:cs typeface="+mn-cs"/>
              </a:rPr>
              <a:t>The ability for all systems to make use of the information made available. This means adapted operator flight planning systems (i.e., </a:t>
            </a:r>
            <a:r>
              <a:rPr lang="en-US" sz="1100" kern="1200" dirty="0" err="1">
                <a:solidFill>
                  <a:schemeClr val="tx1"/>
                </a:solidFill>
                <a:latin typeface="+mn-lt"/>
                <a:ea typeface="+mn-ea"/>
                <a:cs typeface="+mn-cs"/>
              </a:rPr>
              <a:t>Computerised</a:t>
            </a:r>
            <a:r>
              <a:rPr lang="en-US" sz="1100" kern="1200" dirty="0">
                <a:solidFill>
                  <a:schemeClr val="tx1"/>
                </a:solidFill>
                <a:latin typeface="+mn-lt"/>
                <a:ea typeface="+mn-ea"/>
                <a:cs typeface="+mn-cs"/>
              </a:rPr>
              <a:t> Flight Plan Service Providers (CFSP)) to use the new FF-ICE capabilities to reduce dispatchers’ and pilots’ workloads in the trajectory negotiation process, as well as to have available solutions to integrate the FMS-computed trajectories with the ground systems. </a:t>
            </a:r>
          </a:p>
          <a:p>
            <a:pPr marL="685800" marR="0" lvl="2"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100" kern="1200" dirty="0">
                <a:solidFill>
                  <a:schemeClr val="tx1"/>
                </a:solidFill>
                <a:latin typeface="+mn-lt"/>
                <a:ea typeface="+mn-ea"/>
                <a:cs typeface="+mn-cs"/>
              </a:rPr>
              <a:t>The private connection that airlines are setting up to interconnect their Airline Operation Centre (AOC) with the aircraft Electronic Flight Bag (EFB) IP-connected with the ANSPs for safety related information exchanges could be also be a subject that deserves more research. </a:t>
            </a:r>
          </a:p>
          <a:p>
            <a:endParaRPr lang="en-US" dirty="0"/>
          </a:p>
          <a:p>
            <a:r>
              <a:rPr lang="en-US" dirty="0"/>
              <a:t>****CLOSURE****</a:t>
            </a:r>
          </a:p>
        </p:txBody>
      </p:sp>
      <p:sp>
        <p:nvSpPr>
          <p:cNvPr id="4" name="Slide Number Placeholder 3"/>
          <p:cNvSpPr>
            <a:spLocks noGrp="1"/>
          </p:cNvSpPr>
          <p:nvPr>
            <p:ph type="sldNum" sz="quarter" idx="5"/>
          </p:nvPr>
        </p:nvSpPr>
        <p:spPr/>
        <p:txBody>
          <a:bodyPr/>
          <a:lstStyle/>
          <a:p>
            <a:fld id="{F17EFD21-3E0D-4ED5-96F2-31052EE08DB7}" type="slidenum">
              <a:rPr lang="en-US" smtClean="0"/>
              <a:pPr/>
              <a:t>3</a:t>
            </a:fld>
            <a:endParaRPr lang="en-US"/>
          </a:p>
        </p:txBody>
      </p:sp>
    </p:spTree>
    <p:extLst>
      <p:ext uri="{BB962C8B-B14F-4D97-AF65-F5344CB8AC3E}">
        <p14:creationId xmlns:p14="http://schemas.microsoft.com/office/powerpoint/2010/main" val="3536057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WHITE_Title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5DEED-A00F-432E-919B-A31AE102E4CC}"/>
              </a:ext>
            </a:extLst>
          </p:cNvPr>
          <p:cNvSpPr>
            <a:spLocks noGrp="1"/>
          </p:cNvSpPr>
          <p:nvPr>
            <p:ph type="ctrTitle"/>
          </p:nvPr>
        </p:nvSpPr>
        <p:spPr>
          <a:xfrm>
            <a:off x="381000" y="1485900"/>
            <a:ext cx="5904000" cy="2387600"/>
          </a:xfrm>
        </p:spPr>
        <p:txBody>
          <a:bodyPr anchor="t" anchorCtr="0"/>
          <a:lstStyle>
            <a:lvl1pPr algn="l">
              <a:lnSpc>
                <a:spcPts val="5800"/>
              </a:lnSpc>
              <a:defRPr sz="5600">
                <a:solidFill>
                  <a:schemeClr val="accent1"/>
                </a:solidFill>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232A637-F57B-4008-8DC2-4D2B8ECC1A66}"/>
              </a:ext>
            </a:extLst>
          </p:cNvPr>
          <p:cNvSpPr>
            <a:spLocks noGrp="1"/>
          </p:cNvSpPr>
          <p:nvPr>
            <p:ph type="subTitle" idx="1"/>
          </p:nvPr>
        </p:nvSpPr>
        <p:spPr>
          <a:xfrm>
            <a:off x="381000" y="3965575"/>
            <a:ext cx="5904000" cy="1655762"/>
          </a:xfrm>
        </p:spPr>
        <p:txBody>
          <a:bodyPr anchor="t" anchorCtr="0"/>
          <a:lstStyle>
            <a:lvl1pPr marL="0" indent="0" algn="l">
              <a:lnSpc>
                <a:spcPts val="3400"/>
              </a:lnSpc>
              <a:spcBef>
                <a:spcPts val="0"/>
              </a:spcBef>
              <a:spcAft>
                <a:spcPts val="1400"/>
              </a:spcAft>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Freeform 5">
            <a:extLst>
              <a:ext uri="{FF2B5EF4-FFF2-40B4-BE49-F238E27FC236}">
                <a16:creationId xmlns:a16="http://schemas.microsoft.com/office/drawing/2014/main" id="{7013E3A3-37C5-400E-905D-C7BC5CA55E5C}"/>
              </a:ext>
            </a:extLst>
          </p:cNvPr>
          <p:cNvSpPr>
            <a:spLocks noChangeAspect="1" noEditPoints="1"/>
          </p:cNvSpPr>
          <p:nvPr userDrawn="1"/>
        </p:nvSpPr>
        <p:spPr bwMode="auto">
          <a:xfrm>
            <a:off x="10528388" y="5678705"/>
            <a:ext cx="1281937" cy="802800"/>
          </a:xfrm>
          <a:custGeom>
            <a:avLst/>
            <a:gdLst>
              <a:gd name="T0" fmla="*/ 971 w 1920"/>
              <a:gd name="T1" fmla="*/ 446 h 1200"/>
              <a:gd name="T2" fmla="*/ 860 w 1920"/>
              <a:gd name="T3" fmla="*/ 461 h 1200"/>
              <a:gd name="T4" fmla="*/ 971 w 1920"/>
              <a:gd name="T5" fmla="*/ 12 h 1200"/>
              <a:gd name="T6" fmla="*/ 971 w 1920"/>
              <a:gd name="T7" fmla="*/ 12 h 1200"/>
              <a:gd name="T8" fmla="*/ 950 w 1920"/>
              <a:gd name="T9" fmla="*/ 137 h 1200"/>
              <a:gd name="T10" fmla="*/ 971 w 1920"/>
              <a:gd name="T11" fmla="*/ 301 h 1200"/>
              <a:gd name="T12" fmla="*/ 971 w 1920"/>
              <a:gd name="T13" fmla="*/ 424 h 1200"/>
              <a:gd name="T14" fmla="*/ 1092 w 1920"/>
              <a:gd name="T15" fmla="*/ 451 h 1200"/>
              <a:gd name="T16" fmla="*/ 1154 w 1920"/>
              <a:gd name="T17" fmla="*/ 514 h 1200"/>
              <a:gd name="T18" fmla="*/ 1154 w 1920"/>
              <a:gd name="T19" fmla="*/ 514 h 1200"/>
              <a:gd name="T20" fmla="*/ 816 w 1920"/>
              <a:gd name="T21" fmla="*/ 301 h 1200"/>
              <a:gd name="T22" fmla="*/ 660 w 1920"/>
              <a:gd name="T23" fmla="*/ 301 h 1200"/>
              <a:gd name="T24" fmla="*/ 749 w 1920"/>
              <a:gd name="T25" fmla="*/ 500 h 1200"/>
              <a:gd name="T26" fmla="*/ 839 w 1920"/>
              <a:gd name="T27" fmla="*/ 470 h 1200"/>
              <a:gd name="T28" fmla="*/ 971 w 1920"/>
              <a:gd name="T29" fmla="*/ 158 h 1200"/>
              <a:gd name="T30" fmla="*/ 1071 w 1920"/>
              <a:gd name="T31" fmla="*/ 139 h 1200"/>
              <a:gd name="T32" fmla="*/ 1127 w 1920"/>
              <a:gd name="T33" fmla="*/ 280 h 1200"/>
              <a:gd name="T34" fmla="*/ 1260 w 1920"/>
              <a:gd name="T35" fmla="*/ 280 h 1200"/>
              <a:gd name="T36" fmla="*/ 990 w 1920"/>
              <a:gd name="T37" fmla="*/ 0 h 1200"/>
              <a:gd name="T38" fmla="*/ 950 w 1920"/>
              <a:gd name="T39" fmla="*/ 280 h 1200"/>
              <a:gd name="T40" fmla="*/ 950 w 1920"/>
              <a:gd name="T41" fmla="*/ 158 h 1200"/>
              <a:gd name="T42" fmla="*/ 829 w 1920"/>
              <a:gd name="T43" fmla="*/ 131 h 1200"/>
              <a:gd name="T44" fmla="*/ 765 w 1920"/>
              <a:gd name="T45" fmla="*/ 67 h 1200"/>
              <a:gd name="T46" fmla="*/ 765 w 1920"/>
              <a:gd name="T47" fmla="*/ 67 h 1200"/>
              <a:gd name="T48" fmla="*/ 849 w 1920"/>
              <a:gd name="T49" fmla="*/ 646 h 1200"/>
              <a:gd name="T50" fmla="*/ 282 w 1920"/>
              <a:gd name="T51" fmla="*/ 671 h 1200"/>
              <a:gd name="T52" fmla="*/ 289 w 1920"/>
              <a:gd name="T53" fmla="*/ 650 h 1200"/>
              <a:gd name="T54" fmla="*/ 565 w 1920"/>
              <a:gd name="T55" fmla="*/ 556 h 1200"/>
              <a:gd name="T56" fmla="*/ 515 w 1920"/>
              <a:gd name="T57" fmla="*/ 483 h 1200"/>
              <a:gd name="T58" fmla="*/ 0 w 1920"/>
              <a:gd name="T59" fmla="*/ 388 h 1200"/>
              <a:gd name="T60" fmla="*/ 1071 w 1920"/>
              <a:gd name="T61" fmla="*/ 646 h 1200"/>
              <a:gd name="T62" fmla="*/ 1638 w 1920"/>
              <a:gd name="T63" fmla="*/ 671 h 1200"/>
              <a:gd name="T64" fmla="*/ 1631 w 1920"/>
              <a:gd name="T65" fmla="*/ 650 h 1200"/>
              <a:gd name="T66" fmla="*/ 1355 w 1920"/>
              <a:gd name="T67" fmla="*/ 556 h 1200"/>
              <a:gd name="T68" fmla="*/ 1405 w 1920"/>
              <a:gd name="T69" fmla="*/ 483 h 1200"/>
              <a:gd name="T70" fmla="*/ 1920 w 1920"/>
              <a:gd name="T71" fmla="*/ 388 h 1200"/>
              <a:gd name="T72" fmla="*/ 1563 w 1920"/>
              <a:gd name="T73" fmla="*/ 819 h 1200"/>
              <a:gd name="T74" fmla="*/ 1518 w 1920"/>
              <a:gd name="T75" fmla="*/ 1155 h 1200"/>
              <a:gd name="T76" fmla="*/ 1245 w 1920"/>
              <a:gd name="T77" fmla="*/ 1200 h 1200"/>
              <a:gd name="T78" fmla="*/ 1483 w 1920"/>
              <a:gd name="T79" fmla="*/ 936 h 1200"/>
              <a:gd name="T80" fmla="*/ 1038 w 1920"/>
              <a:gd name="T81" fmla="*/ 914 h 1200"/>
              <a:gd name="T82" fmla="*/ 1289 w 1920"/>
              <a:gd name="T83" fmla="*/ 817 h 1200"/>
              <a:gd name="T84" fmla="*/ 1120 w 1920"/>
              <a:gd name="T85" fmla="*/ 1200 h 1200"/>
              <a:gd name="T86" fmla="*/ 672 w 1920"/>
              <a:gd name="T87" fmla="*/ 819 h 1200"/>
              <a:gd name="T88" fmla="*/ 759 w 1920"/>
              <a:gd name="T89" fmla="*/ 1200 h 1200"/>
              <a:gd name="T90" fmla="*/ 606 w 1920"/>
              <a:gd name="T91" fmla="*/ 1200 h 1200"/>
              <a:gd name="T92" fmla="*/ 739 w 1920"/>
              <a:gd name="T93" fmla="*/ 1075 h 1200"/>
              <a:gd name="T94" fmla="*/ 273 w 1920"/>
              <a:gd name="T95" fmla="*/ 1200 h 1200"/>
              <a:gd name="T96" fmla="*/ 401 w 1920"/>
              <a:gd name="T97"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20" h="1200">
                <a:moveTo>
                  <a:pt x="971" y="571"/>
                </a:moveTo>
                <a:cubicBezTo>
                  <a:pt x="1007" y="542"/>
                  <a:pt x="1039" y="503"/>
                  <a:pt x="1060" y="461"/>
                </a:cubicBezTo>
                <a:cubicBezTo>
                  <a:pt x="1032" y="452"/>
                  <a:pt x="1001" y="446"/>
                  <a:pt x="971" y="446"/>
                </a:cubicBezTo>
                <a:lnTo>
                  <a:pt x="971" y="571"/>
                </a:lnTo>
                <a:close/>
                <a:moveTo>
                  <a:pt x="950" y="569"/>
                </a:moveTo>
                <a:cubicBezTo>
                  <a:pt x="913" y="542"/>
                  <a:pt x="881" y="503"/>
                  <a:pt x="860" y="461"/>
                </a:cubicBezTo>
                <a:cubicBezTo>
                  <a:pt x="888" y="451"/>
                  <a:pt x="919" y="446"/>
                  <a:pt x="950" y="446"/>
                </a:cubicBezTo>
                <a:lnTo>
                  <a:pt x="950" y="569"/>
                </a:lnTo>
                <a:close/>
                <a:moveTo>
                  <a:pt x="971" y="12"/>
                </a:moveTo>
                <a:cubicBezTo>
                  <a:pt x="1007" y="41"/>
                  <a:pt x="1039" y="79"/>
                  <a:pt x="1060" y="120"/>
                </a:cubicBezTo>
                <a:cubicBezTo>
                  <a:pt x="1032" y="130"/>
                  <a:pt x="1001" y="137"/>
                  <a:pt x="971" y="137"/>
                </a:cubicBezTo>
                <a:lnTo>
                  <a:pt x="971" y="12"/>
                </a:lnTo>
                <a:close/>
                <a:moveTo>
                  <a:pt x="950" y="12"/>
                </a:moveTo>
                <a:cubicBezTo>
                  <a:pt x="913" y="41"/>
                  <a:pt x="881" y="80"/>
                  <a:pt x="860" y="120"/>
                </a:cubicBezTo>
                <a:cubicBezTo>
                  <a:pt x="888" y="129"/>
                  <a:pt x="919" y="137"/>
                  <a:pt x="950" y="137"/>
                </a:cubicBezTo>
                <a:lnTo>
                  <a:pt x="950" y="12"/>
                </a:lnTo>
                <a:close/>
                <a:moveTo>
                  <a:pt x="971" y="424"/>
                </a:moveTo>
                <a:cubicBezTo>
                  <a:pt x="971" y="301"/>
                  <a:pt x="971" y="301"/>
                  <a:pt x="971" y="301"/>
                </a:cubicBezTo>
                <a:cubicBezTo>
                  <a:pt x="1104" y="301"/>
                  <a:pt x="1104" y="301"/>
                  <a:pt x="1104" y="301"/>
                </a:cubicBezTo>
                <a:cubicBezTo>
                  <a:pt x="1104" y="350"/>
                  <a:pt x="1092" y="398"/>
                  <a:pt x="1071" y="443"/>
                </a:cubicBezTo>
                <a:cubicBezTo>
                  <a:pt x="1040" y="432"/>
                  <a:pt x="1004" y="424"/>
                  <a:pt x="971" y="424"/>
                </a:cubicBezTo>
                <a:moveTo>
                  <a:pt x="1260" y="301"/>
                </a:moveTo>
                <a:cubicBezTo>
                  <a:pt x="1127" y="301"/>
                  <a:pt x="1127" y="301"/>
                  <a:pt x="1127" y="301"/>
                </a:cubicBezTo>
                <a:cubicBezTo>
                  <a:pt x="1125" y="355"/>
                  <a:pt x="1114" y="403"/>
                  <a:pt x="1092" y="451"/>
                </a:cubicBezTo>
                <a:cubicBezTo>
                  <a:pt x="1120" y="464"/>
                  <a:pt x="1146" y="480"/>
                  <a:pt x="1171" y="500"/>
                </a:cubicBezTo>
                <a:cubicBezTo>
                  <a:pt x="1225" y="447"/>
                  <a:pt x="1257" y="375"/>
                  <a:pt x="1260" y="301"/>
                </a:cubicBezTo>
                <a:moveTo>
                  <a:pt x="1154" y="514"/>
                </a:moveTo>
                <a:cubicBezTo>
                  <a:pt x="1133" y="496"/>
                  <a:pt x="1107" y="480"/>
                  <a:pt x="1081" y="470"/>
                </a:cubicBezTo>
                <a:cubicBezTo>
                  <a:pt x="1057" y="513"/>
                  <a:pt x="1028" y="549"/>
                  <a:pt x="990" y="582"/>
                </a:cubicBezTo>
                <a:cubicBezTo>
                  <a:pt x="1051" y="574"/>
                  <a:pt x="1107" y="552"/>
                  <a:pt x="1154" y="514"/>
                </a:cubicBezTo>
                <a:moveTo>
                  <a:pt x="950" y="424"/>
                </a:moveTo>
                <a:cubicBezTo>
                  <a:pt x="950" y="301"/>
                  <a:pt x="950" y="301"/>
                  <a:pt x="950" y="301"/>
                </a:cubicBezTo>
                <a:cubicBezTo>
                  <a:pt x="816" y="301"/>
                  <a:pt x="816" y="301"/>
                  <a:pt x="816" y="301"/>
                </a:cubicBezTo>
                <a:cubicBezTo>
                  <a:pt x="817" y="350"/>
                  <a:pt x="828" y="399"/>
                  <a:pt x="849" y="443"/>
                </a:cubicBezTo>
                <a:cubicBezTo>
                  <a:pt x="881" y="432"/>
                  <a:pt x="915" y="424"/>
                  <a:pt x="950" y="424"/>
                </a:cubicBezTo>
                <a:moveTo>
                  <a:pt x="660" y="301"/>
                </a:moveTo>
                <a:cubicBezTo>
                  <a:pt x="793" y="301"/>
                  <a:pt x="793" y="301"/>
                  <a:pt x="793" y="301"/>
                </a:cubicBezTo>
                <a:cubicBezTo>
                  <a:pt x="796" y="355"/>
                  <a:pt x="808" y="402"/>
                  <a:pt x="829" y="451"/>
                </a:cubicBezTo>
                <a:cubicBezTo>
                  <a:pt x="800" y="464"/>
                  <a:pt x="774" y="480"/>
                  <a:pt x="749" y="500"/>
                </a:cubicBezTo>
                <a:cubicBezTo>
                  <a:pt x="695" y="447"/>
                  <a:pt x="664" y="377"/>
                  <a:pt x="660" y="301"/>
                </a:cubicBezTo>
                <a:moveTo>
                  <a:pt x="765" y="514"/>
                </a:moveTo>
                <a:cubicBezTo>
                  <a:pt x="788" y="497"/>
                  <a:pt x="813" y="479"/>
                  <a:pt x="839" y="470"/>
                </a:cubicBezTo>
                <a:cubicBezTo>
                  <a:pt x="863" y="513"/>
                  <a:pt x="892" y="549"/>
                  <a:pt x="930" y="582"/>
                </a:cubicBezTo>
                <a:cubicBezTo>
                  <a:pt x="869" y="574"/>
                  <a:pt x="812" y="552"/>
                  <a:pt x="765" y="514"/>
                </a:cubicBezTo>
                <a:moveTo>
                  <a:pt x="971" y="158"/>
                </a:moveTo>
                <a:cubicBezTo>
                  <a:pt x="971" y="280"/>
                  <a:pt x="971" y="280"/>
                  <a:pt x="971" y="280"/>
                </a:cubicBezTo>
                <a:cubicBezTo>
                  <a:pt x="1104" y="280"/>
                  <a:pt x="1104" y="280"/>
                  <a:pt x="1104" y="280"/>
                </a:cubicBezTo>
                <a:cubicBezTo>
                  <a:pt x="1104" y="231"/>
                  <a:pt x="1092" y="184"/>
                  <a:pt x="1071" y="139"/>
                </a:cubicBezTo>
                <a:cubicBezTo>
                  <a:pt x="1039" y="150"/>
                  <a:pt x="1005" y="157"/>
                  <a:pt x="971" y="158"/>
                </a:cubicBezTo>
                <a:moveTo>
                  <a:pt x="1260" y="280"/>
                </a:moveTo>
                <a:cubicBezTo>
                  <a:pt x="1127" y="280"/>
                  <a:pt x="1127" y="280"/>
                  <a:pt x="1127" y="280"/>
                </a:cubicBezTo>
                <a:cubicBezTo>
                  <a:pt x="1125" y="227"/>
                  <a:pt x="1113" y="178"/>
                  <a:pt x="1092" y="131"/>
                </a:cubicBezTo>
                <a:cubicBezTo>
                  <a:pt x="1120" y="118"/>
                  <a:pt x="1147" y="102"/>
                  <a:pt x="1171" y="82"/>
                </a:cubicBezTo>
                <a:cubicBezTo>
                  <a:pt x="1228" y="138"/>
                  <a:pt x="1257" y="207"/>
                  <a:pt x="1260" y="280"/>
                </a:cubicBezTo>
                <a:moveTo>
                  <a:pt x="1154" y="67"/>
                </a:moveTo>
                <a:cubicBezTo>
                  <a:pt x="1133" y="86"/>
                  <a:pt x="1107" y="103"/>
                  <a:pt x="1081" y="113"/>
                </a:cubicBezTo>
                <a:cubicBezTo>
                  <a:pt x="1057" y="68"/>
                  <a:pt x="1028" y="33"/>
                  <a:pt x="990" y="0"/>
                </a:cubicBezTo>
                <a:cubicBezTo>
                  <a:pt x="1051" y="7"/>
                  <a:pt x="1107" y="30"/>
                  <a:pt x="1154" y="67"/>
                </a:cubicBezTo>
                <a:moveTo>
                  <a:pt x="950" y="158"/>
                </a:moveTo>
                <a:cubicBezTo>
                  <a:pt x="950" y="280"/>
                  <a:pt x="950" y="280"/>
                  <a:pt x="950" y="280"/>
                </a:cubicBezTo>
                <a:cubicBezTo>
                  <a:pt x="816" y="280"/>
                  <a:pt x="816" y="280"/>
                  <a:pt x="816" y="280"/>
                </a:cubicBezTo>
                <a:cubicBezTo>
                  <a:pt x="817" y="232"/>
                  <a:pt x="828" y="183"/>
                  <a:pt x="849" y="139"/>
                </a:cubicBezTo>
                <a:cubicBezTo>
                  <a:pt x="881" y="150"/>
                  <a:pt x="915" y="157"/>
                  <a:pt x="950" y="158"/>
                </a:cubicBezTo>
                <a:moveTo>
                  <a:pt x="660" y="280"/>
                </a:moveTo>
                <a:cubicBezTo>
                  <a:pt x="793" y="280"/>
                  <a:pt x="793" y="280"/>
                  <a:pt x="793" y="280"/>
                </a:cubicBezTo>
                <a:cubicBezTo>
                  <a:pt x="796" y="227"/>
                  <a:pt x="808" y="179"/>
                  <a:pt x="829" y="131"/>
                </a:cubicBezTo>
                <a:cubicBezTo>
                  <a:pt x="800" y="118"/>
                  <a:pt x="774" y="103"/>
                  <a:pt x="749" y="82"/>
                </a:cubicBezTo>
                <a:cubicBezTo>
                  <a:pt x="694" y="136"/>
                  <a:pt x="664" y="205"/>
                  <a:pt x="660" y="280"/>
                </a:cubicBezTo>
                <a:moveTo>
                  <a:pt x="765" y="67"/>
                </a:moveTo>
                <a:cubicBezTo>
                  <a:pt x="788" y="86"/>
                  <a:pt x="812" y="103"/>
                  <a:pt x="839" y="113"/>
                </a:cubicBezTo>
                <a:cubicBezTo>
                  <a:pt x="862" y="69"/>
                  <a:pt x="893" y="32"/>
                  <a:pt x="930" y="0"/>
                </a:cubicBezTo>
                <a:cubicBezTo>
                  <a:pt x="869" y="7"/>
                  <a:pt x="813" y="30"/>
                  <a:pt x="765" y="67"/>
                </a:cubicBezTo>
                <a:moveTo>
                  <a:pt x="0" y="388"/>
                </a:moveTo>
                <a:cubicBezTo>
                  <a:pt x="600" y="388"/>
                  <a:pt x="600" y="388"/>
                  <a:pt x="600" y="388"/>
                </a:cubicBezTo>
                <a:cubicBezTo>
                  <a:pt x="622" y="495"/>
                  <a:pt x="698" y="584"/>
                  <a:pt x="849" y="646"/>
                </a:cubicBezTo>
                <a:cubicBezTo>
                  <a:pt x="832" y="697"/>
                  <a:pt x="773" y="744"/>
                  <a:pt x="712" y="744"/>
                </a:cubicBezTo>
                <a:cubicBezTo>
                  <a:pt x="387" y="744"/>
                  <a:pt x="387" y="744"/>
                  <a:pt x="387" y="744"/>
                </a:cubicBezTo>
                <a:cubicBezTo>
                  <a:pt x="337" y="744"/>
                  <a:pt x="298" y="703"/>
                  <a:pt x="282" y="671"/>
                </a:cubicBezTo>
                <a:cubicBezTo>
                  <a:pt x="613" y="671"/>
                  <a:pt x="613" y="671"/>
                  <a:pt x="613" y="671"/>
                </a:cubicBezTo>
                <a:cubicBezTo>
                  <a:pt x="633" y="668"/>
                  <a:pt x="634" y="652"/>
                  <a:pt x="614" y="650"/>
                </a:cubicBezTo>
                <a:cubicBezTo>
                  <a:pt x="289" y="650"/>
                  <a:pt x="289" y="650"/>
                  <a:pt x="289" y="650"/>
                </a:cubicBezTo>
                <a:cubicBezTo>
                  <a:pt x="247" y="650"/>
                  <a:pt x="209" y="615"/>
                  <a:pt x="187" y="577"/>
                </a:cubicBezTo>
                <a:cubicBezTo>
                  <a:pt x="565" y="577"/>
                  <a:pt x="565" y="577"/>
                  <a:pt x="565" y="577"/>
                </a:cubicBezTo>
                <a:cubicBezTo>
                  <a:pt x="584" y="574"/>
                  <a:pt x="584" y="558"/>
                  <a:pt x="565" y="556"/>
                </a:cubicBezTo>
                <a:cubicBezTo>
                  <a:pt x="184" y="556"/>
                  <a:pt x="184" y="556"/>
                  <a:pt x="184" y="556"/>
                </a:cubicBezTo>
                <a:cubicBezTo>
                  <a:pt x="146" y="556"/>
                  <a:pt x="111" y="512"/>
                  <a:pt x="96" y="483"/>
                </a:cubicBezTo>
                <a:cubicBezTo>
                  <a:pt x="515" y="483"/>
                  <a:pt x="515" y="483"/>
                  <a:pt x="515" y="483"/>
                </a:cubicBezTo>
                <a:cubicBezTo>
                  <a:pt x="536" y="480"/>
                  <a:pt x="536" y="461"/>
                  <a:pt x="515" y="460"/>
                </a:cubicBezTo>
                <a:cubicBezTo>
                  <a:pt x="89" y="460"/>
                  <a:pt x="89" y="460"/>
                  <a:pt x="89" y="460"/>
                </a:cubicBezTo>
                <a:cubicBezTo>
                  <a:pt x="55" y="460"/>
                  <a:pt x="23" y="425"/>
                  <a:pt x="0" y="388"/>
                </a:cubicBezTo>
                <a:moveTo>
                  <a:pt x="1920" y="388"/>
                </a:moveTo>
                <a:cubicBezTo>
                  <a:pt x="1320" y="388"/>
                  <a:pt x="1320" y="388"/>
                  <a:pt x="1320" y="388"/>
                </a:cubicBezTo>
                <a:cubicBezTo>
                  <a:pt x="1298" y="495"/>
                  <a:pt x="1222" y="584"/>
                  <a:pt x="1071" y="646"/>
                </a:cubicBezTo>
                <a:cubicBezTo>
                  <a:pt x="1088" y="697"/>
                  <a:pt x="1147" y="744"/>
                  <a:pt x="1208" y="744"/>
                </a:cubicBezTo>
                <a:cubicBezTo>
                  <a:pt x="1533" y="744"/>
                  <a:pt x="1533" y="744"/>
                  <a:pt x="1533" y="744"/>
                </a:cubicBezTo>
                <a:cubicBezTo>
                  <a:pt x="1583" y="744"/>
                  <a:pt x="1622" y="703"/>
                  <a:pt x="1638" y="671"/>
                </a:cubicBezTo>
                <a:cubicBezTo>
                  <a:pt x="1307" y="671"/>
                  <a:pt x="1307" y="671"/>
                  <a:pt x="1307" y="671"/>
                </a:cubicBezTo>
                <a:cubicBezTo>
                  <a:pt x="1287" y="668"/>
                  <a:pt x="1286" y="652"/>
                  <a:pt x="1306" y="650"/>
                </a:cubicBezTo>
                <a:cubicBezTo>
                  <a:pt x="1631" y="650"/>
                  <a:pt x="1631" y="650"/>
                  <a:pt x="1631" y="650"/>
                </a:cubicBezTo>
                <a:cubicBezTo>
                  <a:pt x="1673" y="650"/>
                  <a:pt x="1711" y="615"/>
                  <a:pt x="1733" y="577"/>
                </a:cubicBezTo>
                <a:cubicBezTo>
                  <a:pt x="1355" y="577"/>
                  <a:pt x="1355" y="577"/>
                  <a:pt x="1355" y="577"/>
                </a:cubicBezTo>
                <a:cubicBezTo>
                  <a:pt x="1336" y="574"/>
                  <a:pt x="1336" y="558"/>
                  <a:pt x="1355" y="556"/>
                </a:cubicBezTo>
                <a:cubicBezTo>
                  <a:pt x="1736" y="556"/>
                  <a:pt x="1736" y="556"/>
                  <a:pt x="1736" y="556"/>
                </a:cubicBezTo>
                <a:cubicBezTo>
                  <a:pt x="1774" y="556"/>
                  <a:pt x="1809" y="512"/>
                  <a:pt x="1824" y="483"/>
                </a:cubicBezTo>
                <a:cubicBezTo>
                  <a:pt x="1405" y="483"/>
                  <a:pt x="1405" y="483"/>
                  <a:pt x="1405" y="483"/>
                </a:cubicBezTo>
                <a:cubicBezTo>
                  <a:pt x="1384" y="480"/>
                  <a:pt x="1384" y="461"/>
                  <a:pt x="1405" y="460"/>
                </a:cubicBezTo>
                <a:cubicBezTo>
                  <a:pt x="1831" y="460"/>
                  <a:pt x="1831" y="460"/>
                  <a:pt x="1831" y="460"/>
                </a:cubicBezTo>
                <a:cubicBezTo>
                  <a:pt x="1865" y="460"/>
                  <a:pt x="1897" y="425"/>
                  <a:pt x="1920" y="388"/>
                </a:cubicBezTo>
                <a:moveTo>
                  <a:pt x="1245" y="1200"/>
                </a:moveTo>
                <a:cubicBezTo>
                  <a:pt x="1437" y="819"/>
                  <a:pt x="1437" y="819"/>
                  <a:pt x="1437" y="819"/>
                </a:cubicBezTo>
                <a:cubicBezTo>
                  <a:pt x="1563" y="819"/>
                  <a:pt x="1563" y="819"/>
                  <a:pt x="1563" y="819"/>
                </a:cubicBezTo>
                <a:cubicBezTo>
                  <a:pt x="1643" y="1200"/>
                  <a:pt x="1643" y="1200"/>
                  <a:pt x="1643" y="1200"/>
                </a:cubicBezTo>
                <a:cubicBezTo>
                  <a:pt x="1523" y="1200"/>
                  <a:pt x="1523" y="1200"/>
                  <a:pt x="1523" y="1200"/>
                </a:cubicBezTo>
                <a:cubicBezTo>
                  <a:pt x="1518" y="1155"/>
                  <a:pt x="1518" y="1155"/>
                  <a:pt x="1518" y="1155"/>
                </a:cubicBezTo>
                <a:cubicBezTo>
                  <a:pt x="1392" y="1155"/>
                  <a:pt x="1392" y="1155"/>
                  <a:pt x="1392" y="1155"/>
                </a:cubicBezTo>
                <a:cubicBezTo>
                  <a:pt x="1371" y="1200"/>
                  <a:pt x="1371" y="1200"/>
                  <a:pt x="1371" y="1200"/>
                </a:cubicBezTo>
                <a:lnTo>
                  <a:pt x="1245" y="1200"/>
                </a:lnTo>
                <a:close/>
                <a:moveTo>
                  <a:pt x="1423" y="1075"/>
                </a:moveTo>
                <a:cubicBezTo>
                  <a:pt x="1504" y="1075"/>
                  <a:pt x="1504" y="1075"/>
                  <a:pt x="1504" y="1075"/>
                </a:cubicBezTo>
                <a:cubicBezTo>
                  <a:pt x="1483" y="936"/>
                  <a:pt x="1483" y="936"/>
                  <a:pt x="1483" y="936"/>
                </a:cubicBezTo>
                <a:lnTo>
                  <a:pt x="1423" y="1075"/>
                </a:lnTo>
                <a:close/>
                <a:moveTo>
                  <a:pt x="994" y="1200"/>
                </a:moveTo>
                <a:cubicBezTo>
                  <a:pt x="1038" y="914"/>
                  <a:pt x="1038" y="914"/>
                  <a:pt x="1038" y="914"/>
                </a:cubicBezTo>
                <a:cubicBezTo>
                  <a:pt x="927" y="914"/>
                  <a:pt x="927" y="914"/>
                  <a:pt x="927" y="914"/>
                </a:cubicBezTo>
                <a:cubicBezTo>
                  <a:pt x="946" y="817"/>
                  <a:pt x="946" y="817"/>
                  <a:pt x="946" y="817"/>
                </a:cubicBezTo>
                <a:cubicBezTo>
                  <a:pt x="1289" y="817"/>
                  <a:pt x="1289" y="817"/>
                  <a:pt x="1289" y="817"/>
                </a:cubicBezTo>
                <a:cubicBezTo>
                  <a:pt x="1269" y="914"/>
                  <a:pt x="1269" y="914"/>
                  <a:pt x="1269" y="914"/>
                </a:cubicBezTo>
                <a:cubicBezTo>
                  <a:pt x="1163" y="914"/>
                  <a:pt x="1163" y="914"/>
                  <a:pt x="1163" y="914"/>
                </a:cubicBezTo>
                <a:cubicBezTo>
                  <a:pt x="1120" y="1200"/>
                  <a:pt x="1120" y="1200"/>
                  <a:pt x="1120" y="1200"/>
                </a:cubicBezTo>
                <a:lnTo>
                  <a:pt x="994" y="1200"/>
                </a:lnTo>
                <a:close/>
                <a:moveTo>
                  <a:pt x="479" y="1200"/>
                </a:moveTo>
                <a:cubicBezTo>
                  <a:pt x="672" y="819"/>
                  <a:pt x="672" y="819"/>
                  <a:pt x="672" y="819"/>
                </a:cubicBezTo>
                <a:cubicBezTo>
                  <a:pt x="798" y="819"/>
                  <a:pt x="798" y="819"/>
                  <a:pt x="798" y="819"/>
                </a:cubicBezTo>
                <a:cubicBezTo>
                  <a:pt x="877" y="1200"/>
                  <a:pt x="877" y="1200"/>
                  <a:pt x="877" y="1200"/>
                </a:cubicBezTo>
                <a:cubicBezTo>
                  <a:pt x="759" y="1200"/>
                  <a:pt x="759" y="1200"/>
                  <a:pt x="759" y="1200"/>
                </a:cubicBezTo>
                <a:cubicBezTo>
                  <a:pt x="752" y="1155"/>
                  <a:pt x="752" y="1155"/>
                  <a:pt x="752" y="1155"/>
                </a:cubicBezTo>
                <a:cubicBezTo>
                  <a:pt x="626" y="1155"/>
                  <a:pt x="626" y="1155"/>
                  <a:pt x="626" y="1155"/>
                </a:cubicBezTo>
                <a:cubicBezTo>
                  <a:pt x="606" y="1200"/>
                  <a:pt x="606" y="1200"/>
                  <a:pt x="606" y="1200"/>
                </a:cubicBezTo>
                <a:lnTo>
                  <a:pt x="479" y="1200"/>
                </a:lnTo>
                <a:close/>
                <a:moveTo>
                  <a:pt x="657" y="1075"/>
                </a:moveTo>
                <a:cubicBezTo>
                  <a:pt x="739" y="1075"/>
                  <a:pt x="739" y="1075"/>
                  <a:pt x="739" y="1075"/>
                </a:cubicBezTo>
                <a:cubicBezTo>
                  <a:pt x="717" y="936"/>
                  <a:pt x="717" y="936"/>
                  <a:pt x="717" y="936"/>
                </a:cubicBezTo>
                <a:lnTo>
                  <a:pt x="657" y="1075"/>
                </a:lnTo>
                <a:close/>
                <a:moveTo>
                  <a:pt x="273" y="1200"/>
                </a:moveTo>
                <a:cubicBezTo>
                  <a:pt x="351" y="819"/>
                  <a:pt x="351" y="819"/>
                  <a:pt x="351" y="819"/>
                </a:cubicBezTo>
                <a:cubicBezTo>
                  <a:pt x="479" y="819"/>
                  <a:pt x="479" y="819"/>
                  <a:pt x="479" y="819"/>
                </a:cubicBezTo>
                <a:cubicBezTo>
                  <a:pt x="401" y="1200"/>
                  <a:pt x="401" y="1200"/>
                  <a:pt x="401" y="1200"/>
                </a:cubicBezTo>
                <a:lnTo>
                  <a:pt x="273" y="120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Date Placeholder 7">
            <a:extLst>
              <a:ext uri="{FF2B5EF4-FFF2-40B4-BE49-F238E27FC236}">
                <a16:creationId xmlns:a16="http://schemas.microsoft.com/office/drawing/2014/main" id="{BEE11BD8-6580-41DD-940E-B1D1B8B2E210}"/>
              </a:ext>
            </a:extLst>
          </p:cNvPr>
          <p:cNvSpPr>
            <a:spLocks noGrp="1"/>
          </p:cNvSpPr>
          <p:nvPr>
            <p:ph type="dt" sz="half" idx="14"/>
          </p:nvPr>
        </p:nvSpPr>
        <p:spPr/>
        <p:txBody>
          <a:bodyPr/>
          <a:lstStyle>
            <a:lvl1pPr>
              <a:defRPr>
                <a:solidFill>
                  <a:schemeClr val="accent1"/>
                </a:solidFill>
              </a:defRPr>
            </a:lvl1pPr>
          </a:lstStyle>
          <a:p>
            <a:fld id="{D8F5EBA1-C1C2-4F6F-970D-CFE4A81E1DB0}" type="datetime3">
              <a:rPr lang="en-US" smtClean="0"/>
              <a:pPr/>
              <a:t>4 June 2024</a:t>
            </a:fld>
            <a:endParaRPr lang="en-US" dirty="0"/>
          </a:p>
        </p:txBody>
      </p:sp>
      <p:sp>
        <p:nvSpPr>
          <p:cNvPr id="10" name="Footer Placeholder 9">
            <a:extLst>
              <a:ext uri="{FF2B5EF4-FFF2-40B4-BE49-F238E27FC236}">
                <a16:creationId xmlns:a16="http://schemas.microsoft.com/office/drawing/2014/main" id="{897A30E8-35A3-4CE7-93BA-293D648C86FF}"/>
              </a:ext>
            </a:extLst>
          </p:cNvPr>
          <p:cNvSpPr>
            <a:spLocks noGrp="1"/>
          </p:cNvSpPr>
          <p:nvPr>
            <p:ph type="ftr" sz="quarter" idx="15"/>
          </p:nvPr>
        </p:nvSpPr>
        <p:spPr/>
        <p:txBody>
          <a:bodyPr/>
          <a:lstStyle>
            <a:lvl1pPr>
              <a:defRPr>
                <a:solidFill>
                  <a:schemeClr val="accent1"/>
                </a:solidFill>
              </a:defRPr>
            </a:lvl1pPr>
          </a:lstStyle>
          <a:p>
            <a:endParaRPr lang="en-US" dirty="0"/>
          </a:p>
        </p:txBody>
      </p:sp>
      <p:sp>
        <p:nvSpPr>
          <p:cNvPr id="11" name="Slide Number Placeholder 10">
            <a:extLst>
              <a:ext uri="{FF2B5EF4-FFF2-40B4-BE49-F238E27FC236}">
                <a16:creationId xmlns:a16="http://schemas.microsoft.com/office/drawing/2014/main" id="{69738BE3-1506-4C98-A8EE-0BB4912D32CC}"/>
              </a:ext>
            </a:extLst>
          </p:cNvPr>
          <p:cNvSpPr>
            <a:spLocks noGrp="1"/>
          </p:cNvSpPr>
          <p:nvPr>
            <p:ph type="sldNum" sz="quarter" idx="16"/>
          </p:nvPr>
        </p:nvSpPr>
        <p:spPr/>
        <p:txBody>
          <a:bodyPr/>
          <a:lstStyle>
            <a:lvl1pPr>
              <a:defRPr>
                <a:solidFill>
                  <a:schemeClr val="accent1"/>
                </a:solidFill>
              </a:defRPr>
            </a:lvl1pPr>
          </a:lstStyle>
          <a:p>
            <a:fld id="{1A9E565A-6679-4A67-8FB7-14EA342FD6E1}" type="slidenum">
              <a:rPr lang="en-US" smtClean="0"/>
              <a:pPr/>
              <a:t>‹#›</a:t>
            </a:fld>
            <a:endParaRPr lang="en-US" dirty="0"/>
          </a:p>
        </p:txBody>
      </p:sp>
    </p:spTree>
    <p:extLst>
      <p:ext uri="{BB962C8B-B14F-4D97-AF65-F5344CB8AC3E}">
        <p14:creationId xmlns:p14="http://schemas.microsoft.com/office/powerpoint/2010/main" val="131973905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WHITE_TextSlide_1-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821CC-265E-473E-BD96-BC93B6A49D4D}"/>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4C4D5EE-B9EC-4B8B-B697-CD3B955461AE}"/>
              </a:ext>
            </a:extLst>
          </p:cNvPr>
          <p:cNvSpPr>
            <a:spLocks noGrp="1"/>
          </p:cNvSpPr>
          <p:nvPr>
            <p:ph idx="1" hasCustomPrompt="1"/>
          </p:nvPr>
        </p:nvSpPr>
        <p:spPr/>
        <p:txBody>
          <a:bodyPr/>
          <a:lstStyle>
            <a:lvl1pPr>
              <a:defRPr/>
            </a:lvl1pPr>
            <a:lvl2pPr>
              <a:defRPr/>
            </a:lvl2pPr>
            <a:lvl3pPr>
              <a:defRPr/>
            </a:lvl3pPr>
            <a:lvl4pPr>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4" name="Date Placeholder 3">
            <a:extLst>
              <a:ext uri="{FF2B5EF4-FFF2-40B4-BE49-F238E27FC236}">
                <a16:creationId xmlns:a16="http://schemas.microsoft.com/office/drawing/2014/main" id="{6FDAC0F2-E162-4565-9679-1193BED926EA}"/>
              </a:ext>
            </a:extLst>
          </p:cNvPr>
          <p:cNvSpPr>
            <a:spLocks noGrp="1"/>
          </p:cNvSpPr>
          <p:nvPr>
            <p:ph type="dt" sz="half" idx="10"/>
          </p:nvPr>
        </p:nvSpPr>
        <p:spPr/>
        <p:txBody>
          <a:bodyPr/>
          <a:lstStyle>
            <a:lvl1pPr>
              <a:defRPr>
                <a:solidFill>
                  <a:schemeClr val="accent1"/>
                </a:solidFill>
              </a:defRPr>
            </a:lvl1pPr>
          </a:lstStyle>
          <a:p>
            <a:fld id="{198937FE-5C9B-40C9-8C55-48EB04CA346C}" type="datetime3">
              <a:rPr lang="en-US" smtClean="0"/>
              <a:pPr/>
              <a:t>4 June 2024</a:t>
            </a:fld>
            <a:endParaRPr lang="en-US"/>
          </a:p>
        </p:txBody>
      </p:sp>
      <p:sp>
        <p:nvSpPr>
          <p:cNvPr id="5" name="Footer Placeholder 4">
            <a:extLst>
              <a:ext uri="{FF2B5EF4-FFF2-40B4-BE49-F238E27FC236}">
                <a16:creationId xmlns:a16="http://schemas.microsoft.com/office/drawing/2014/main" id="{65EF2AD9-AF82-4B19-803C-572B453632B5}"/>
              </a:ext>
            </a:extLst>
          </p:cNvPr>
          <p:cNvSpPr>
            <a:spLocks noGrp="1"/>
          </p:cNvSpPr>
          <p:nvPr>
            <p:ph type="ftr" sz="quarter" idx="11"/>
          </p:nvPr>
        </p:nvSpPr>
        <p:spPr/>
        <p:txBody>
          <a:bodyPr/>
          <a:lstStyle>
            <a:lvl1pPr>
              <a:defRPr>
                <a:solidFill>
                  <a:schemeClr val="accent1"/>
                </a:solidFill>
              </a:defRPr>
            </a:lvl1pPr>
          </a:lstStyle>
          <a:p>
            <a:endParaRPr lang="en-US"/>
          </a:p>
        </p:txBody>
      </p:sp>
      <p:sp>
        <p:nvSpPr>
          <p:cNvPr id="6" name="Slide Number Placeholder 5">
            <a:extLst>
              <a:ext uri="{FF2B5EF4-FFF2-40B4-BE49-F238E27FC236}">
                <a16:creationId xmlns:a16="http://schemas.microsoft.com/office/drawing/2014/main" id="{8AE3A021-2616-4326-A4F5-4398F8F6104D}"/>
              </a:ext>
            </a:extLst>
          </p:cNvPr>
          <p:cNvSpPr>
            <a:spLocks noGrp="1"/>
          </p:cNvSpPr>
          <p:nvPr>
            <p:ph type="sldNum" sz="quarter" idx="12"/>
          </p:nvPr>
        </p:nvSpPr>
        <p:spPr/>
        <p:txBody>
          <a:bodyPr/>
          <a:lstStyle>
            <a:lvl1pPr>
              <a:defRPr>
                <a:solidFill>
                  <a:schemeClr val="accent1"/>
                </a:solidFill>
              </a:defRPr>
            </a:lvl1pPr>
          </a:lstStyle>
          <a:p>
            <a:fld id="{1A9E565A-6679-4A67-8FB7-14EA342FD6E1}" type="slidenum">
              <a:rPr lang="en-US" smtClean="0"/>
              <a:pPr/>
              <a:t>‹#›</a:t>
            </a:fld>
            <a:endParaRPr lang="en-US"/>
          </a:p>
        </p:txBody>
      </p:sp>
      <p:sp>
        <p:nvSpPr>
          <p:cNvPr id="7" name="Freeform 5">
            <a:extLst>
              <a:ext uri="{FF2B5EF4-FFF2-40B4-BE49-F238E27FC236}">
                <a16:creationId xmlns:a16="http://schemas.microsoft.com/office/drawing/2014/main" id="{0D518933-C06B-479E-8487-1189C2548F67}"/>
              </a:ext>
            </a:extLst>
          </p:cNvPr>
          <p:cNvSpPr>
            <a:spLocks noChangeAspect="1" noEditPoints="1"/>
          </p:cNvSpPr>
          <p:nvPr userDrawn="1"/>
        </p:nvSpPr>
        <p:spPr bwMode="auto">
          <a:xfrm>
            <a:off x="10910325" y="5917889"/>
            <a:ext cx="900000" cy="563616"/>
          </a:xfrm>
          <a:custGeom>
            <a:avLst/>
            <a:gdLst>
              <a:gd name="T0" fmla="*/ 971 w 1920"/>
              <a:gd name="T1" fmla="*/ 446 h 1200"/>
              <a:gd name="T2" fmla="*/ 860 w 1920"/>
              <a:gd name="T3" fmla="*/ 461 h 1200"/>
              <a:gd name="T4" fmla="*/ 971 w 1920"/>
              <a:gd name="T5" fmla="*/ 12 h 1200"/>
              <a:gd name="T6" fmla="*/ 971 w 1920"/>
              <a:gd name="T7" fmla="*/ 12 h 1200"/>
              <a:gd name="T8" fmla="*/ 950 w 1920"/>
              <a:gd name="T9" fmla="*/ 137 h 1200"/>
              <a:gd name="T10" fmla="*/ 971 w 1920"/>
              <a:gd name="T11" fmla="*/ 301 h 1200"/>
              <a:gd name="T12" fmla="*/ 971 w 1920"/>
              <a:gd name="T13" fmla="*/ 424 h 1200"/>
              <a:gd name="T14" fmla="*/ 1092 w 1920"/>
              <a:gd name="T15" fmla="*/ 451 h 1200"/>
              <a:gd name="T16" fmla="*/ 1154 w 1920"/>
              <a:gd name="T17" fmla="*/ 514 h 1200"/>
              <a:gd name="T18" fmla="*/ 1154 w 1920"/>
              <a:gd name="T19" fmla="*/ 514 h 1200"/>
              <a:gd name="T20" fmla="*/ 816 w 1920"/>
              <a:gd name="T21" fmla="*/ 301 h 1200"/>
              <a:gd name="T22" fmla="*/ 660 w 1920"/>
              <a:gd name="T23" fmla="*/ 301 h 1200"/>
              <a:gd name="T24" fmla="*/ 749 w 1920"/>
              <a:gd name="T25" fmla="*/ 500 h 1200"/>
              <a:gd name="T26" fmla="*/ 839 w 1920"/>
              <a:gd name="T27" fmla="*/ 470 h 1200"/>
              <a:gd name="T28" fmla="*/ 971 w 1920"/>
              <a:gd name="T29" fmla="*/ 158 h 1200"/>
              <a:gd name="T30" fmla="*/ 1071 w 1920"/>
              <a:gd name="T31" fmla="*/ 139 h 1200"/>
              <a:gd name="T32" fmla="*/ 1127 w 1920"/>
              <a:gd name="T33" fmla="*/ 280 h 1200"/>
              <a:gd name="T34" fmla="*/ 1260 w 1920"/>
              <a:gd name="T35" fmla="*/ 280 h 1200"/>
              <a:gd name="T36" fmla="*/ 990 w 1920"/>
              <a:gd name="T37" fmla="*/ 0 h 1200"/>
              <a:gd name="T38" fmla="*/ 950 w 1920"/>
              <a:gd name="T39" fmla="*/ 280 h 1200"/>
              <a:gd name="T40" fmla="*/ 950 w 1920"/>
              <a:gd name="T41" fmla="*/ 158 h 1200"/>
              <a:gd name="T42" fmla="*/ 829 w 1920"/>
              <a:gd name="T43" fmla="*/ 131 h 1200"/>
              <a:gd name="T44" fmla="*/ 765 w 1920"/>
              <a:gd name="T45" fmla="*/ 67 h 1200"/>
              <a:gd name="T46" fmla="*/ 765 w 1920"/>
              <a:gd name="T47" fmla="*/ 67 h 1200"/>
              <a:gd name="T48" fmla="*/ 849 w 1920"/>
              <a:gd name="T49" fmla="*/ 646 h 1200"/>
              <a:gd name="T50" fmla="*/ 282 w 1920"/>
              <a:gd name="T51" fmla="*/ 671 h 1200"/>
              <a:gd name="T52" fmla="*/ 289 w 1920"/>
              <a:gd name="T53" fmla="*/ 650 h 1200"/>
              <a:gd name="T54" fmla="*/ 565 w 1920"/>
              <a:gd name="T55" fmla="*/ 556 h 1200"/>
              <a:gd name="T56" fmla="*/ 515 w 1920"/>
              <a:gd name="T57" fmla="*/ 483 h 1200"/>
              <a:gd name="T58" fmla="*/ 0 w 1920"/>
              <a:gd name="T59" fmla="*/ 388 h 1200"/>
              <a:gd name="T60" fmla="*/ 1071 w 1920"/>
              <a:gd name="T61" fmla="*/ 646 h 1200"/>
              <a:gd name="T62" fmla="*/ 1638 w 1920"/>
              <a:gd name="T63" fmla="*/ 671 h 1200"/>
              <a:gd name="T64" fmla="*/ 1631 w 1920"/>
              <a:gd name="T65" fmla="*/ 650 h 1200"/>
              <a:gd name="T66" fmla="*/ 1355 w 1920"/>
              <a:gd name="T67" fmla="*/ 556 h 1200"/>
              <a:gd name="T68" fmla="*/ 1405 w 1920"/>
              <a:gd name="T69" fmla="*/ 483 h 1200"/>
              <a:gd name="T70" fmla="*/ 1920 w 1920"/>
              <a:gd name="T71" fmla="*/ 388 h 1200"/>
              <a:gd name="T72" fmla="*/ 1563 w 1920"/>
              <a:gd name="T73" fmla="*/ 819 h 1200"/>
              <a:gd name="T74" fmla="*/ 1518 w 1920"/>
              <a:gd name="T75" fmla="*/ 1155 h 1200"/>
              <a:gd name="T76" fmla="*/ 1245 w 1920"/>
              <a:gd name="T77" fmla="*/ 1200 h 1200"/>
              <a:gd name="T78" fmla="*/ 1483 w 1920"/>
              <a:gd name="T79" fmla="*/ 936 h 1200"/>
              <a:gd name="T80" fmla="*/ 1038 w 1920"/>
              <a:gd name="T81" fmla="*/ 914 h 1200"/>
              <a:gd name="T82" fmla="*/ 1289 w 1920"/>
              <a:gd name="T83" fmla="*/ 817 h 1200"/>
              <a:gd name="T84" fmla="*/ 1120 w 1920"/>
              <a:gd name="T85" fmla="*/ 1200 h 1200"/>
              <a:gd name="T86" fmla="*/ 672 w 1920"/>
              <a:gd name="T87" fmla="*/ 819 h 1200"/>
              <a:gd name="T88" fmla="*/ 759 w 1920"/>
              <a:gd name="T89" fmla="*/ 1200 h 1200"/>
              <a:gd name="T90" fmla="*/ 606 w 1920"/>
              <a:gd name="T91" fmla="*/ 1200 h 1200"/>
              <a:gd name="T92" fmla="*/ 739 w 1920"/>
              <a:gd name="T93" fmla="*/ 1075 h 1200"/>
              <a:gd name="T94" fmla="*/ 273 w 1920"/>
              <a:gd name="T95" fmla="*/ 1200 h 1200"/>
              <a:gd name="T96" fmla="*/ 401 w 1920"/>
              <a:gd name="T97"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20" h="1200">
                <a:moveTo>
                  <a:pt x="971" y="571"/>
                </a:moveTo>
                <a:cubicBezTo>
                  <a:pt x="1007" y="542"/>
                  <a:pt x="1039" y="503"/>
                  <a:pt x="1060" y="461"/>
                </a:cubicBezTo>
                <a:cubicBezTo>
                  <a:pt x="1032" y="452"/>
                  <a:pt x="1001" y="446"/>
                  <a:pt x="971" y="446"/>
                </a:cubicBezTo>
                <a:lnTo>
                  <a:pt x="971" y="571"/>
                </a:lnTo>
                <a:close/>
                <a:moveTo>
                  <a:pt x="950" y="569"/>
                </a:moveTo>
                <a:cubicBezTo>
                  <a:pt x="913" y="542"/>
                  <a:pt x="881" y="503"/>
                  <a:pt x="860" y="461"/>
                </a:cubicBezTo>
                <a:cubicBezTo>
                  <a:pt x="888" y="451"/>
                  <a:pt x="919" y="446"/>
                  <a:pt x="950" y="446"/>
                </a:cubicBezTo>
                <a:lnTo>
                  <a:pt x="950" y="569"/>
                </a:lnTo>
                <a:close/>
                <a:moveTo>
                  <a:pt x="971" y="12"/>
                </a:moveTo>
                <a:cubicBezTo>
                  <a:pt x="1007" y="41"/>
                  <a:pt x="1039" y="79"/>
                  <a:pt x="1060" y="120"/>
                </a:cubicBezTo>
                <a:cubicBezTo>
                  <a:pt x="1032" y="130"/>
                  <a:pt x="1001" y="137"/>
                  <a:pt x="971" y="137"/>
                </a:cubicBezTo>
                <a:lnTo>
                  <a:pt x="971" y="12"/>
                </a:lnTo>
                <a:close/>
                <a:moveTo>
                  <a:pt x="950" y="12"/>
                </a:moveTo>
                <a:cubicBezTo>
                  <a:pt x="913" y="41"/>
                  <a:pt x="881" y="80"/>
                  <a:pt x="860" y="120"/>
                </a:cubicBezTo>
                <a:cubicBezTo>
                  <a:pt x="888" y="129"/>
                  <a:pt x="919" y="137"/>
                  <a:pt x="950" y="137"/>
                </a:cubicBezTo>
                <a:lnTo>
                  <a:pt x="950" y="12"/>
                </a:lnTo>
                <a:close/>
                <a:moveTo>
                  <a:pt x="971" y="424"/>
                </a:moveTo>
                <a:cubicBezTo>
                  <a:pt x="971" y="301"/>
                  <a:pt x="971" y="301"/>
                  <a:pt x="971" y="301"/>
                </a:cubicBezTo>
                <a:cubicBezTo>
                  <a:pt x="1104" y="301"/>
                  <a:pt x="1104" y="301"/>
                  <a:pt x="1104" y="301"/>
                </a:cubicBezTo>
                <a:cubicBezTo>
                  <a:pt x="1104" y="350"/>
                  <a:pt x="1092" y="398"/>
                  <a:pt x="1071" y="443"/>
                </a:cubicBezTo>
                <a:cubicBezTo>
                  <a:pt x="1040" y="432"/>
                  <a:pt x="1004" y="424"/>
                  <a:pt x="971" y="424"/>
                </a:cubicBezTo>
                <a:moveTo>
                  <a:pt x="1260" y="301"/>
                </a:moveTo>
                <a:cubicBezTo>
                  <a:pt x="1127" y="301"/>
                  <a:pt x="1127" y="301"/>
                  <a:pt x="1127" y="301"/>
                </a:cubicBezTo>
                <a:cubicBezTo>
                  <a:pt x="1125" y="355"/>
                  <a:pt x="1114" y="403"/>
                  <a:pt x="1092" y="451"/>
                </a:cubicBezTo>
                <a:cubicBezTo>
                  <a:pt x="1120" y="464"/>
                  <a:pt x="1146" y="480"/>
                  <a:pt x="1171" y="500"/>
                </a:cubicBezTo>
                <a:cubicBezTo>
                  <a:pt x="1225" y="447"/>
                  <a:pt x="1257" y="375"/>
                  <a:pt x="1260" y="301"/>
                </a:cubicBezTo>
                <a:moveTo>
                  <a:pt x="1154" y="514"/>
                </a:moveTo>
                <a:cubicBezTo>
                  <a:pt x="1133" y="496"/>
                  <a:pt x="1107" y="480"/>
                  <a:pt x="1081" y="470"/>
                </a:cubicBezTo>
                <a:cubicBezTo>
                  <a:pt x="1057" y="513"/>
                  <a:pt x="1028" y="549"/>
                  <a:pt x="990" y="582"/>
                </a:cubicBezTo>
                <a:cubicBezTo>
                  <a:pt x="1051" y="574"/>
                  <a:pt x="1107" y="552"/>
                  <a:pt x="1154" y="514"/>
                </a:cubicBezTo>
                <a:moveTo>
                  <a:pt x="950" y="424"/>
                </a:moveTo>
                <a:cubicBezTo>
                  <a:pt x="950" y="301"/>
                  <a:pt x="950" y="301"/>
                  <a:pt x="950" y="301"/>
                </a:cubicBezTo>
                <a:cubicBezTo>
                  <a:pt x="816" y="301"/>
                  <a:pt x="816" y="301"/>
                  <a:pt x="816" y="301"/>
                </a:cubicBezTo>
                <a:cubicBezTo>
                  <a:pt x="817" y="350"/>
                  <a:pt x="828" y="399"/>
                  <a:pt x="849" y="443"/>
                </a:cubicBezTo>
                <a:cubicBezTo>
                  <a:pt x="881" y="432"/>
                  <a:pt x="915" y="424"/>
                  <a:pt x="950" y="424"/>
                </a:cubicBezTo>
                <a:moveTo>
                  <a:pt x="660" y="301"/>
                </a:moveTo>
                <a:cubicBezTo>
                  <a:pt x="793" y="301"/>
                  <a:pt x="793" y="301"/>
                  <a:pt x="793" y="301"/>
                </a:cubicBezTo>
                <a:cubicBezTo>
                  <a:pt x="796" y="355"/>
                  <a:pt x="808" y="402"/>
                  <a:pt x="829" y="451"/>
                </a:cubicBezTo>
                <a:cubicBezTo>
                  <a:pt x="800" y="464"/>
                  <a:pt x="774" y="480"/>
                  <a:pt x="749" y="500"/>
                </a:cubicBezTo>
                <a:cubicBezTo>
                  <a:pt x="695" y="447"/>
                  <a:pt x="664" y="377"/>
                  <a:pt x="660" y="301"/>
                </a:cubicBezTo>
                <a:moveTo>
                  <a:pt x="765" y="514"/>
                </a:moveTo>
                <a:cubicBezTo>
                  <a:pt x="788" y="497"/>
                  <a:pt x="813" y="479"/>
                  <a:pt x="839" y="470"/>
                </a:cubicBezTo>
                <a:cubicBezTo>
                  <a:pt x="863" y="513"/>
                  <a:pt x="892" y="549"/>
                  <a:pt x="930" y="582"/>
                </a:cubicBezTo>
                <a:cubicBezTo>
                  <a:pt x="869" y="574"/>
                  <a:pt x="812" y="552"/>
                  <a:pt x="765" y="514"/>
                </a:cubicBezTo>
                <a:moveTo>
                  <a:pt x="971" y="158"/>
                </a:moveTo>
                <a:cubicBezTo>
                  <a:pt x="971" y="280"/>
                  <a:pt x="971" y="280"/>
                  <a:pt x="971" y="280"/>
                </a:cubicBezTo>
                <a:cubicBezTo>
                  <a:pt x="1104" y="280"/>
                  <a:pt x="1104" y="280"/>
                  <a:pt x="1104" y="280"/>
                </a:cubicBezTo>
                <a:cubicBezTo>
                  <a:pt x="1104" y="231"/>
                  <a:pt x="1092" y="184"/>
                  <a:pt x="1071" y="139"/>
                </a:cubicBezTo>
                <a:cubicBezTo>
                  <a:pt x="1039" y="150"/>
                  <a:pt x="1005" y="157"/>
                  <a:pt x="971" y="158"/>
                </a:cubicBezTo>
                <a:moveTo>
                  <a:pt x="1260" y="280"/>
                </a:moveTo>
                <a:cubicBezTo>
                  <a:pt x="1127" y="280"/>
                  <a:pt x="1127" y="280"/>
                  <a:pt x="1127" y="280"/>
                </a:cubicBezTo>
                <a:cubicBezTo>
                  <a:pt x="1125" y="227"/>
                  <a:pt x="1113" y="178"/>
                  <a:pt x="1092" y="131"/>
                </a:cubicBezTo>
                <a:cubicBezTo>
                  <a:pt x="1120" y="118"/>
                  <a:pt x="1147" y="102"/>
                  <a:pt x="1171" y="82"/>
                </a:cubicBezTo>
                <a:cubicBezTo>
                  <a:pt x="1228" y="138"/>
                  <a:pt x="1257" y="207"/>
                  <a:pt x="1260" y="280"/>
                </a:cubicBezTo>
                <a:moveTo>
                  <a:pt x="1154" y="67"/>
                </a:moveTo>
                <a:cubicBezTo>
                  <a:pt x="1133" y="86"/>
                  <a:pt x="1107" y="103"/>
                  <a:pt x="1081" y="113"/>
                </a:cubicBezTo>
                <a:cubicBezTo>
                  <a:pt x="1057" y="68"/>
                  <a:pt x="1028" y="33"/>
                  <a:pt x="990" y="0"/>
                </a:cubicBezTo>
                <a:cubicBezTo>
                  <a:pt x="1051" y="7"/>
                  <a:pt x="1107" y="30"/>
                  <a:pt x="1154" y="67"/>
                </a:cubicBezTo>
                <a:moveTo>
                  <a:pt x="950" y="158"/>
                </a:moveTo>
                <a:cubicBezTo>
                  <a:pt x="950" y="280"/>
                  <a:pt x="950" y="280"/>
                  <a:pt x="950" y="280"/>
                </a:cubicBezTo>
                <a:cubicBezTo>
                  <a:pt x="816" y="280"/>
                  <a:pt x="816" y="280"/>
                  <a:pt x="816" y="280"/>
                </a:cubicBezTo>
                <a:cubicBezTo>
                  <a:pt x="817" y="232"/>
                  <a:pt x="828" y="183"/>
                  <a:pt x="849" y="139"/>
                </a:cubicBezTo>
                <a:cubicBezTo>
                  <a:pt x="881" y="150"/>
                  <a:pt x="915" y="157"/>
                  <a:pt x="950" y="158"/>
                </a:cubicBezTo>
                <a:moveTo>
                  <a:pt x="660" y="280"/>
                </a:moveTo>
                <a:cubicBezTo>
                  <a:pt x="793" y="280"/>
                  <a:pt x="793" y="280"/>
                  <a:pt x="793" y="280"/>
                </a:cubicBezTo>
                <a:cubicBezTo>
                  <a:pt x="796" y="227"/>
                  <a:pt x="808" y="179"/>
                  <a:pt x="829" y="131"/>
                </a:cubicBezTo>
                <a:cubicBezTo>
                  <a:pt x="800" y="118"/>
                  <a:pt x="774" y="103"/>
                  <a:pt x="749" y="82"/>
                </a:cubicBezTo>
                <a:cubicBezTo>
                  <a:pt x="694" y="136"/>
                  <a:pt x="664" y="205"/>
                  <a:pt x="660" y="280"/>
                </a:cubicBezTo>
                <a:moveTo>
                  <a:pt x="765" y="67"/>
                </a:moveTo>
                <a:cubicBezTo>
                  <a:pt x="788" y="86"/>
                  <a:pt x="812" y="103"/>
                  <a:pt x="839" y="113"/>
                </a:cubicBezTo>
                <a:cubicBezTo>
                  <a:pt x="862" y="69"/>
                  <a:pt x="893" y="32"/>
                  <a:pt x="930" y="0"/>
                </a:cubicBezTo>
                <a:cubicBezTo>
                  <a:pt x="869" y="7"/>
                  <a:pt x="813" y="30"/>
                  <a:pt x="765" y="67"/>
                </a:cubicBezTo>
                <a:moveTo>
                  <a:pt x="0" y="388"/>
                </a:moveTo>
                <a:cubicBezTo>
                  <a:pt x="600" y="388"/>
                  <a:pt x="600" y="388"/>
                  <a:pt x="600" y="388"/>
                </a:cubicBezTo>
                <a:cubicBezTo>
                  <a:pt x="622" y="495"/>
                  <a:pt x="698" y="584"/>
                  <a:pt x="849" y="646"/>
                </a:cubicBezTo>
                <a:cubicBezTo>
                  <a:pt x="832" y="697"/>
                  <a:pt x="773" y="744"/>
                  <a:pt x="712" y="744"/>
                </a:cubicBezTo>
                <a:cubicBezTo>
                  <a:pt x="387" y="744"/>
                  <a:pt x="387" y="744"/>
                  <a:pt x="387" y="744"/>
                </a:cubicBezTo>
                <a:cubicBezTo>
                  <a:pt x="337" y="744"/>
                  <a:pt x="298" y="703"/>
                  <a:pt x="282" y="671"/>
                </a:cubicBezTo>
                <a:cubicBezTo>
                  <a:pt x="613" y="671"/>
                  <a:pt x="613" y="671"/>
                  <a:pt x="613" y="671"/>
                </a:cubicBezTo>
                <a:cubicBezTo>
                  <a:pt x="633" y="668"/>
                  <a:pt x="634" y="652"/>
                  <a:pt x="614" y="650"/>
                </a:cubicBezTo>
                <a:cubicBezTo>
                  <a:pt x="289" y="650"/>
                  <a:pt x="289" y="650"/>
                  <a:pt x="289" y="650"/>
                </a:cubicBezTo>
                <a:cubicBezTo>
                  <a:pt x="247" y="650"/>
                  <a:pt x="209" y="615"/>
                  <a:pt x="187" y="577"/>
                </a:cubicBezTo>
                <a:cubicBezTo>
                  <a:pt x="565" y="577"/>
                  <a:pt x="565" y="577"/>
                  <a:pt x="565" y="577"/>
                </a:cubicBezTo>
                <a:cubicBezTo>
                  <a:pt x="584" y="574"/>
                  <a:pt x="584" y="558"/>
                  <a:pt x="565" y="556"/>
                </a:cubicBezTo>
                <a:cubicBezTo>
                  <a:pt x="184" y="556"/>
                  <a:pt x="184" y="556"/>
                  <a:pt x="184" y="556"/>
                </a:cubicBezTo>
                <a:cubicBezTo>
                  <a:pt x="146" y="556"/>
                  <a:pt x="111" y="512"/>
                  <a:pt x="96" y="483"/>
                </a:cubicBezTo>
                <a:cubicBezTo>
                  <a:pt x="515" y="483"/>
                  <a:pt x="515" y="483"/>
                  <a:pt x="515" y="483"/>
                </a:cubicBezTo>
                <a:cubicBezTo>
                  <a:pt x="536" y="480"/>
                  <a:pt x="536" y="461"/>
                  <a:pt x="515" y="460"/>
                </a:cubicBezTo>
                <a:cubicBezTo>
                  <a:pt x="89" y="460"/>
                  <a:pt x="89" y="460"/>
                  <a:pt x="89" y="460"/>
                </a:cubicBezTo>
                <a:cubicBezTo>
                  <a:pt x="55" y="460"/>
                  <a:pt x="23" y="425"/>
                  <a:pt x="0" y="388"/>
                </a:cubicBezTo>
                <a:moveTo>
                  <a:pt x="1920" y="388"/>
                </a:moveTo>
                <a:cubicBezTo>
                  <a:pt x="1320" y="388"/>
                  <a:pt x="1320" y="388"/>
                  <a:pt x="1320" y="388"/>
                </a:cubicBezTo>
                <a:cubicBezTo>
                  <a:pt x="1298" y="495"/>
                  <a:pt x="1222" y="584"/>
                  <a:pt x="1071" y="646"/>
                </a:cubicBezTo>
                <a:cubicBezTo>
                  <a:pt x="1088" y="697"/>
                  <a:pt x="1147" y="744"/>
                  <a:pt x="1208" y="744"/>
                </a:cubicBezTo>
                <a:cubicBezTo>
                  <a:pt x="1533" y="744"/>
                  <a:pt x="1533" y="744"/>
                  <a:pt x="1533" y="744"/>
                </a:cubicBezTo>
                <a:cubicBezTo>
                  <a:pt x="1583" y="744"/>
                  <a:pt x="1622" y="703"/>
                  <a:pt x="1638" y="671"/>
                </a:cubicBezTo>
                <a:cubicBezTo>
                  <a:pt x="1307" y="671"/>
                  <a:pt x="1307" y="671"/>
                  <a:pt x="1307" y="671"/>
                </a:cubicBezTo>
                <a:cubicBezTo>
                  <a:pt x="1287" y="668"/>
                  <a:pt x="1286" y="652"/>
                  <a:pt x="1306" y="650"/>
                </a:cubicBezTo>
                <a:cubicBezTo>
                  <a:pt x="1631" y="650"/>
                  <a:pt x="1631" y="650"/>
                  <a:pt x="1631" y="650"/>
                </a:cubicBezTo>
                <a:cubicBezTo>
                  <a:pt x="1673" y="650"/>
                  <a:pt x="1711" y="615"/>
                  <a:pt x="1733" y="577"/>
                </a:cubicBezTo>
                <a:cubicBezTo>
                  <a:pt x="1355" y="577"/>
                  <a:pt x="1355" y="577"/>
                  <a:pt x="1355" y="577"/>
                </a:cubicBezTo>
                <a:cubicBezTo>
                  <a:pt x="1336" y="574"/>
                  <a:pt x="1336" y="558"/>
                  <a:pt x="1355" y="556"/>
                </a:cubicBezTo>
                <a:cubicBezTo>
                  <a:pt x="1736" y="556"/>
                  <a:pt x="1736" y="556"/>
                  <a:pt x="1736" y="556"/>
                </a:cubicBezTo>
                <a:cubicBezTo>
                  <a:pt x="1774" y="556"/>
                  <a:pt x="1809" y="512"/>
                  <a:pt x="1824" y="483"/>
                </a:cubicBezTo>
                <a:cubicBezTo>
                  <a:pt x="1405" y="483"/>
                  <a:pt x="1405" y="483"/>
                  <a:pt x="1405" y="483"/>
                </a:cubicBezTo>
                <a:cubicBezTo>
                  <a:pt x="1384" y="480"/>
                  <a:pt x="1384" y="461"/>
                  <a:pt x="1405" y="460"/>
                </a:cubicBezTo>
                <a:cubicBezTo>
                  <a:pt x="1831" y="460"/>
                  <a:pt x="1831" y="460"/>
                  <a:pt x="1831" y="460"/>
                </a:cubicBezTo>
                <a:cubicBezTo>
                  <a:pt x="1865" y="460"/>
                  <a:pt x="1897" y="425"/>
                  <a:pt x="1920" y="388"/>
                </a:cubicBezTo>
                <a:moveTo>
                  <a:pt x="1245" y="1200"/>
                </a:moveTo>
                <a:cubicBezTo>
                  <a:pt x="1437" y="819"/>
                  <a:pt x="1437" y="819"/>
                  <a:pt x="1437" y="819"/>
                </a:cubicBezTo>
                <a:cubicBezTo>
                  <a:pt x="1563" y="819"/>
                  <a:pt x="1563" y="819"/>
                  <a:pt x="1563" y="819"/>
                </a:cubicBezTo>
                <a:cubicBezTo>
                  <a:pt x="1643" y="1200"/>
                  <a:pt x="1643" y="1200"/>
                  <a:pt x="1643" y="1200"/>
                </a:cubicBezTo>
                <a:cubicBezTo>
                  <a:pt x="1523" y="1200"/>
                  <a:pt x="1523" y="1200"/>
                  <a:pt x="1523" y="1200"/>
                </a:cubicBezTo>
                <a:cubicBezTo>
                  <a:pt x="1518" y="1155"/>
                  <a:pt x="1518" y="1155"/>
                  <a:pt x="1518" y="1155"/>
                </a:cubicBezTo>
                <a:cubicBezTo>
                  <a:pt x="1392" y="1155"/>
                  <a:pt x="1392" y="1155"/>
                  <a:pt x="1392" y="1155"/>
                </a:cubicBezTo>
                <a:cubicBezTo>
                  <a:pt x="1371" y="1200"/>
                  <a:pt x="1371" y="1200"/>
                  <a:pt x="1371" y="1200"/>
                </a:cubicBezTo>
                <a:lnTo>
                  <a:pt x="1245" y="1200"/>
                </a:lnTo>
                <a:close/>
                <a:moveTo>
                  <a:pt x="1423" y="1075"/>
                </a:moveTo>
                <a:cubicBezTo>
                  <a:pt x="1504" y="1075"/>
                  <a:pt x="1504" y="1075"/>
                  <a:pt x="1504" y="1075"/>
                </a:cubicBezTo>
                <a:cubicBezTo>
                  <a:pt x="1483" y="936"/>
                  <a:pt x="1483" y="936"/>
                  <a:pt x="1483" y="936"/>
                </a:cubicBezTo>
                <a:lnTo>
                  <a:pt x="1423" y="1075"/>
                </a:lnTo>
                <a:close/>
                <a:moveTo>
                  <a:pt x="994" y="1200"/>
                </a:moveTo>
                <a:cubicBezTo>
                  <a:pt x="1038" y="914"/>
                  <a:pt x="1038" y="914"/>
                  <a:pt x="1038" y="914"/>
                </a:cubicBezTo>
                <a:cubicBezTo>
                  <a:pt x="927" y="914"/>
                  <a:pt x="927" y="914"/>
                  <a:pt x="927" y="914"/>
                </a:cubicBezTo>
                <a:cubicBezTo>
                  <a:pt x="946" y="817"/>
                  <a:pt x="946" y="817"/>
                  <a:pt x="946" y="817"/>
                </a:cubicBezTo>
                <a:cubicBezTo>
                  <a:pt x="1289" y="817"/>
                  <a:pt x="1289" y="817"/>
                  <a:pt x="1289" y="817"/>
                </a:cubicBezTo>
                <a:cubicBezTo>
                  <a:pt x="1269" y="914"/>
                  <a:pt x="1269" y="914"/>
                  <a:pt x="1269" y="914"/>
                </a:cubicBezTo>
                <a:cubicBezTo>
                  <a:pt x="1163" y="914"/>
                  <a:pt x="1163" y="914"/>
                  <a:pt x="1163" y="914"/>
                </a:cubicBezTo>
                <a:cubicBezTo>
                  <a:pt x="1120" y="1200"/>
                  <a:pt x="1120" y="1200"/>
                  <a:pt x="1120" y="1200"/>
                </a:cubicBezTo>
                <a:lnTo>
                  <a:pt x="994" y="1200"/>
                </a:lnTo>
                <a:close/>
                <a:moveTo>
                  <a:pt x="479" y="1200"/>
                </a:moveTo>
                <a:cubicBezTo>
                  <a:pt x="672" y="819"/>
                  <a:pt x="672" y="819"/>
                  <a:pt x="672" y="819"/>
                </a:cubicBezTo>
                <a:cubicBezTo>
                  <a:pt x="798" y="819"/>
                  <a:pt x="798" y="819"/>
                  <a:pt x="798" y="819"/>
                </a:cubicBezTo>
                <a:cubicBezTo>
                  <a:pt x="877" y="1200"/>
                  <a:pt x="877" y="1200"/>
                  <a:pt x="877" y="1200"/>
                </a:cubicBezTo>
                <a:cubicBezTo>
                  <a:pt x="759" y="1200"/>
                  <a:pt x="759" y="1200"/>
                  <a:pt x="759" y="1200"/>
                </a:cubicBezTo>
                <a:cubicBezTo>
                  <a:pt x="752" y="1155"/>
                  <a:pt x="752" y="1155"/>
                  <a:pt x="752" y="1155"/>
                </a:cubicBezTo>
                <a:cubicBezTo>
                  <a:pt x="626" y="1155"/>
                  <a:pt x="626" y="1155"/>
                  <a:pt x="626" y="1155"/>
                </a:cubicBezTo>
                <a:cubicBezTo>
                  <a:pt x="606" y="1200"/>
                  <a:pt x="606" y="1200"/>
                  <a:pt x="606" y="1200"/>
                </a:cubicBezTo>
                <a:lnTo>
                  <a:pt x="479" y="1200"/>
                </a:lnTo>
                <a:close/>
                <a:moveTo>
                  <a:pt x="657" y="1075"/>
                </a:moveTo>
                <a:cubicBezTo>
                  <a:pt x="739" y="1075"/>
                  <a:pt x="739" y="1075"/>
                  <a:pt x="739" y="1075"/>
                </a:cubicBezTo>
                <a:cubicBezTo>
                  <a:pt x="717" y="936"/>
                  <a:pt x="717" y="936"/>
                  <a:pt x="717" y="936"/>
                </a:cubicBezTo>
                <a:lnTo>
                  <a:pt x="657" y="1075"/>
                </a:lnTo>
                <a:close/>
                <a:moveTo>
                  <a:pt x="273" y="1200"/>
                </a:moveTo>
                <a:cubicBezTo>
                  <a:pt x="351" y="819"/>
                  <a:pt x="351" y="819"/>
                  <a:pt x="351" y="819"/>
                </a:cubicBezTo>
                <a:cubicBezTo>
                  <a:pt x="479" y="819"/>
                  <a:pt x="479" y="819"/>
                  <a:pt x="479" y="819"/>
                </a:cubicBezTo>
                <a:cubicBezTo>
                  <a:pt x="401" y="1200"/>
                  <a:pt x="401" y="1200"/>
                  <a:pt x="401" y="1200"/>
                </a:cubicBezTo>
                <a:lnTo>
                  <a:pt x="273" y="120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12000470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WHITE_TextSlide_2-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37838-0F4C-4B60-9EA9-A72EA5539849}"/>
              </a:ext>
            </a:extLst>
          </p:cNvPr>
          <p:cNvSpPr>
            <a:spLocks noGrp="1"/>
          </p:cNvSpPr>
          <p:nvPr>
            <p:ph type="title"/>
          </p:nvPr>
        </p:nvSpPr>
        <p:spPr>
          <a:xfrm>
            <a:off x="381000" y="365125"/>
            <a:ext cx="11429324" cy="609398"/>
          </a:xfrm>
        </p:spPr>
        <p:txBody>
          <a:bodyPr/>
          <a:lstStyle>
            <a:lvl1pPr>
              <a:defRPr>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CB9B81-F331-4A9C-BE92-11CAB2A6B4B3}"/>
              </a:ext>
            </a:extLst>
          </p:cNvPr>
          <p:cNvSpPr>
            <a:spLocks noGrp="1"/>
          </p:cNvSpPr>
          <p:nvPr>
            <p:ph sz="half" idx="1" hasCustomPrompt="1"/>
          </p:nvPr>
        </p:nvSpPr>
        <p:spPr>
          <a:xfrm>
            <a:off x="381676" y="1485900"/>
            <a:ext cx="5523824" cy="4267200"/>
          </a:xfrm>
        </p:spPr>
        <p:txBody>
          <a:bodyPr/>
          <a:lstStyle>
            <a:lvl1pPr>
              <a:defRPr/>
            </a:lvl1pPr>
            <a:lvl2pPr>
              <a:defRPr/>
            </a:lvl2pPr>
            <a:lvl3pPr>
              <a:defRPr/>
            </a:lvl3pPr>
            <a:lvl4pPr>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4" name="Content Placeholder 3">
            <a:extLst>
              <a:ext uri="{FF2B5EF4-FFF2-40B4-BE49-F238E27FC236}">
                <a16:creationId xmlns:a16="http://schemas.microsoft.com/office/drawing/2014/main" id="{A6FE12FA-2958-4BD2-846B-0E828DE720BE}"/>
              </a:ext>
            </a:extLst>
          </p:cNvPr>
          <p:cNvSpPr>
            <a:spLocks noGrp="1"/>
          </p:cNvSpPr>
          <p:nvPr>
            <p:ph sz="half" idx="2" hasCustomPrompt="1"/>
          </p:nvPr>
        </p:nvSpPr>
        <p:spPr>
          <a:xfrm>
            <a:off x="6287176" y="1485900"/>
            <a:ext cx="5523824" cy="4267200"/>
          </a:xfrm>
        </p:spPr>
        <p:txBody>
          <a:bodyPr/>
          <a:lstStyle>
            <a:lvl1pPr>
              <a:defRPr/>
            </a:lvl1pPr>
            <a:lvl2pPr>
              <a:defRPr/>
            </a:lvl2pPr>
            <a:lvl3pPr>
              <a:defRPr/>
            </a:lvl3pPr>
            <a:lvl4pPr>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5" name="Date Placeholder 4">
            <a:extLst>
              <a:ext uri="{FF2B5EF4-FFF2-40B4-BE49-F238E27FC236}">
                <a16:creationId xmlns:a16="http://schemas.microsoft.com/office/drawing/2014/main" id="{AA5227B3-9D23-4B0B-B20D-E90AB0E09E52}"/>
              </a:ext>
            </a:extLst>
          </p:cNvPr>
          <p:cNvSpPr>
            <a:spLocks noGrp="1"/>
          </p:cNvSpPr>
          <p:nvPr>
            <p:ph type="dt" sz="half" idx="10"/>
          </p:nvPr>
        </p:nvSpPr>
        <p:spPr/>
        <p:txBody>
          <a:bodyPr/>
          <a:lstStyle>
            <a:lvl1pPr>
              <a:defRPr>
                <a:solidFill>
                  <a:schemeClr val="accent1"/>
                </a:solidFill>
              </a:defRPr>
            </a:lvl1pPr>
          </a:lstStyle>
          <a:p>
            <a:fld id="{97C326BA-A1F7-4E33-88FC-B76359D35FF4}" type="datetime3">
              <a:rPr lang="en-US" smtClean="0"/>
              <a:pPr/>
              <a:t>4 June 2024</a:t>
            </a:fld>
            <a:endParaRPr lang="en-US"/>
          </a:p>
        </p:txBody>
      </p:sp>
      <p:sp>
        <p:nvSpPr>
          <p:cNvPr id="6" name="Footer Placeholder 5">
            <a:extLst>
              <a:ext uri="{FF2B5EF4-FFF2-40B4-BE49-F238E27FC236}">
                <a16:creationId xmlns:a16="http://schemas.microsoft.com/office/drawing/2014/main" id="{3AF83FD3-9274-482A-8C94-F5BC022606D3}"/>
              </a:ext>
            </a:extLst>
          </p:cNvPr>
          <p:cNvSpPr>
            <a:spLocks noGrp="1"/>
          </p:cNvSpPr>
          <p:nvPr>
            <p:ph type="ftr" sz="quarter" idx="11"/>
          </p:nvPr>
        </p:nvSpPr>
        <p:spPr/>
        <p:txBody>
          <a:bodyPr/>
          <a:lstStyle>
            <a:lvl1pPr>
              <a:defRPr>
                <a:solidFill>
                  <a:schemeClr val="accent1"/>
                </a:solidFill>
              </a:defRPr>
            </a:lvl1pPr>
          </a:lstStyle>
          <a:p>
            <a:endParaRPr lang="en-US"/>
          </a:p>
        </p:txBody>
      </p:sp>
      <p:sp>
        <p:nvSpPr>
          <p:cNvPr id="7" name="Slide Number Placeholder 6">
            <a:extLst>
              <a:ext uri="{FF2B5EF4-FFF2-40B4-BE49-F238E27FC236}">
                <a16:creationId xmlns:a16="http://schemas.microsoft.com/office/drawing/2014/main" id="{ECC19CC5-1292-4F3E-AC14-45654E86320F}"/>
              </a:ext>
            </a:extLst>
          </p:cNvPr>
          <p:cNvSpPr>
            <a:spLocks noGrp="1"/>
          </p:cNvSpPr>
          <p:nvPr>
            <p:ph type="sldNum" sz="quarter" idx="12"/>
          </p:nvPr>
        </p:nvSpPr>
        <p:spPr/>
        <p:txBody>
          <a:bodyPr/>
          <a:lstStyle>
            <a:lvl1pPr>
              <a:defRPr>
                <a:solidFill>
                  <a:schemeClr val="accent1"/>
                </a:solidFill>
              </a:defRPr>
            </a:lvl1pPr>
          </a:lstStyle>
          <a:p>
            <a:fld id="{1A9E565A-6679-4A67-8FB7-14EA342FD6E1}" type="slidenum">
              <a:rPr lang="en-US" smtClean="0"/>
              <a:pPr/>
              <a:t>‹#›</a:t>
            </a:fld>
            <a:endParaRPr lang="en-US"/>
          </a:p>
        </p:txBody>
      </p:sp>
      <p:sp>
        <p:nvSpPr>
          <p:cNvPr id="8" name="Freeform 5">
            <a:extLst>
              <a:ext uri="{FF2B5EF4-FFF2-40B4-BE49-F238E27FC236}">
                <a16:creationId xmlns:a16="http://schemas.microsoft.com/office/drawing/2014/main" id="{5B7B4106-2F1F-45B9-9A64-FAC3DF7E09F5}"/>
              </a:ext>
            </a:extLst>
          </p:cNvPr>
          <p:cNvSpPr>
            <a:spLocks noChangeAspect="1" noEditPoints="1"/>
          </p:cNvSpPr>
          <p:nvPr userDrawn="1"/>
        </p:nvSpPr>
        <p:spPr bwMode="auto">
          <a:xfrm>
            <a:off x="10910325" y="5917889"/>
            <a:ext cx="900000" cy="563616"/>
          </a:xfrm>
          <a:custGeom>
            <a:avLst/>
            <a:gdLst>
              <a:gd name="T0" fmla="*/ 971 w 1920"/>
              <a:gd name="T1" fmla="*/ 446 h 1200"/>
              <a:gd name="T2" fmla="*/ 860 w 1920"/>
              <a:gd name="T3" fmla="*/ 461 h 1200"/>
              <a:gd name="T4" fmla="*/ 971 w 1920"/>
              <a:gd name="T5" fmla="*/ 12 h 1200"/>
              <a:gd name="T6" fmla="*/ 971 w 1920"/>
              <a:gd name="T7" fmla="*/ 12 h 1200"/>
              <a:gd name="T8" fmla="*/ 950 w 1920"/>
              <a:gd name="T9" fmla="*/ 137 h 1200"/>
              <a:gd name="T10" fmla="*/ 971 w 1920"/>
              <a:gd name="T11" fmla="*/ 301 h 1200"/>
              <a:gd name="T12" fmla="*/ 971 w 1920"/>
              <a:gd name="T13" fmla="*/ 424 h 1200"/>
              <a:gd name="T14" fmla="*/ 1092 w 1920"/>
              <a:gd name="T15" fmla="*/ 451 h 1200"/>
              <a:gd name="T16" fmla="*/ 1154 w 1920"/>
              <a:gd name="T17" fmla="*/ 514 h 1200"/>
              <a:gd name="T18" fmla="*/ 1154 w 1920"/>
              <a:gd name="T19" fmla="*/ 514 h 1200"/>
              <a:gd name="T20" fmla="*/ 816 w 1920"/>
              <a:gd name="T21" fmla="*/ 301 h 1200"/>
              <a:gd name="T22" fmla="*/ 660 w 1920"/>
              <a:gd name="T23" fmla="*/ 301 h 1200"/>
              <a:gd name="T24" fmla="*/ 749 w 1920"/>
              <a:gd name="T25" fmla="*/ 500 h 1200"/>
              <a:gd name="T26" fmla="*/ 839 w 1920"/>
              <a:gd name="T27" fmla="*/ 470 h 1200"/>
              <a:gd name="T28" fmla="*/ 971 w 1920"/>
              <a:gd name="T29" fmla="*/ 158 h 1200"/>
              <a:gd name="T30" fmla="*/ 1071 w 1920"/>
              <a:gd name="T31" fmla="*/ 139 h 1200"/>
              <a:gd name="T32" fmla="*/ 1127 w 1920"/>
              <a:gd name="T33" fmla="*/ 280 h 1200"/>
              <a:gd name="T34" fmla="*/ 1260 w 1920"/>
              <a:gd name="T35" fmla="*/ 280 h 1200"/>
              <a:gd name="T36" fmla="*/ 990 w 1920"/>
              <a:gd name="T37" fmla="*/ 0 h 1200"/>
              <a:gd name="T38" fmla="*/ 950 w 1920"/>
              <a:gd name="T39" fmla="*/ 280 h 1200"/>
              <a:gd name="T40" fmla="*/ 950 w 1920"/>
              <a:gd name="T41" fmla="*/ 158 h 1200"/>
              <a:gd name="T42" fmla="*/ 829 w 1920"/>
              <a:gd name="T43" fmla="*/ 131 h 1200"/>
              <a:gd name="T44" fmla="*/ 765 w 1920"/>
              <a:gd name="T45" fmla="*/ 67 h 1200"/>
              <a:gd name="T46" fmla="*/ 765 w 1920"/>
              <a:gd name="T47" fmla="*/ 67 h 1200"/>
              <a:gd name="T48" fmla="*/ 849 w 1920"/>
              <a:gd name="T49" fmla="*/ 646 h 1200"/>
              <a:gd name="T50" fmla="*/ 282 w 1920"/>
              <a:gd name="T51" fmla="*/ 671 h 1200"/>
              <a:gd name="T52" fmla="*/ 289 w 1920"/>
              <a:gd name="T53" fmla="*/ 650 h 1200"/>
              <a:gd name="T54" fmla="*/ 565 w 1920"/>
              <a:gd name="T55" fmla="*/ 556 h 1200"/>
              <a:gd name="T56" fmla="*/ 515 w 1920"/>
              <a:gd name="T57" fmla="*/ 483 h 1200"/>
              <a:gd name="T58" fmla="*/ 0 w 1920"/>
              <a:gd name="T59" fmla="*/ 388 h 1200"/>
              <a:gd name="T60" fmla="*/ 1071 w 1920"/>
              <a:gd name="T61" fmla="*/ 646 h 1200"/>
              <a:gd name="T62" fmla="*/ 1638 w 1920"/>
              <a:gd name="T63" fmla="*/ 671 h 1200"/>
              <a:gd name="T64" fmla="*/ 1631 w 1920"/>
              <a:gd name="T65" fmla="*/ 650 h 1200"/>
              <a:gd name="T66" fmla="*/ 1355 w 1920"/>
              <a:gd name="T67" fmla="*/ 556 h 1200"/>
              <a:gd name="T68" fmla="*/ 1405 w 1920"/>
              <a:gd name="T69" fmla="*/ 483 h 1200"/>
              <a:gd name="T70" fmla="*/ 1920 w 1920"/>
              <a:gd name="T71" fmla="*/ 388 h 1200"/>
              <a:gd name="T72" fmla="*/ 1563 w 1920"/>
              <a:gd name="T73" fmla="*/ 819 h 1200"/>
              <a:gd name="T74" fmla="*/ 1518 w 1920"/>
              <a:gd name="T75" fmla="*/ 1155 h 1200"/>
              <a:gd name="T76" fmla="*/ 1245 w 1920"/>
              <a:gd name="T77" fmla="*/ 1200 h 1200"/>
              <a:gd name="T78" fmla="*/ 1483 w 1920"/>
              <a:gd name="T79" fmla="*/ 936 h 1200"/>
              <a:gd name="T80" fmla="*/ 1038 w 1920"/>
              <a:gd name="T81" fmla="*/ 914 h 1200"/>
              <a:gd name="T82" fmla="*/ 1289 w 1920"/>
              <a:gd name="T83" fmla="*/ 817 h 1200"/>
              <a:gd name="T84" fmla="*/ 1120 w 1920"/>
              <a:gd name="T85" fmla="*/ 1200 h 1200"/>
              <a:gd name="T86" fmla="*/ 672 w 1920"/>
              <a:gd name="T87" fmla="*/ 819 h 1200"/>
              <a:gd name="T88" fmla="*/ 759 w 1920"/>
              <a:gd name="T89" fmla="*/ 1200 h 1200"/>
              <a:gd name="T90" fmla="*/ 606 w 1920"/>
              <a:gd name="T91" fmla="*/ 1200 h 1200"/>
              <a:gd name="T92" fmla="*/ 739 w 1920"/>
              <a:gd name="T93" fmla="*/ 1075 h 1200"/>
              <a:gd name="T94" fmla="*/ 273 w 1920"/>
              <a:gd name="T95" fmla="*/ 1200 h 1200"/>
              <a:gd name="T96" fmla="*/ 401 w 1920"/>
              <a:gd name="T97"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20" h="1200">
                <a:moveTo>
                  <a:pt x="971" y="571"/>
                </a:moveTo>
                <a:cubicBezTo>
                  <a:pt x="1007" y="542"/>
                  <a:pt x="1039" y="503"/>
                  <a:pt x="1060" y="461"/>
                </a:cubicBezTo>
                <a:cubicBezTo>
                  <a:pt x="1032" y="452"/>
                  <a:pt x="1001" y="446"/>
                  <a:pt x="971" y="446"/>
                </a:cubicBezTo>
                <a:lnTo>
                  <a:pt x="971" y="571"/>
                </a:lnTo>
                <a:close/>
                <a:moveTo>
                  <a:pt x="950" y="569"/>
                </a:moveTo>
                <a:cubicBezTo>
                  <a:pt x="913" y="542"/>
                  <a:pt x="881" y="503"/>
                  <a:pt x="860" y="461"/>
                </a:cubicBezTo>
                <a:cubicBezTo>
                  <a:pt x="888" y="451"/>
                  <a:pt x="919" y="446"/>
                  <a:pt x="950" y="446"/>
                </a:cubicBezTo>
                <a:lnTo>
                  <a:pt x="950" y="569"/>
                </a:lnTo>
                <a:close/>
                <a:moveTo>
                  <a:pt x="971" y="12"/>
                </a:moveTo>
                <a:cubicBezTo>
                  <a:pt x="1007" y="41"/>
                  <a:pt x="1039" y="79"/>
                  <a:pt x="1060" y="120"/>
                </a:cubicBezTo>
                <a:cubicBezTo>
                  <a:pt x="1032" y="130"/>
                  <a:pt x="1001" y="137"/>
                  <a:pt x="971" y="137"/>
                </a:cubicBezTo>
                <a:lnTo>
                  <a:pt x="971" y="12"/>
                </a:lnTo>
                <a:close/>
                <a:moveTo>
                  <a:pt x="950" y="12"/>
                </a:moveTo>
                <a:cubicBezTo>
                  <a:pt x="913" y="41"/>
                  <a:pt x="881" y="80"/>
                  <a:pt x="860" y="120"/>
                </a:cubicBezTo>
                <a:cubicBezTo>
                  <a:pt x="888" y="129"/>
                  <a:pt x="919" y="137"/>
                  <a:pt x="950" y="137"/>
                </a:cubicBezTo>
                <a:lnTo>
                  <a:pt x="950" y="12"/>
                </a:lnTo>
                <a:close/>
                <a:moveTo>
                  <a:pt x="971" y="424"/>
                </a:moveTo>
                <a:cubicBezTo>
                  <a:pt x="971" y="301"/>
                  <a:pt x="971" y="301"/>
                  <a:pt x="971" y="301"/>
                </a:cubicBezTo>
                <a:cubicBezTo>
                  <a:pt x="1104" y="301"/>
                  <a:pt x="1104" y="301"/>
                  <a:pt x="1104" y="301"/>
                </a:cubicBezTo>
                <a:cubicBezTo>
                  <a:pt x="1104" y="350"/>
                  <a:pt x="1092" y="398"/>
                  <a:pt x="1071" y="443"/>
                </a:cubicBezTo>
                <a:cubicBezTo>
                  <a:pt x="1040" y="432"/>
                  <a:pt x="1004" y="424"/>
                  <a:pt x="971" y="424"/>
                </a:cubicBezTo>
                <a:moveTo>
                  <a:pt x="1260" y="301"/>
                </a:moveTo>
                <a:cubicBezTo>
                  <a:pt x="1127" y="301"/>
                  <a:pt x="1127" y="301"/>
                  <a:pt x="1127" y="301"/>
                </a:cubicBezTo>
                <a:cubicBezTo>
                  <a:pt x="1125" y="355"/>
                  <a:pt x="1114" y="403"/>
                  <a:pt x="1092" y="451"/>
                </a:cubicBezTo>
                <a:cubicBezTo>
                  <a:pt x="1120" y="464"/>
                  <a:pt x="1146" y="480"/>
                  <a:pt x="1171" y="500"/>
                </a:cubicBezTo>
                <a:cubicBezTo>
                  <a:pt x="1225" y="447"/>
                  <a:pt x="1257" y="375"/>
                  <a:pt x="1260" y="301"/>
                </a:cubicBezTo>
                <a:moveTo>
                  <a:pt x="1154" y="514"/>
                </a:moveTo>
                <a:cubicBezTo>
                  <a:pt x="1133" y="496"/>
                  <a:pt x="1107" y="480"/>
                  <a:pt x="1081" y="470"/>
                </a:cubicBezTo>
                <a:cubicBezTo>
                  <a:pt x="1057" y="513"/>
                  <a:pt x="1028" y="549"/>
                  <a:pt x="990" y="582"/>
                </a:cubicBezTo>
                <a:cubicBezTo>
                  <a:pt x="1051" y="574"/>
                  <a:pt x="1107" y="552"/>
                  <a:pt x="1154" y="514"/>
                </a:cubicBezTo>
                <a:moveTo>
                  <a:pt x="950" y="424"/>
                </a:moveTo>
                <a:cubicBezTo>
                  <a:pt x="950" y="301"/>
                  <a:pt x="950" y="301"/>
                  <a:pt x="950" y="301"/>
                </a:cubicBezTo>
                <a:cubicBezTo>
                  <a:pt x="816" y="301"/>
                  <a:pt x="816" y="301"/>
                  <a:pt x="816" y="301"/>
                </a:cubicBezTo>
                <a:cubicBezTo>
                  <a:pt x="817" y="350"/>
                  <a:pt x="828" y="399"/>
                  <a:pt x="849" y="443"/>
                </a:cubicBezTo>
                <a:cubicBezTo>
                  <a:pt x="881" y="432"/>
                  <a:pt x="915" y="424"/>
                  <a:pt x="950" y="424"/>
                </a:cubicBezTo>
                <a:moveTo>
                  <a:pt x="660" y="301"/>
                </a:moveTo>
                <a:cubicBezTo>
                  <a:pt x="793" y="301"/>
                  <a:pt x="793" y="301"/>
                  <a:pt x="793" y="301"/>
                </a:cubicBezTo>
                <a:cubicBezTo>
                  <a:pt x="796" y="355"/>
                  <a:pt x="808" y="402"/>
                  <a:pt x="829" y="451"/>
                </a:cubicBezTo>
                <a:cubicBezTo>
                  <a:pt x="800" y="464"/>
                  <a:pt x="774" y="480"/>
                  <a:pt x="749" y="500"/>
                </a:cubicBezTo>
                <a:cubicBezTo>
                  <a:pt x="695" y="447"/>
                  <a:pt x="664" y="377"/>
                  <a:pt x="660" y="301"/>
                </a:cubicBezTo>
                <a:moveTo>
                  <a:pt x="765" y="514"/>
                </a:moveTo>
                <a:cubicBezTo>
                  <a:pt x="788" y="497"/>
                  <a:pt x="813" y="479"/>
                  <a:pt x="839" y="470"/>
                </a:cubicBezTo>
                <a:cubicBezTo>
                  <a:pt x="863" y="513"/>
                  <a:pt x="892" y="549"/>
                  <a:pt x="930" y="582"/>
                </a:cubicBezTo>
                <a:cubicBezTo>
                  <a:pt x="869" y="574"/>
                  <a:pt x="812" y="552"/>
                  <a:pt x="765" y="514"/>
                </a:cubicBezTo>
                <a:moveTo>
                  <a:pt x="971" y="158"/>
                </a:moveTo>
                <a:cubicBezTo>
                  <a:pt x="971" y="280"/>
                  <a:pt x="971" y="280"/>
                  <a:pt x="971" y="280"/>
                </a:cubicBezTo>
                <a:cubicBezTo>
                  <a:pt x="1104" y="280"/>
                  <a:pt x="1104" y="280"/>
                  <a:pt x="1104" y="280"/>
                </a:cubicBezTo>
                <a:cubicBezTo>
                  <a:pt x="1104" y="231"/>
                  <a:pt x="1092" y="184"/>
                  <a:pt x="1071" y="139"/>
                </a:cubicBezTo>
                <a:cubicBezTo>
                  <a:pt x="1039" y="150"/>
                  <a:pt x="1005" y="157"/>
                  <a:pt x="971" y="158"/>
                </a:cubicBezTo>
                <a:moveTo>
                  <a:pt x="1260" y="280"/>
                </a:moveTo>
                <a:cubicBezTo>
                  <a:pt x="1127" y="280"/>
                  <a:pt x="1127" y="280"/>
                  <a:pt x="1127" y="280"/>
                </a:cubicBezTo>
                <a:cubicBezTo>
                  <a:pt x="1125" y="227"/>
                  <a:pt x="1113" y="178"/>
                  <a:pt x="1092" y="131"/>
                </a:cubicBezTo>
                <a:cubicBezTo>
                  <a:pt x="1120" y="118"/>
                  <a:pt x="1147" y="102"/>
                  <a:pt x="1171" y="82"/>
                </a:cubicBezTo>
                <a:cubicBezTo>
                  <a:pt x="1228" y="138"/>
                  <a:pt x="1257" y="207"/>
                  <a:pt x="1260" y="280"/>
                </a:cubicBezTo>
                <a:moveTo>
                  <a:pt x="1154" y="67"/>
                </a:moveTo>
                <a:cubicBezTo>
                  <a:pt x="1133" y="86"/>
                  <a:pt x="1107" y="103"/>
                  <a:pt x="1081" y="113"/>
                </a:cubicBezTo>
                <a:cubicBezTo>
                  <a:pt x="1057" y="68"/>
                  <a:pt x="1028" y="33"/>
                  <a:pt x="990" y="0"/>
                </a:cubicBezTo>
                <a:cubicBezTo>
                  <a:pt x="1051" y="7"/>
                  <a:pt x="1107" y="30"/>
                  <a:pt x="1154" y="67"/>
                </a:cubicBezTo>
                <a:moveTo>
                  <a:pt x="950" y="158"/>
                </a:moveTo>
                <a:cubicBezTo>
                  <a:pt x="950" y="280"/>
                  <a:pt x="950" y="280"/>
                  <a:pt x="950" y="280"/>
                </a:cubicBezTo>
                <a:cubicBezTo>
                  <a:pt x="816" y="280"/>
                  <a:pt x="816" y="280"/>
                  <a:pt x="816" y="280"/>
                </a:cubicBezTo>
                <a:cubicBezTo>
                  <a:pt x="817" y="232"/>
                  <a:pt x="828" y="183"/>
                  <a:pt x="849" y="139"/>
                </a:cubicBezTo>
                <a:cubicBezTo>
                  <a:pt x="881" y="150"/>
                  <a:pt x="915" y="157"/>
                  <a:pt x="950" y="158"/>
                </a:cubicBezTo>
                <a:moveTo>
                  <a:pt x="660" y="280"/>
                </a:moveTo>
                <a:cubicBezTo>
                  <a:pt x="793" y="280"/>
                  <a:pt x="793" y="280"/>
                  <a:pt x="793" y="280"/>
                </a:cubicBezTo>
                <a:cubicBezTo>
                  <a:pt x="796" y="227"/>
                  <a:pt x="808" y="179"/>
                  <a:pt x="829" y="131"/>
                </a:cubicBezTo>
                <a:cubicBezTo>
                  <a:pt x="800" y="118"/>
                  <a:pt x="774" y="103"/>
                  <a:pt x="749" y="82"/>
                </a:cubicBezTo>
                <a:cubicBezTo>
                  <a:pt x="694" y="136"/>
                  <a:pt x="664" y="205"/>
                  <a:pt x="660" y="280"/>
                </a:cubicBezTo>
                <a:moveTo>
                  <a:pt x="765" y="67"/>
                </a:moveTo>
                <a:cubicBezTo>
                  <a:pt x="788" y="86"/>
                  <a:pt x="812" y="103"/>
                  <a:pt x="839" y="113"/>
                </a:cubicBezTo>
                <a:cubicBezTo>
                  <a:pt x="862" y="69"/>
                  <a:pt x="893" y="32"/>
                  <a:pt x="930" y="0"/>
                </a:cubicBezTo>
                <a:cubicBezTo>
                  <a:pt x="869" y="7"/>
                  <a:pt x="813" y="30"/>
                  <a:pt x="765" y="67"/>
                </a:cubicBezTo>
                <a:moveTo>
                  <a:pt x="0" y="388"/>
                </a:moveTo>
                <a:cubicBezTo>
                  <a:pt x="600" y="388"/>
                  <a:pt x="600" y="388"/>
                  <a:pt x="600" y="388"/>
                </a:cubicBezTo>
                <a:cubicBezTo>
                  <a:pt x="622" y="495"/>
                  <a:pt x="698" y="584"/>
                  <a:pt x="849" y="646"/>
                </a:cubicBezTo>
                <a:cubicBezTo>
                  <a:pt x="832" y="697"/>
                  <a:pt x="773" y="744"/>
                  <a:pt x="712" y="744"/>
                </a:cubicBezTo>
                <a:cubicBezTo>
                  <a:pt x="387" y="744"/>
                  <a:pt x="387" y="744"/>
                  <a:pt x="387" y="744"/>
                </a:cubicBezTo>
                <a:cubicBezTo>
                  <a:pt x="337" y="744"/>
                  <a:pt x="298" y="703"/>
                  <a:pt x="282" y="671"/>
                </a:cubicBezTo>
                <a:cubicBezTo>
                  <a:pt x="613" y="671"/>
                  <a:pt x="613" y="671"/>
                  <a:pt x="613" y="671"/>
                </a:cubicBezTo>
                <a:cubicBezTo>
                  <a:pt x="633" y="668"/>
                  <a:pt x="634" y="652"/>
                  <a:pt x="614" y="650"/>
                </a:cubicBezTo>
                <a:cubicBezTo>
                  <a:pt x="289" y="650"/>
                  <a:pt x="289" y="650"/>
                  <a:pt x="289" y="650"/>
                </a:cubicBezTo>
                <a:cubicBezTo>
                  <a:pt x="247" y="650"/>
                  <a:pt x="209" y="615"/>
                  <a:pt x="187" y="577"/>
                </a:cubicBezTo>
                <a:cubicBezTo>
                  <a:pt x="565" y="577"/>
                  <a:pt x="565" y="577"/>
                  <a:pt x="565" y="577"/>
                </a:cubicBezTo>
                <a:cubicBezTo>
                  <a:pt x="584" y="574"/>
                  <a:pt x="584" y="558"/>
                  <a:pt x="565" y="556"/>
                </a:cubicBezTo>
                <a:cubicBezTo>
                  <a:pt x="184" y="556"/>
                  <a:pt x="184" y="556"/>
                  <a:pt x="184" y="556"/>
                </a:cubicBezTo>
                <a:cubicBezTo>
                  <a:pt x="146" y="556"/>
                  <a:pt x="111" y="512"/>
                  <a:pt x="96" y="483"/>
                </a:cubicBezTo>
                <a:cubicBezTo>
                  <a:pt x="515" y="483"/>
                  <a:pt x="515" y="483"/>
                  <a:pt x="515" y="483"/>
                </a:cubicBezTo>
                <a:cubicBezTo>
                  <a:pt x="536" y="480"/>
                  <a:pt x="536" y="461"/>
                  <a:pt x="515" y="460"/>
                </a:cubicBezTo>
                <a:cubicBezTo>
                  <a:pt x="89" y="460"/>
                  <a:pt x="89" y="460"/>
                  <a:pt x="89" y="460"/>
                </a:cubicBezTo>
                <a:cubicBezTo>
                  <a:pt x="55" y="460"/>
                  <a:pt x="23" y="425"/>
                  <a:pt x="0" y="388"/>
                </a:cubicBezTo>
                <a:moveTo>
                  <a:pt x="1920" y="388"/>
                </a:moveTo>
                <a:cubicBezTo>
                  <a:pt x="1320" y="388"/>
                  <a:pt x="1320" y="388"/>
                  <a:pt x="1320" y="388"/>
                </a:cubicBezTo>
                <a:cubicBezTo>
                  <a:pt x="1298" y="495"/>
                  <a:pt x="1222" y="584"/>
                  <a:pt x="1071" y="646"/>
                </a:cubicBezTo>
                <a:cubicBezTo>
                  <a:pt x="1088" y="697"/>
                  <a:pt x="1147" y="744"/>
                  <a:pt x="1208" y="744"/>
                </a:cubicBezTo>
                <a:cubicBezTo>
                  <a:pt x="1533" y="744"/>
                  <a:pt x="1533" y="744"/>
                  <a:pt x="1533" y="744"/>
                </a:cubicBezTo>
                <a:cubicBezTo>
                  <a:pt x="1583" y="744"/>
                  <a:pt x="1622" y="703"/>
                  <a:pt x="1638" y="671"/>
                </a:cubicBezTo>
                <a:cubicBezTo>
                  <a:pt x="1307" y="671"/>
                  <a:pt x="1307" y="671"/>
                  <a:pt x="1307" y="671"/>
                </a:cubicBezTo>
                <a:cubicBezTo>
                  <a:pt x="1287" y="668"/>
                  <a:pt x="1286" y="652"/>
                  <a:pt x="1306" y="650"/>
                </a:cubicBezTo>
                <a:cubicBezTo>
                  <a:pt x="1631" y="650"/>
                  <a:pt x="1631" y="650"/>
                  <a:pt x="1631" y="650"/>
                </a:cubicBezTo>
                <a:cubicBezTo>
                  <a:pt x="1673" y="650"/>
                  <a:pt x="1711" y="615"/>
                  <a:pt x="1733" y="577"/>
                </a:cubicBezTo>
                <a:cubicBezTo>
                  <a:pt x="1355" y="577"/>
                  <a:pt x="1355" y="577"/>
                  <a:pt x="1355" y="577"/>
                </a:cubicBezTo>
                <a:cubicBezTo>
                  <a:pt x="1336" y="574"/>
                  <a:pt x="1336" y="558"/>
                  <a:pt x="1355" y="556"/>
                </a:cubicBezTo>
                <a:cubicBezTo>
                  <a:pt x="1736" y="556"/>
                  <a:pt x="1736" y="556"/>
                  <a:pt x="1736" y="556"/>
                </a:cubicBezTo>
                <a:cubicBezTo>
                  <a:pt x="1774" y="556"/>
                  <a:pt x="1809" y="512"/>
                  <a:pt x="1824" y="483"/>
                </a:cubicBezTo>
                <a:cubicBezTo>
                  <a:pt x="1405" y="483"/>
                  <a:pt x="1405" y="483"/>
                  <a:pt x="1405" y="483"/>
                </a:cubicBezTo>
                <a:cubicBezTo>
                  <a:pt x="1384" y="480"/>
                  <a:pt x="1384" y="461"/>
                  <a:pt x="1405" y="460"/>
                </a:cubicBezTo>
                <a:cubicBezTo>
                  <a:pt x="1831" y="460"/>
                  <a:pt x="1831" y="460"/>
                  <a:pt x="1831" y="460"/>
                </a:cubicBezTo>
                <a:cubicBezTo>
                  <a:pt x="1865" y="460"/>
                  <a:pt x="1897" y="425"/>
                  <a:pt x="1920" y="388"/>
                </a:cubicBezTo>
                <a:moveTo>
                  <a:pt x="1245" y="1200"/>
                </a:moveTo>
                <a:cubicBezTo>
                  <a:pt x="1437" y="819"/>
                  <a:pt x="1437" y="819"/>
                  <a:pt x="1437" y="819"/>
                </a:cubicBezTo>
                <a:cubicBezTo>
                  <a:pt x="1563" y="819"/>
                  <a:pt x="1563" y="819"/>
                  <a:pt x="1563" y="819"/>
                </a:cubicBezTo>
                <a:cubicBezTo>
                  <a:pt x="1643" y="1200"/>
                  <a:pt x="1643" y="1200"/>
                  <a:pt x="1643" y="1200"/>
                </a:cubicBezTo>
                <a:cubicBezTo>
                  <a:pt x="1523" y="1200"/>
                  <a:pt x="1523" y="1200"/>
                  <a:pt x="1523" y="1200"/>
                </a:cubicBezTo>
                <a:cubicBezTo>
                  <a:pt x="1518" y="1155"/>
                  <a:pt x="1518" y="1155"/>
                  <a:pt x="1518" y="1155"/>
                </a:cubicBezTo>
                <a:cubicBezTo>
                  <a:pt x="1392" y="1155"/>
                  <a:pt x="1392" y="1155"/>
                  <a:pt x="1392" y="1155"/>
                </a:cubicBezTo>
                <a:cubicBezTo>
                  <a:pt x="1371" y="1200"/>
                  <a:pt x="1371" y="1200"/>
                  <a:pt x="1371" y="1200"/>
                </a:cubicBezTo>
                <a:lnTo>
                  <a:pt x="1245" y="1200"/>
                </a:lnTo>
                <a:close/>
                <a:moveTo>
                  <a:pt x="1423" y="1075"/>
                </a:moveTo>
                <a:cubicBezTo>
                  <a:pt x="1504" y="1075"/>
                  <a:pt x="1504" y="1075"/>
                  <a:pt x="1504" y="1075"/>
                </a:cubicBezTo>
                <a:cubicBezTo>
                  <a:pt x="1483" y="936"/>
                  <a:pt x="1483" y="936"/>
                  <a:pt x="1483" y="936"/>
                </a:cubicBezTo>
                <a:lnTo>
                  <a:pt x="1423" y="1075"/>
                </a:lnTo>
                <a:close/>
                <a:moveTo>
                  <a:pt x="994" y="1200"/>
                </a:moveTo>
                <a:cubicBezTo>
                  <a:pt x="1038" y="914"/>
                  <a:pt x="1038" y="914"/>
                  <a:pt x="1038" y="914"/>
                </a:cubicBezTo>
                <a:cubicBezTo>
                  <a:pt x="927" y="914"/>
                  <a:pt x="927" y="914"/>
                  <a:pt x="927" y="914"/>
                </a:cubicBezTo>
                <a:cubicBezTo>
                  <a:pt x="946" y="817"/>
                  <a:pt x="946" y="817"/>
                  <a:pt x="946" y="817"/>
                </a:cubicBezTo>
                <a:cubicBezTo>
                  <a:pt x="1289" y="817"/>
                  <a:pt x="1289" y="817"/>
                  <a:pt x="1289" y="817"/>
                </a:cubicBezTo>
                <a:cubicBezTo>
                  <a:pt x="1269" y="914"/>
                  <a:pt x="1269" y="914"/>
                  <a:pt x="1269" y="914"/>
                </a:cubicBezTo>
                <a:cubicBezTo>
                  <a:pt x="1163" y="914"/>
                  <a:pt x="1163" y="914"/>
                  <a:pt x="1163" y="914"/>
                </a:cubicBezTo>
                <a:cubicBezTo>
                  <a:pt x="1120" y="1200"/>
                  <a:pt x="1120" y="1200"/>
                  <a:pt x="1120" y="1200"/>
                </a:cubicBezTo>
                <a:lnTo>
                  <a:pt x="994" y="1200"/>
                </a:lnTo>
                <a:close/>
                <a:moveTo>
                  <a:pt x="479" y="1200"/>
                </a:moveTo>
                <a:cubicBezTo>
                  <a:pt x="672" y="819"/>
                  <a:pt x="672" y="819"/>
                  <a:pt x="672" y="819"/>
                </a:cubicBezTo>
                <a:cubicBezTo>
                  <a:pt x="798" y="819"/>
                  <a:pt x="798" y="819"/>
                  <a:pt x="798" y="819"/>
                </a:cubicBezTo>
                <a:cubicBezTo>
                  <a:pt x="877" y="1200"/>
                  <a:pt x="877" y="1200"/>
                  <a:pt x="877" y="1200"/>
                </a:cubicBezTo>
                <a:cubicBezTo>
                  <a:pt x="759" y="1200"/>
                  <a:pt x="759" y="1200"/>
                  <a:pt x="759" y="1200"/>
                </a:cubicBezTo>
                <a:cubicBezTo>
                  <a:pt x="752" y="1155"/>
                  <a:pt x="752" y="1155"/>
                  <a:pt x="752" y="1155"/>
                </a:cubicBezTo>
                <a:cubicBezTo>
                  <a:pt x="626" y="1155"/>
                  <a:pt x="626" y="1155"/>
                  <a:pt x="626" y="1155"/>
                </a:cubicBezTo>
                <a:cubicBezTo>
                  <a:pt x="606" y="1200"/>
                  <a:pt x="606" y="1200"/>
                  <a:pt x="606" y="1200"/>
                </a:cubicBezTo>
                <a:lnTo>
                  <a:pt x="479" y="1200"/>
                </a:lnTo>
                <a:close/>
                <a:moveTo>
                  <a:pt x="657" y="1075"/>
                </a:moveTo>
                <a:cubicBezTo>
                  <a:pt x="739" y="1075"/>
                  <a:pt x="739" y="1075"/>
                  <a:pt x="739" y="1075"/>
                </a:cubicBezTo>
                <a:cubicBezTo>
                  <a:pt x="717" y="936"/>
                  <a:pt x="717" y="936"/>
                  <a:pt x="717" y="936"/>
                </a:cubicBezTo>
                <a:lnTo>
                  <a:pt x="657" y="1075"/>
                </a:lnTo>
                <a:close/>
                <a:moveTo>
                  <a:pt x="273" y="1200"/>
                </a:moveTo>
                <a:cubicBezTo>
                  <a:pt x="351" y="819"/>
                  <a:pt x="351" y="819"/>
                  <a:pt x="351" y="819"/>
                </a:cubicBezTo>
                <a:cubicBezTo>
                  <a:pt x="479" y="819"/>
                  <a:pt x="479" y="819"/>
                  <a:pt x="479" y="819"/>
                </a:cubicBezTo>
                <a:cubicBezTo>
                  <a:pt x="401" y="1200"/>
                  <a:pt x="401" y="1200"/>
                  <a:pt x="401" y="1200"/>
                </a:cubicBezTo>
                <a:lnTo>
                  <a:pt x="273" y="120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50071345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WHITE_Title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D976F-6FAA-4B37-814C-E2540D4155CD}"/>
              </a:ext>
            </a:extLst>
          </p:cNvPr>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3" name="Date Placeholder 2">
            <a:extLst>
              <a:ext uri="{FF2B5EF4-FFF2-40B4-BE49-F238E27FC236}">
                <a16:creationId xmlns:a16="http://schemas.microsoft.com/office/drawing/2014/main" id="{0F0BFC25-F2D8-40D7-96BA-C0F78F6A687A}"/>
              </a:ext>
            </a:extLst>
          </p:cNvPr>
          <p:cNvSpPr>
            <a:spLocks noGrp="1"/>
          </p:cNvSpPr>
          <p:nvPr>
            <p:ph type="dt" sz="half" idx="10"/>
          </p:nvPr>
        </p:nvSpPr>
        <p:spPr/>
        <p:txBody>
          <a:bodyPr/>
          <a:lstStyle>
            <a:lvl1pPr>
              <a:defRPr>
                <a:solidFill>
                  <a:schemeClr val="accent1"/>
                </a:solidFill>
              </a:defRPr>
            </a:lvl1pPr>
          </a:lstStyle>
          <a:p>
            <a:fld id="{F82CEB40-7C69-47E5-9106-E566935D3F53}" type="datetime3">
              <a:rPr lang="en-US" smtClean="0"/>
              <a:pPr/>
              <a:t>4 June 2024</a:t>
            </a:fld>
            <a:endParaRPr lang="en-US"/>
          </a:p>
        </p:txBody>
      </p:sp>
      <p:sp>
        <p:nvSpPr>
          <p:cNvPr id="4" name="Footer Placeholder 3">
            <a:extLst>
              <a:ext uri="{FF2B5EF4-FFF2-40B4-BE49-F238E27FC236}">
                <a16:creationId xmlns:a16="http://schemas.microsoft.com/office/drawing/2014/main" id="{D0EEA34B-ADB0-4A9B-A944-DB4F9AB7A20C}"/>
              </a:ext>
            </a:extLst>
          </p:cNvPr>
          <p:cNvSpPr>
            <a:spLocks noGrp="1"/>
          </p:cNvSpPr>
          <p:nvPr>
            <p:ph type="ftr" sz="quarter" idx="11"/>
          </p:nvPr>
        </p:nvSpPr>
        <p:spPr/>
        <p:txBody>
          <a:bodyPr/>
          <a:lstStyle>
            <a:lvl1pPr>
              <a:defRPr>
                <a:solidFill>
                  <a:schemeClr val="accent1"/>
                </a:solidFill>
              </a:defRPr>
            </a:lvl1pPr>
          </a:lstStyle>
          <a:p>
            <a:endParaRPr lang="en-US"/>
          </a:p>
        </p:txBody>
      </p:sp>
      <p:sp>
        <p:nvSpPr>
          <p:cNvPr id="5" name="Slide Number Placeholder 4">
            <a:extLst>
              <a:ext uri="{FF2B5EF4-FFF2-40B4-BE49-F238E27FC236}">
                <a16:creationId xmlns:a16="http://schemas.microsoft.com/office/drawing/2014/main" id="{E72EE72B-8C4F-4C4B-8E3A-D7A4D706EB14}"/>
              </a:ext>
            </a:extLst>
          </p:cNvPr>
          <p:cNvSpPr>
            <a:spLocks noGrp="1"/>
          </p:cNvSpPr>
          <p:nvPr>
            <p:ph type="sldNum" sz="quarter" idx="12"/>
          </p:nvPr>
        </p:nvSpPr>
        <p:spPr/>
        <p:txBody>
          <a:bodyPr/>
          <a:lstStyle>
            <a:lvl1pPr>
              <a:defRPr>
                <a:solidFill>
                  <a:schemeClr val="accent1"/>
                </a:solidFill>
              </a:defRPr>
            </a:lvl1pPr>
          </a:lstStyle>
          <a:p>
            <a:fld id="{1A9E565A-6679-4A67-8FB7-14EA342FD6E1}" type="slidenum">
              <a:rPr lang="en-US" smtClean="0"/>
              <a:pPr/>
              <a:t>‹#›</a:t>
            </a:fld>
            <a:endParaRPr lang="en-US"/>
          </a:p>
        </p:txBody>
      </p:sp>
      <p:sp>
        <p:nvSpPr>
          <p:cNvPr id="6" name="Freeform 5">
            <a:extLst>
              <a:ext uri="{FF2B5EF4-FFF2-40B4-BE49-F238E27FC236}">
                <a16:creationId xmlns:a16="http://schemas.microsoft.com/office/drawing/2014/main" id="{9E037E20-29EF-410F-AA70-D50FAE88B30D}"/>
              </a:ext>
            </a:extLst>
          </p:cNvPr>
          <p:cNvSpPr>
            <a:spLocks noChangeAspect="1" noEditPoints="1"/>
          </p:cNvSpPr>
          <p:nvPr userDrawn="1"/>
        </p:nvSpPr>
        <p:spPr bwMode="auto">
          <a:xfrm>
            <a:off x="10910325" y="5917889"/>
            <a:ext cx="900000" cy="563616"/>
          </a:xfrm>
          <a:custGeom>
            <a:avLst/>
            <a:gdLst>
              <a:gd name="T0" fmla="*/ 971 w 1920"/>
              <a:gd name="T1" fmla="*/ 446 h 1200"/>
              <a:gd name="T2" fmla="*/ 860 w 1920"/>
              <a:gd name="T3" fmla="*/ 461 h 1200"/>
              <a:gd name="T4" fmla="*/ 971 w 1920"/>
              <a:gd name="T5" fmla="*/ 12 h 1200"/>
              <a:gd name="T6" fmla="*/ 971 w 1920"/>
              <a:gd name="T7" fmla="*/ 12 h 1200"/>
              <a:gd name="T8" fmla="*/ 950 w 1920"/>
              <a:gd name="T9" fmla="*/ 137 h 1200"/>
              <a:gd name="T10" fmla="*/ 971 w 1920"/>
              <a:gd name="T11" fmla="*/ 301 h 1200"/>
              <a:gd name="T12" fmla="*/ 971 w 1920"/>
              <a:gd name="T13" fmla="*/ 424 h 1200"/>
              <a:gd name="T14" fmla="*/ 1092 w 1920"/>
              <a:gd name="T15" fmla="*/ 451 h 1200"/>
              <a:gd name="T16" fmla="*/ 1154 w 1920"/>
              <a:gd name="T17" fmla="*/ 514 h 1200"/>
              <a:gd name="T18" fmla="*/ 1154 w 1920"/>
              <a:gd name="T19" fmla="*/ 514 h 1200"/>
              <a:gd name="T20" fmla="*/ 816 w 1920"/>
              <a:gd name="T21" fmla="*/ 301 h 1200"/>
              <a:gd name="T22" fmla="*/ 660 w 1920"/>
              <a:gd name="T23" fmla="*/ 301 h 1200"/>
              <a:gd name="T24" fmla="*/ 749 w 1920"/>
              <a:gd name="T25" fmla="*/ 500 h 1200"/>
              <a:gd name="T26" fmla="*/ 839 w 1920"/>
              <a:gd name="T27" fmla="*/ 470 h 1200"/>
              <a:gd name="T28" fmla="*/ 971 w 1920"/>
              <a:gd name="T29" fmla="*/ 158 h 1200"/>
              <a:gd name="T30" fmla="*/ 1071 w 1920"/>
              <a:gd name="T31" fmla="*/ 139 h 1200"/>
              <a:gd name="T32" fmla="*/ 1127 w 1920"/>
              <a:gd name="T33" fmla="*/ 280 h 1200"/>
              <a:gd name="T34" fmla="*/ 1260 w 1920"/>
              <a:gd name="T35" fmla="*/ 280 h 1200"/>
              <a:gd name="T36" fmla="*/ 990 w 1920"/>
              <a:gd name="T37" fmla="*/ 0 h 1200"/>
              <a:gd name="T38" fmla="*/ 950 w 1920"/>
              <a:gd name="T39" fmla="*/ 280 h 1200"/>
              <a:gd name="T40" fmla="*/ 950 w 1920"/>
              <a:gd name="T41" fmla="*/ 158 h 1200"/>
              <a:gd name="T42" fmla="*/ 829 w 1920"/>
              <a:gd name="T43" fmla="*/ 131 h 1200"/>
              <a:gd name="T44" fmla="*/ 765 w 1920"/>
              <a:gd name="T45" fmla="*/ 67 h 1200"/>
              <a:gd name="T46" fmla="*/ 765 w 1920"/>
              <a:gd name="T47" fmla="*/ 67 h 1200"/>
              <a:gd name="T48" fmla="*/ 849 w 1920"/>
              <a:gd name="T49" fmla="*/ 646 h 1200"/>
              <a:gd name="T50" fmla="*/ 282 w 1920"/>
              <a:gd name="T51" fmla="*/ 671 h 1200"/>
              <a:gd name="T52" fmla="*/ 289 w 1920"/>
              <a:gd name="T53" fmla="*/ 650 h 1200"/>
              <a:gd name="T54" fmla="*/ 565 w 1920"/>
              <a:gd name="T55" fmla="*/ 556 h 1200"/>
              <a:gd name="T56" fmla="*/ 515 w 1920"/>
              <a:gd name="T57" fmla="*/ 483 h 1200"/>
              <a:gd name="T58" fmla="*/ 0 w 1920"/>
              <a:gd name="T59" fmla="*/ 388 h 1200"/>
              <a:gd name="T60" fmla="*/ 1071 w 1920"/>
              <a:gd name="T61" fmla="*/ 646 h 1200"/>
              <a:gd name="T62" fmla="*/ 1638 w 1920"/>
              <a:gd name="T63" fmla="*/ 671 h 1200"/>
              <a:gd name="T64" fmla="*/ 1631 w 1920"/>
              <a:gd name="T65" fmla="*/ 650 h 1200"/>
              <a:gd name="T66" fmla="*/ 1355 w 1920"/>
              <a:gd name="T67" fmla="*/ 556 h 1200"/>
              <a:gd name="T68" fmla="*/ 1405 w 1920"/>
              <a:gd name="T69" fmla="*/ 483 h 1200"/>
              <a:gd name="T70" fmla="*/ 1920 w 1920"/>
              <a:gd name="T71" fmla="*/ 388 h 1200"/>
              <a:gd name="T72" fmla="*/ 1563 w 1920"/>
              <a:gd name="T73" fmla="*/ 819 h 1200"/>
              <a:gd name="T74" fmla="*/ 1518 w 1920"/>
              <a:gd name="T75" fmla="*/ 1155 h 1200"/>
              <a:gd name="T76" fmla="*/ 1245 w 1920"/>
              <a:gd name="T77" fmla="*/ 1200 h 1200"/>
              <a:gd name="T78" fmla="*/ 1483 w 1920"/>
              <a:gd name="T79" fmla="*/ 936 h 1200"/>
              <a:gd name="T80" fmla="*/ 1038 w 1920"/>
              <a:gd name="T81" fmla="*/ 914 h 1200"/>
              <a:gd name="T82" fmla="*/ 1289 w 1920"/>
              <a:gd name="T83" fmla="*/ 817 h 1200"/>
              <a:gd name="T84" fmla="*/ 1120 w 1920"/>
              <a:gd name="T85" fmla="*/ 1200 h 1200"/>
              <a:gd name="T86" fmla="*/ 672 w 1920"/>
              <a:gd name="T87" fmla="*/ 819 h 1200"/>
              <a:gd name="T88" fmla="*/ 759 w 1920"/>
              <a:gd name="T89" fmla="*/ 1200 h 1200"/>
              <a:gd name="T90" fmla="*/ 606 w 1920"/>
              <a:gd name="T91" fmla="*/ 1200 h 1200"/>
              <a:gd name="T92" fmla="*/ 739 w 1920"/>
              <a:gd name="T93" fmla="*/ 1075 h 1200"/>
              <a:gd name="T94" fmla="*/ 273 w 1920"/>
              <a:gd name="T95" fmla="*/ 1200 h 1200"/>
              <a:gd name="T96" fmla="*/ 401 w 1920"/>
              <a:gd name="T97"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20" h="1200">
                <a:moveTo>
                  <a:pt x="971" y="571"/>
                </a:moveTo>
                <a:cubicBezTo>
                  <a:pt x="1007" y="542"/>
                  <a:pt x="1039" y="503"/>
                  <a:pt x="1060" y="461"/>
                </a:cubicBezTo>
                <a:cubicBezTo>
                  <a:pt x="1032" y="452"/>
                  <a:pt x="1001" y="446"/>
                  <a:pt x="971" y="446"/>
                </a:cubicBezTo>
                <a:lnTo>
                  <a:pt x="971" y="571"/>
                </a:lnTo>
                <a:close/>
                <a:moveTo>
                  <a:pt x="950" y="569"/>
                </a:moveTo>
                <a:cubicBezTo>
                  <a:pt x="913" y="542"/>
                  <a:pt x="881" y="503"/>
                  <a:pt x="860" y="461"/>
                </a:cubicBezTo>
                <a:cubicBezTo>
                  <a:pt x="888" y="451"/>
                  <a:pt x="919" y="446"/>
                  <a:pt x="950" y="446"/>
                </a:cubicBezTo>
                <a:lnTo>
                  <a:pt x="950" y="569"/>
                </a:lnTo>
                <a:close/>
                <a:moveTo>
                  <a:pt x="971" y="12"/>
                </a:moveTo>
                <a:cubicBezTo>
                  <a:pt x="1007" y="41"/>
                  <a:pt x="1039" y="79"/>
                  <a:pt x="1060" y="120"/>
                </a:cubicBezTo>
                <a:cubicBezTo>
                  <a:pt x="1032" y="130"/>
                  <a:pt x="1001" y="137"/>
                  <a:pt x="971" y="137"/>
                </a:cubicBezTo>
                <a:lnTo>
                  <a:pt x="971" y="12"/>
                </a:lnTo>
                <a:close/>
                <a:moveTo>
                  <a:pt x="950" y="12"/>
                </a:moveTo>
                <a:cubicBezTo>
                  <a:pt x="913" y="41"/>
                  <a:pt x="881" y="80"/>
                  <a:pt x="860" y="120"/>
                </a:cubicBezTo>
                <a:cubicBezTo>
                  <a:pt x="888" y="129"/>
                  <a:pt x="919" y="137"/>
                  <a:pt x="950" y="137"/>
                </a:cubicBezTo>
                <a:lnTo>
                  <a:pt x="950" y="12"/>
                </a:lnTo>
                <a:close/>
                <a:moveTo>
                  <a:pt x="971" y="424"/>
                </a:moveTo>
                <a:cubicBezTo>
                  <a:pt x="971" y="301"/>
                  <a:pt x="971" y="301"/>
                  <a:pt x="971" y="301"/>
                </a:cubicBezTo>
                <a:cubicBezTo>
                  <a:pt x="1104" y="301"/>
                  <a:pt x="1104" y="301"/>
                  <a:pt x="1104" y="301"/>
                </a:cubicBezTo>
                <a:cubicBezTo>
                  <a:pt x="1104" y="350"/>
                  <a:pt x="1092" y="398"/>
                  <a:pt x="1071" y="443"/>
                </a:cubicBezTo>
                <a:cubicBezTo>
                  <a:pt x="1040" y="432"/>
                  <a:pt x="1004" y="424"/>
                  <a:pt x="971" y="424"/>
                </a:cubicBezTo>
                <a:moveTo>
                  <a:pt x="1260" y="301"/>
                </a:moveTo>
                <a:cubicBezTo>
                  <a:pt x="1127" y="301"/>
                  <a:pt x="1127" y="301"/>
                  <a:pt x="1127" y="301"/>
                </a:cubicBezTo>
                <a:cubicBezTo>
                  <a:pt x="1125" y="355"/>
                  <a:pt x="1114" y="403"/>
                  <a:pt x="1092" y="451"/>
                </a:cubicBezTo>
                <a:cubicBezTo>
                  <a:pt x="1120" y="464"/>
                  <a:pt x="1146" y="480"/>
                  <a:pt x="1171" y="500"/>
                </a:cubicBezTo>
                <a:cubicBezTo>
                  <a:pt x="1225" y="447"/>
                  <a:pt x="1257" y="375"/>
                  <a:pt x="1260" y="301"/>
                </a:cubicBezTo>
                <a:moveTo>
                  <a:pt x="1154" y="514"/>
                </a:moveTo>
                <a:cubicBezTo>
                  <a:pt x="1133" y="496"/>
                  <a:pt x="1107" y="480"/>
                  <a:pt x="1081" y="470"/>
                </a:cubicBezTo>
                <a:cubicBezTo>
                  <a:pt x="1057" y="513"/>
                  <a:pt x="1028" y="549"/>
                  <a:pt x="990" y="582"/>
                </a:cubicBezTo>
                <a:cubicBezTo>
                  <a:pt x="1051" y="574"/>
                  <a:pt x="1107" y="552"/>
                  <a:pt x="1154" y="514"/>
                </a:cubicBezTo>
                <a:moveTo>
                  <a:pt x="950" y="424"/>
                </a:moveTo>
                <a:cubicBezTo>
                  <a:pt x="950" y="301"/>
                  <a:pt x="950" y="301"/>
                  <a:pt x="950" y="301"/>
                </a:cubicBezTo>
                <a:cubicBezTo>
                  <a:pt x="816" y="301"/>
                  <a:pt x="816" y="301"/>
                  <a:pt x="816" y="301"/>
                </a:cubicBezTo>
                <a:cubicBezTo>
                  <a:pt x="817" y="350"/>
                  <a:pt x="828" y="399"/>
                  <a:pt x="849" y="443"/>
                </a:cubicBezTo>
                <a:cubicBezTo>
                  <a:pt x="881" y="432"/>
                  <a:pt x="915" y="424"/>
                  <a:pt x="950" y="424"/>
                </a:cubicBezTo>
                <a:moveTo>
                  <a:pt x="660" y="301"/>
                </a:moveTo>
                <a:cubicBezTo>
                  <a:pt x="793" y="301"/>
                  <a:pt x="793" y="301"/>
                  <a:pt x="793" y="301"/>
                </a:cubicBezTo>
                <a:cubicBezTo>
                  <a:pt x="796" y="355"/>
                  <a:pt x="808" y="402"/>
                  <a:pt x="829" y="451"/>
                </a:cubicBezTo>
                <a:cubicBezTo>
                  <a:pt x="800" y="464"/>
                  <a:pt x="774" y="480"/>
                  <a:pt x="749" y="500"/>
                </a:cubicBezTo>
                <a:cubicBezTo>
                  <a:pt x="695" y="447"/>
                  <a:pt x="664" y="377"/>
                  <a:pt x="660" y="301"/>
                </a:cubicBezTo>
                <a:moveTo>
                  <a:pt x="765" y="514"/>
                </a:moveTo>
                <a:cubicBezTo>
                  <a:pt x="788" y="497"/>
                  <a:pt x="813" y="479"/>
                  <a:pt x="839" y="470"/>
                </a:cubicBezTo>
                <a:cubicBezTo>
                  <a:pt x="863" y="513"/>
                  <a:pt x="892" y="549"/>
                  <a:pt x="930" y="582"/>
                </a:cubicBezTo>
                <a:cubicBezTo>
                  <a:pt x="869" y="574"/>
                  <a:pt x="812" y="552"/>
                  <a:pt x="765" y="514"/>
                </a:cubicBezTo>
                <a:moveTo>
                  <a:pt x="971" y="158"/>
                </a:moveTo>
                <a:cubicBezTo>
                  <a:pt x="971" y="280"/>
                  <a:pt x="971" y="280"/>
                  <a:pt x="971" y="280"/>
                </a:cubicBezTo>
                <a:cubicBezTo>
                  <a:pt x="1104" y="280"/>
                  <a:pt x="1104" y="280"/>
                  <a:pt x="1104" y="280"/>
                </a:cubicBezTo>
                <a:cubicBezTo>
                  <a:pt x="1104" y="231"/>
                  <a:pt x="1092" y="184"/>
                  <a:pt x="1071" y="139"/>
                </a:cubicBezTo>
                <a:cubicBezTo>
                  <a:pt x="1039" y="150"/>
                  <a:pt x="1005" y="157"/>
                  <a:pt x="971" y="158"/>
                </a:cubicBezTo>
                <a:moveTo>
                  <a:pt x="1260" y="280"/>
                </a:moveTo>
                <a:cubicBezTo>
                  <a:pt x="1127" y="280"/>
                  <a:pt x="1127" y="280"/>
                  <a:pt x="1127" y="280"/>
                </a:cubicBezTo>
                <a:cubicBezTo>
                  <a:pt x="1125" y="227"/>
                  <a:pt x="1113" y="178"/>
                  <a:pt x="1092" y="131"/>
                </a:cubicBezTo>
                <a:cubicBezTo>
                  <a:pt x="1120" y="118"/>
                  <a:pt x="1147" y="102"/>
                  <a:pt x="1171" y="82"/>
                </a:cubicBezTo>
                <a:cubicBezTo>
                  <a:pt x="1228" y="138"/>
                  <a:pt x="1257" y="207"/>
                  <a:pt x="1260" y="280"/>
                </a:cubicBezTo>
                <a:moveTo>
                  <a:pt x="1154" y="67"/>
                </a:moveTo>
                <a:cubicBezTo>
                  <a:pt x="1133" y="86"/>
                  <a:pt x="1107" y="103"/>
                  <a:pt x="1081" y="113"/>
                </a:cubicBezTo>
                <a:cubicBezTo>
                  <a:pt x="1057" y="68"/>
                  <a:pt x="1028" y="33"/>
                  <a:pt x="990" y="0"/>
                </a:cubicBezTo>
                <a:cubicBezTo>
                  <a:pt x="1051" y="7"/>
                  <a:pt x="1107" y="30"/>
                  <a:pt x="1154" y="67"/>
                </a:cubicBezTo>
                <a:moveTo>
                  <a:pt x="950" y="158"/>
                </a:moveTo>
                <a:cubicBezTo>
                  <a:pt x="950" y="280"/>
                  <a:pt x="950" y="280"/>
                  <a:pt x="950" y="280"/>
                </a:cubicBezTo>
                <a:cubicBezTo>
                  <a:pt x="816" y="280"/>
                  <a:pt x="816" y="280"/>
                  <a:pt x="816" y="280"/>
                </a:cubicBezTo>
                <a:cubicBezTo>
                  <a:pt x="817" y="232"/>
                  <a:pt x="828" y="183"/>
                  <a:pt x="849" y="139"/>
                </a:cubicBezTo>
                <a:cubicBezTo>
                  <a:pt x="881" y="150"/>
                  <a:pt x="915" y="157"/>
                  <a:pt x="950" y="158"/>
                </a:cubicBezTo>
                <a:moveTo>
                  <a:pt x="660" y="280"/>
                </a:moveTo>
                <a:cubicBezTo>
                  <a:pt x="793" y="280"/>
                  <a:pt x="793" y="280"/>
                  <a:pt x="793" y="280"/>
                </a:cubicBezTo>
                <a:cubicBezTo>
                  <a:pt x="796" y="227"/>
                  <a:pt x="808" y="179"/>
                  <a:pt x="829" y="131"/>
                </a:cubicBezTo>
                <a:cubicBezTo>
                  <a:pt x="800" y="118"/>
                  <a:pt x="774" y="103"/>
                  <a:pt x="749" y="82"/>
                </a:cubicBezTo>
                <a:cubicBezTo>
                  <a:pt x="694" y="136"/>
                  <a:pt x="664" y="205"/>
                  <a:pt x="660" y="280"/>
                </a:cubicBezTo>
                <a:moveTo>
                  <a:pt x="765" y="67"/>
                </a:moveTo>
                <a:cubicBezTo>
                  <a:pt x="788" y="86"/>
                  <a:pt x="812" y="103"/>
                  <a:pt x="839" y="113"/>
                </a:cubicBezTo>
                <a:cubicBezTo>
                  <a:pt x="862" y="69"/>
                  <a:pt x="893" y="32"/>
                  <a:pt x="930" y="0"/>
                </a:cubicBezTo>
                <a:cubicBezTo>
                  <a:pt x="869" y="7"/>
                  <a:pt x="813" y="30"/>
                  <a:pt x="765" y="67"/>
                </a:cubicBezTo>
                <a:moveTo>
                  <a:pt x="0" y="388"/>
                </a:moveTo>
                <a:cubicBezTo>
                  <a:pt x="600" y="388"/>
                  <a:pt x="600" y="388"/>
                  <a:pt x="600" y="388"/>
                </a:cubicBezTo>
                <a:cubicBezTo>
                  <a:pt x="622" y="495"/>
                  <a:pt x="698" y="584"/>
                  <a:pt x="849" y="646"/>
                </a:cubicBezTo>
                <a:cubicBezTo>
                  <a:pt x="832" y="697"/>
                  <a:pt x="773" y="744"/>
                  <a:pt x="712" y="744"/>
                </a:cubicBezTo>
                <a:cubicBezTo>
                  <a:pt x="387" y="744"/>
                  <a:pt x="387" y="744"/>
                  <a:pt x="387" y="744"/>
                </a:cubicBezTo>
                <a:cubicBezTo>
                  <a:pt x="337" y="744"/>
                  <a:pt x="298" y="703"/>
                  <a:pt x="282" y="671"/>
                </a:cubicBezTo>
                <a:cubicBezTo>
                  <a:pt x="613" y="671"/>
                  <a:pt x="613" y="671"/>
                  <a:pt x="613" y="671"/>
                </a:cubicBezTo>
                <a:cubicBezTo>
                  <a:pt x="633" y="668"/>
                  <a:pt x="634" y="652"/>
                  <a:pt x="614" y="650"/>
                </a:cubicBezTo>
                <a:cubicBezTo>
                  <a:pt x="289" y="650"/>
                  <a:pt x="289" y="650"/>
                  <a:pt x="289" y="650"/>
                </a:cubicBezTo>
                <a:cubicBezTo>
                  <a:pt x="247" y="650"/>
                  <a:pt x="209" y="615"/>
                  <a:pt x="187" y="577"/>
                </a:cubicBezTo>
                <a:cubicBezTo>
                  <a:pt x="565" y="577"/>
                  <a:pt x="565" y="577"/>
                  <a:pt x="565" y="577"/>
                </a:cubicBezTo>
                <a:cubicBezTo>
                  <a:pt x="584" y="574"/>
                  <a:pt x="584" y="558"/>
                  <a:pt x="565" y="556"/>
                </a:cubicBezTo>
                <a:cubicBezTo>
                  <a:pt x="184" y="556"/>
                  <a:pt x="184" y="556"/>
                  <a:pt x="184" y="556"/>
                </a:cubicBezTo>
                <a:cubicBezTo>
                  <a:pt x="146" y="556"/>
                  <a:pt x="111" y="512"/>
                  <a:pt x="96" y="483"/>
                </a:cubicBezTo>
                <a:cubicBezTo>
                  <a:pt x="515" y="483"/>
                  <a:pt x="515" y="483"/>
                  <a:pt x="515" y="483"/>
                </a:cubicBezTo>
                <a:cubicBezTo>
                  <a:pt x="536" y="480"/>
                  <a:pt x="536" y="461"/>
                  <a:pt x="515" y="460"/>
                </a:cubicBezTo>
                <a:cubicBezTo>
                  <a:pt x="89" y="460"/>
                  <a:pt x="89" y="460"/>
                  <a:pt x="89" y="460"/>
                </a:cubicBezTo>
                <a:cubicBezTo>
                  <a:pt x="55" y="460"/>
                  <a:pt x="23" y="425"/>
                  <a:pt x="0" y="388"/>
                </a:cubicBezTo>
                <a:moveTo>
                  <a:pt x="1920" y="388"/>
                </a:moveTo>
                <a:cubicBezTo>
                  <a:pt x="1320" y="388"/>
                  <a:pt x="1320" y="388"/>
                  <a:pt x="1320" y="388"/>
                </a:cubicBezTo>
                <a:cubicBezTo>
                  <a:pt x="1298" y="495"/>
                  <a:pt x="1222" y="584"/>
                  <a:pt x="1071" y="646"/>
                </a:cubicBezTo>
                <a:cubicBezTo>
                  <a:pt x="1088" y="697"/>
                  <a:pt x="1147" y="744"/>
                  <a:pt x="1208" y="744"/>
                </a:cubicBezTo>
                <a:cubicBezTo>
                  <a:pt x="1533" y="744"/>
                  <a:pt x="1533" y="744"/>
                  <a:pt x="1533" y="744"/>
                </a:cubicBezTo>
                <a:cubicBezTo>
                  <a:pt x="1583" y="744"/>
                  <a:pt x="1622" y="703"/>
                  <a:pt x="1638" y="671"/>
                </a:cubicBezTo>
                <a:cubicBezTo>
                  <a:pt x="1307" y="671"/>
                  <a:pt x="1307" y="671"/>
                  <a:pt x="1307" y="671"/>
                </a:cubicBezTo>
                <a:cubicBezTo>
                  <a:pt x="1287" y="668"/>
                  <a:pt x="1286" y="652"/>
                  <a:pt x="1306" y="650"/>
                </a:cubicBezTo>
                <a:cubicBezTo>
                  <a:pt x="1631" y="650"/>
                  <a:pt x="1631" y="650"/>
                  <a:pt x="1631" y="650"/>
                </a:cubicBezTo>
                <a:cubicBezTo>
                  <a:pt x="1673" y="650"/>
                  <a:pt x="1711" y="615"/>
                  <a:pt x="1733" y="577"/>
                </a:cubicBezTo>
                <a:cubicBezTo>
                  <a:pt x="1355" y="577"/>
                  <a:pt x="1355" y="577"/>
                  <a:pt x="1355" y="577"/>
                </a:cubicBezTo>
                <a:cubicBezTo>
                  <a:pt x="1336" y="574"/>
                  <a:pt x="1336" y="558"/>
                  <a:pt x="1355" y="556"/>
                </a:cubicBezTo>
                <a:cubicBezTo>
                  <a:pt x="1736" y="556"/>
                  <a:pt x="1736" y="556"/>
                  <a:pt x="1736" y="556"/>
                </a:cubicBezTo>
                <a:cubicBezTo>
                  <a:pt x="1774" y="556"/>
                  <a:pt x="1809" y="512"/>
                  <a:pt x="1824" y="483"/>
                </a:cubicBezTo>
                <a:cubicBezTo>
                  <a:pt x="1405" y="483"/>
                  <a:pt x="1405" y="483"/>
                  <a:pt x="1405" y="483"/>
                </a:cubicBezTo>
                <a:cubicBezTo>
                  <a:pt x="1384" y="480"/>
                  <a:pt x="1384" y="461"/>
                  <a:pt x="1405" y="460"/>
                </a:cubicBezTo>
                <a:cubicBezTo>
                  <a:pt x="1831" y="460"/>
                  <a:pt x="1831" y="460"/>
                  <a:pt x="1831" y="460"/>
                </a:cubicBezTo>
                <a:cubicBezTo>
                  <a:pt x="1865" y="460"/>
                  <a:pt x="1897" y="425"/>
                  <a:pt x="1920" y="388"/>
                </a:cubicBezTo>
                <a:moveTo>
                  <a:pt x="1245" y="1200"/>
                </a:moveTo>
                <a:cubicBezTo>
                  <a:pt x="1437" y="819"/>
                  <a:pt x="1437" y="819"/>
                  <a:pt x="1437" y="819"/>
                </a:cubicBezTo>
                <a:cubicBezTo>
                  <a:pt x="1563" y="819"/>
                  <a:pt x="1563" y="819"/>
                  <a:pt x="1563" y="819"/>
                </a:cubicBezTo>
                <a:cubicBezTo>
                  <a:pt x="1643" y="1200"/>
                  <a:pt x="1643" y="1200"/>
                  <a:pt x="1643" y="1200"/>
                </a:cubicBezTo>
                <a:cubicBezTo>
                  <a:pt x="1523" y="1200"/>
                  <a:pt x="1523" y="1200"/>
                  <a:pt x="1523" y="1200"/>
                </a:cubicBezTo>
                <a:cubicBezTo>
                  <a:pt x="1518" y="1155"/>
                  <a:pt x="1518" y="1155"/>
                  <a:pt x="1518" y="1155"/>
                </a:cubicBezTo>
                <a:cubicBezTo>
                  <a:pt x="1392" y="1155"/>
                  <a:pt x="1392" y="1155"/>
                  <a:pt x="1392" y="1155"/>
                </a:cubicBezTo>
                <a:cubicBezTo>
                  <a:pt x="1371" y="1200"/>
                  <a:pt x="1371" y="1200"/>
                  <a:pt x="1371" y="1200"/>
                </a:cubicBezTo>
                <a:lnTo>
                  <a:pt x="1245" y="1200"/>
                </a:lnTo>
                <a:close/>
                <a:moveTo>
                  <a:pt x="1423" y="1075"/>
                </a:moveTo>
                <a:cubicBezTo>
                  <a:pt x="1504" y="1075"/>
                  <a:pt x="1504" y="1075"/>
                  <a:pt x="1504" y="1075"/>
                </a:cubicBezTo>
                <a:cubicBezTo>
                  <a:pt x="1483" y="936"/>
                  <a:pt x="1483" y="936"/>
                  <a:pt x="1483" y="936"/>
                </a:cubicBezTo>
                <a:lnTo>
                  <a:pt x="1423" y="1075"/>
                </a:lnTo>
                <a:close/>
                <a:moveTo>
                  <a:pt x="994" y="1200"/>
                </a:moveTo>
                <a:cubicBezTo>
                  <a:pt x="1038" y="914"/>
                  <a:pt x="1038" y="914"/>
                  <a:pt x="1038" y="914"/>
                </a:cubicBezTo>
                <a:cubicBezTo>
                  <a:pt x="927" y="914"/>
                  <a:pt x="927" y="914"/>
                  <a:pt x="927" y="914"/>
                </a:cubicBezTo>
                <a:cubicBezTo>
                  <a:pt x="946" y="817"/>
                  <a:pt x="946" y="817"/>
                  <a:pt x="946" y="817"/>
                </a:cubicBezTo>
                <a:cubicBezTo>
                  <a:pt x="1289" y="817"/>
                  <a:pt x="1289" y="817"/>
                  <a:pt x="1289" y="817"/>
                </a:cubicBezTo>
                <a:cubicBezTo>
                  <a:pt x="1269" y="914"/>
                  <a:pt x="1269" y="914"/>
                  <a:pt x="1269" y="914"/>
                </a:cubicBezTo>
                <a:cubicBezTo>
                  <a:pt x="1163" y="914"/>
                  <a:pt x="1163" y="914"/>
                  <a:pt x="1163" y="914"/>
                </a:cubicBezTo>
                <a:cubicBezTo>
                  <a:pt x="1120" y="1200"/>
                  <a:pt x="1120" y="1200"/>
                  <a:pt x="1120" y="1200"/>
                </a:cubicBezTo>
                <a:lnTo>
                  <a:pt x="994" y="1200"/>
                </a:lnTo>
                <a:close/>
                <a:moveTo>
                  <a:pt x="479" y="1200"/>
                </a:moveTo>
                <a:cubicBezTo>
                  <a:pt x="672" y="819"/>
                  <a:pt x="672" y="819"/>
                  <a:pt x="672" y="819"/>
                </a:cubicBezTo>
                <a:cubicBezTo>
                  <a:pt x="798" y="819"/>
                  <a:pt x="798" y="819"/>
                  <a:pt x="798" y="819"/>
                </a:cubicBezTo>
                <a:cubicBezTo>
                  <a:pt x="877" y="1200"/>
                  <a:pt x="877" y="1200"/>
                  <a:pt x="877" y="1200"/>
                </a:cubicBezTo>
                <a:cubicBezTo>
                  <a:pt x="759" y="1200"/>
                  <a:pt x="759" y="1200"/>
                  <a:pt x="759" y="1200"/>
                </a:cubicBezTo>
                <a:cubicBezTo>
                  <a:pt x="752" y="1155"/>
                  <a:pt x="752" y="1155"/>
                  <a:pt x="752" y="1155"/>
                </a:cubicBezTo>
                <a:cubicBezTo>
                  <a:pt x="626" y="1155"/>
                  <a:pt x="626" y="1155"/>
                  <a:pt x="626" y="1155"/>
                </a:cubicBezTo>
                <a:cubicBezTo>
                  <a:pt x="606" y="1200"/>
                  <a:pt x="606" y="1200"/>
                  <a:pt x="606" y="1200"/>
                </a:cubicBezTo>
                <a:lnTo>
                  <a:pt x="479" y="1200"/>
                </a:lnTo>
                <a:close/>
                <a:moveTo>
                  <a:pt x="657" y="1075"/>
                </a:moveTo>
                <a:cubicBezTo>
                  <a:pt x="739" y="1075"/>
                  <a:pt x="739" y="1075"/>
                  <a:pt x="739" y="1075"/>
                </a:cubicBezTo>
                <a:cubicBezTo>
                  <a:pt x="717" y="936"/>
                  <a:pt x="717" y="936"/>
                  <a:pt x="717" y="936"/>
                </a:cubicBezTo>
                <a:lnTo>
                  <a:pt x="657" y="1075"/>
                </a:lnTo>
                <a:close/>
                <a:moveTo>
                  <a:pt x="273" y="1200"/>
                </a:moveTo>
                <a:cubicBezTo>
                  <a:pt x="351" y="819"/>
                  <a:pt x="351" y="819"/>
                  <a:pt x="351" y="819"/>
                </a:cubicBezTo>
                <a:cubicBezTo>
                  <a:pt x="479" y="819"/>
                  <a:pt x="479" y="819"/>
                  <a:pt x="479" y="819"/>
                </a:cubicBezTo>
                <a:cubicBezTo>
                  <a:pt x="401" y="1200"/>
                  <a:pt x="401" y="1200"/>
                  <a:pt x="401" y="1200"/>
                </a:cubicBezTo>
                <a:lnTo>
                  <a:pt x="273" y="120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01991219"/>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WHITE_Blank">
    <p:spTree>
      <p:nvGrpSpPr>
        <p:cNvPr id="1" name=""/>
        <p:cNvGrpSpPr/>
        <p:nvPr/>
      </p:nvGrpSpPr>
      <p:grpSpPr>
        <a:xfrm>
          <a:off x="0" y="0"/>
          <a:ext cx="0" cy="0"/>
          <a:chOff x="0" y="0"/>
          <a:chExt cx="0" cy="0"/>
        </a:xfrm>
      </p:grpSpPr>
      <p:sp>
        <p:nvSpPr>
          <p:cNvPr id="5" name="Freeform 5">
            <a:extLst>
              <a:ext uri="{FF2B5EF4-FFF2-40B4-BE49-F238E27FC236}">
                <a16:creationId xmlns:a16="http://schemas.microsoft.com/office/drawing/2014/main" id="{1A86010D-9F01-497B-8478-6CF04E7FA292}"/>
              </a:ext>
            </a:extLst>
          </p:cNvPr>
          <p:cNvSpPr>
            <a:spLocks noChangeAspect="1" noEditPoints="1"/>
          </p:cNvSpPr>
          <p:nvPr userDrawn="1"/>
        </p:nvSpPr>
        <p:spPr bwMode="auto">
          <a:xfrm>
            <a:off x="10910325" y="5917889"/>
            <a:ext cx="900000" cy="563616"/>
          </a:xfrm>
          <a:custGeom>
            <a:avLst/>
            <a:gdLst>
              <a:gd name="T0" fmla="*/ 971 w 1920"/>
              <a:gd name="T1" fmla="*/ 446 h 1200"/>
              <a:gd name="T2" fmla="*/ 860 w 1920"/>
              <a:gd name="T3" fmla="*/ 461 h 1200"/>
              <a:gd name="T4" fmla="*/ 971 w 1920"/>
              <a:gd name="T5" fmla="*/ 12 h 1200"/>
              <a:gd name="T6" fmla="*/ 971 w 1920"/>
              <a:gd name="T7" fmla="*/ 12 h 1200"/>
              <a:gd name="T8" fmla="*/ 950 w 1920"/>
              <a:gd name="T9" fmla="*/ 137 h 1200"/>
              <a:gd name="T10" fmla="*/ 971 w 1920"/>
              <a:gd name="T11" fmla="*/ 301 h 1200"/>
              <a:gd name="T12" fmla="*/ 971 w 1920"/>
              <a:gd name="T13" fmla="*/ 424 h 1200"/>
              <a:gd name="T14" fmla="*/ 1092 w 1920"/>
              <a:gd name="T15" fmla="*/ 451 h 1200"/>
              <a:gd name="T16" fmla="*/ 1154 w 1920"/>
              <a:gd name="T17" fmla="*/ 514 h 1200"/>
              <a:gd name="T18" fmla="*/ 1154 w 1920"/>
              <a:gd name="T19" fmla="*/ 514 h 1200"/>
              <a:gd name="T20" fmla="*/ 816 w 1920"/>
              <a:gd name="T21" fmla="*/ 301 h 1200"/>
              <a:gd name="T22" fmla="*/ 660 w 1920"/>
              <a:gd name="T23" fmla="*/ 301 h 1200"/>
              <a:gd name="T24" fmla="*/ 749 w 1920"/>
              <a:gd name="T25" fmla="*/ 500 h 1200"/>
              <a:gd name="T26" fmla="*/ 839 w 1920"/>
              <a:gd name="T27" fmla="*/ 470 h 1200"/>
              <a:gd name="T28" fmla="*/ 971 w 1920"/>
              <a:gd name="T29" fmla="*/ 158 h 1200"/>
              <a:gd name="T30" fmla="*/ 1071 w 1920"/>
              <a:gd name="T31" fmla="*/ 139 h 1200"/>
              <a:gd name="T32" fmla="*/ 1127 w 1920"/>
              <a:gd name="T33" fmla="*/ 280 h 1200"/>
              <a:gd name="T34" fmla="*/ 1260 w 1920"/>
              <a:gd name="T35" fmla="*/ 280 h 1200"/>
              <a:gd name="T36" fmla="*/ 990 w 1920"/>
              <a:gd name="T37" fmla="*/ 0 h 1200"/>
              <a:gd name="T38" fmla="*/ 950 w 1920"/>
              <a:gd name="T39" fmla="*/ 280 h 1200"/>
              <a:gd name="T40" fmla="*/ 950 w 1920"/>
              <a:gd name="T41" fmla="*/ 158 h 1200"/>
              <a:gd name="T42" fmla="*/ 829 w 1920"/>
              <a:gd name="T43" fmla="*/ 131 h 1200"/>
              <a:gd name="T44" fmla="*/ 765 w 1920"/>
              <a:gd name="T45" fmla="*/ 67 h 1200"/>
              <a:gd name="T46" fmla="*/ 765 w 1920"/>
              <a:gd name="T47" fmla="*/ 67 h 1200"/>
              <a:gd name="T48" fmla="*/ 849 w 1920"/>
              <a:gd name="T49" fmla="*/ 646 h 1200"/>
              <a:gd name="T50" fmla="*/ 282 w 1920"/>
              <a:gd name="T51" fmla="*/ 671 h 1200"/>
              <a:gd name="T52" fmla="*/ 289 w 1920"/>
              <a:gd name="T53" fmla="*/ 650 h 1200"/>
              <a:gd name="T54" fmla="*/ 565 w 1920"/>
              <a:gd name="T55" fmla="*/ 556 h 1200"/>
              <a:gd name="T56" fmla="*/ 515 w 1920"/>
              <a:gd name="T57" fmla="*/ 483 h 1200"/>
              <a:gd name="T58" fmla="*/ 0 w 1920"/>
              <a:gd name="T59" fmla="*/ 388 h 1200"/>
              <a:gd name="T60" fmla="*/ 1071 w 1920"/>
              <a:gd name="T61" fmla="*/ 646 h 1200"/>
              <a:gd name="T62" fmla="*/ 1638 w 1920"/>
              <a:gd name="T63" fmla="*/ 671 h 1200"/>
              <a:gd name="T64" fmla="*/ 1631 w 1920"/>
              <a:gd name="T65" fmla="*/ 650 h 1200"/>
              <a:gd name="T66" fmla="*/ 1355 w 1920"/>
              <a:gd name="T67" fmla="*/ 556 h 1200"/>
              <a:gd name="T68" fmla="*/ 1405 w 1920"/>
              <a:gd name="T69" fmla="*/ 483 h 1200"/>
              <a:gd name="T70" fmla="*/ 1920 w 1920"/>
              <a:gd name="T71" fmla="*/ 388 h 1200"/>
              <a:gd name="T72" fmla="*/ 1563 w 1920"/>
              <a:gd name="T73" fmla="*/ 819 h 1200"/>
              <a:gd name="T74" fmla="*/ 1518 w 1920"/>
              <a:gd name="T75" fmla="*/ 1155 h 1200"/>
              <a:gd name="T76" fmla="*/ 1245 w 1920"/>
              <a:gd name="T77" fmla="*/ 1200 h 1200"/>
              <a:gd name="T78" fmla="*/ 1483 w 1920"/>
              <a:gd name="T79" fmla="*/ 936 h 1200"/>
              <a:gd name="T80" fmla="*/ 1038 w 1920"/>
              <a:gd name="T81" fmla="*/ 914 h 1200"/>
              <a:gd name="T82" fmla="*/ 1289 w 1920"/>
              <a:gd name="T83" fmla="*/ 817 h 1200"/>
              <a:gd name="T84" fmla="*/ 1120 w 1920"/>
              <a:gd name="T85" fmla="*/ 1200 h 1200"/>
              <a:gd name="T86" fmla="*/ 672 w 1920"/>
              <a:gd name="T87" fmla="*/ 819 h 1200"/>
              <a:gd name="T88" fmla="*/ 759 w 1920"/>
              <a:gd name="T89" fmla="*/ 1200 h 1200"/>
              <a:gd name="T90" fmla="*/ 606 w 1920"/>
              <a:gd name="T91" fmla="*/ 1200 h 1200"/>
              <a:gd name="T92" fmla="*/ 739 w 1920"/>
              <a:gd name="T93" fmla="*/ 1075 h 1200"/>
              <a:gd name="T94" fmla="*/ 273 w 1920"/>
              <a:gd name="T95" fmla="*/ 1200 h 1200"/>
              <a:gd name="T96" fmla="*/ 401 w 1920"/>
              <a:gd name="T97"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20" h="1200">
                <a:moveTo>
                  <a:pt x="971" y="571"/>
                </a:moveTo>
                <a:cubicBezTo>
                  <a:pt x="1007" y="542"/>
                  <a:pt x="1039" y="503"/>
                  <a:pt x="1060" y="461"/>
                </a:cubicBezTo>
                <a:cubicBezTo>
                  <a:pt x="1032" y="452"/>
                  <a:pt x="1001" y="446"/>
                  <a:pt x="971" y="446"/>
                </a:cubicBezTo>
                <a:lnTo>
                  <a:pt x="971" y="571"/>
                </a:lnTo>
                <a:close/>
                <a:moveTo>
                  <a:pt x="950" y="569"/>
                </a:moveTo>
                <a:cubicBezTo>
                  <a:pt x="913" y="542"/>
                  <a:pt x="881" y="503"/>
                  <a:pt x="860" y="461"/>
                </a:cubicBezTo>
                <a:cubicBezTo>
                  <a:pt x="888" y="451"/>
                  <a:pt x="919" y="446"/>
                  <a:pt x="950" y="446"/>
                </a:cubicBezTo>
                <a:lnTo>
                  <a:pt x="950" y="569"/>
                </a:lnTo>
                <a:close/>
                <a:moveTo>
                  <a:pt x="971" y="12"/>
                </a:moveTo>
                <a:cubicBezTo>
                  <a:pt x="1007" y="41"/>
                  <a:pt x="1039" y="79"/>
                  <a:pt x="1060" y="120"/>
                </a:cubicBezTo>
                <a:cubicBezTo>
                  <a:pt x="1032" y="130"/>
                  <a:pt x="1001" y="137"/>
                  <a:pt x="971" y="137"/>
                </a:cubicBezTo>
                <a:lnTo>
                  <a:pt x="971" y="12"/>
                </a:lnTo>
                <a:close/>
                <a:moveTo>
                  <a:pt x="950" y="12"/>
                </a:moveTo>
                <a:cubicBezTo>
                  <a:pt x="913" y="41"/>
                  <a:pt x="881" y="80"/>
                  <a:pt x="860" y="120"/>
                </a:cubicBezTo>
                <a:cubicBezTo>
                  <a:pt x="888" y="129"/>
                  <a:pt x="919" y="137"/>
                  <a:pt x="950" y="137"/>
                </a:cubicBezTo>
                <a:lnTo>
                  <a:pt x="950" y="12"/>
                </a:lnTo>
                <a:close/>
                <a:moveTo>
                  <a:pt x="971" y="424"/>
                </a:moveTo>
                <a:cubicBezTo>
                  <a:pt x="971" y="301"/>
                  <a:pt x="971" y="301"/>
                  <a:pt x="971" y="301"/>
                </a:cubicBezTo>
                <a:cubicBezTo>
                  <a:pt x="1104" y="301"/>
                  <a:pt x="1104" y="301"/>
                  <a:pt x="1104" y="301"/>
                </a:cubicBezTo>
                <a:cubicBezTo>
                  <a:pt x="1104" y="350"/>
                  <a:pt x="1092" y="398"/>
                  <a:pt x="1071" y="443"/>
                </a:cubicBezTo>
                <a:cubicBezTo>
                  <a:pt x="1040" y="432"/>
                  <a:pt x="1004" y="424"/>
                  <a:pt x="971" y="424"/>
                </a:cubicBezTo>
                <a:moveTo>
                  <a:pt x="1260" y="301"/>
                </a:moveTo>
                <a:cubicBezTo>
                  <a:pt x="1127" y="301"/>
                  <a:pt x="1127" y="301"/>
                  <a:pt x="1127" y="301"/>
                </a:cubicBezTo>
                <a:cubicBezTo>
                  <a:pt x="1125" y="355"/>
                  <a:pt x="1114" y="403"/>
                  <a:pt x="1092" y="451"/>
                </a:cubicBezTo>
                <a:cubicBezTo>
                  <a:pt x="1120" y="464"/>
                  <a:pt x="1146" y="480"/>
                  <a:pt x="1171" y="500"/>
                </a:cubicBezTo>
                <a:cubicBezTo>
                  <a:pt x="1225" y="447"/>
                  <a:pt x="1257" y="375"/>
                  <a:pt x="1260" y="301"/>
                </a:cubicBezTo>
                <a:moveTo>
                  <a:pt x="1154" y="514"/>
                </a:moveTo>
                <a:cubicBezTo>
                  <a:pt x="1133" y="496"/>
                  <a:pt x="1107" y="480"/>
                  <a:pt x="1081" y="470"/>
                </a:cubicBezTo>
                <a:cubicBezTo>
                  <a:pt x="1057" y="513"/>
                  <a:pt x="1028" y="549"/>
                  <a:pt x="990" y="582"/>
                </a:cubicBezTo>
                <a:cubicBezTo>
                  <a:pt x="1051" y="574"/>
                  <a:pt x="1107" y="552"/>
                  <a:pt x="1154" y="514"/>
                </a:cubicBezTo>
                <a:moveTo>
                  <a:pt x="950" y="424"/>
                </a:moveTo>
                <a:cubicBezTo>
                  <a:pt x="950" y="301"/>
                  <a:pt x="950" y="301"/>
                  <a:pt x="950" y="301"/>
                </a:cubicBezTo>
                <a:cubicBezTo>
                  <a:pt x="816" y="301"/>
                  <a:pt x="816" y="301"/>
                  <a:pt x="816" y="301"/>
                </a:cubicBezTo>
                <a:cubicBezTo>
                  <a:pt x="817" y="350"/>
                  <a:pt x="828" y="399"/>
                  <a:pt x="849" y="443"/>
                </a:cubicBezTo>
                <a:cubicBezTo>
                  <a:pt x="881" y="432"/>
                  <a:pt x="915" y="424"/>
                  <a:pt x="950" y="424"/>
                </a:cubicBezTo>
                <a:moveTo>
                  <a:pt x="660" y="301"/>
                </a:moveTo>
                <a:cubicBezTo>
                  <a:pt x="793" y="301"/>
                  <a:pt x="793" y="301"/>
                  <a:pt x="793" y="301"/>
                </a:cubicBezTo>
                <a:cubicBezTo>
                  <a:pt x="796" y="355"/>
                  <a:pt x="808" y="402"/>
                  <a:pt x="829" y="451"/>
                </a:cubicBezTo>
                <a:cubicBezTo>
                  <a:pt x="800" y="464"/>
                  <a:pt x="774" y="480"/>
                  <a:pt x="749" y="500"/>
                </a:cubicBezTo>
                <a:cubicBezTo>
                  <a:pt x="695" y="447"/>
                  <a:pt x="664" y="377"/>
                  <a:pt x="660" y="301"/>
                </a:cubicBezTo>
                <a:moveTo>
                  <a:pt x="765" y="514"/>
                </a:moveTo>
                <a:cubicBezTo>
                  <a:pt x="788" y="497"/>
                  <a:pt x="813" y="479"/>
                  <a:pt x="839" y="470"/>
                </a:cubicBezTo>
                <a:cubicBezTo>
                  <a:pt x="863" y="513"/>
                  <a:pt x="892" y="549"/>
                  <a:pt x="930" y="582"/>
                </a:cubicBezTo>
                <a:cubicBezTo>
                  <a:pt x="869" y="574"/>
                  <a:pt x="812" y="552"/>
                  <a:pt x="765" y="514"/>
                </a:cubicBezTo>
                <a:moveTo>
                  <a:pt x="971" y="158"/>
                </a:moveTo>
                <a:cubicBezTo>
                  <a:pt x="971" y="280"/>
                  <a:pt x="971" y="280"/>
                  <a:pt x="971" y="280"/>
                </a:cubicBezTo>
                <a:cubicBezTo>
                  <a:pt x="1104" y="280"/>
                  <a:pt x="1104" y="280"/>
                  <a:pt x="1104" y="280"/>
                </a:cubicBezTo>
                <a:cubicBezTo>
                  <a:pt x="1104" y="231"/>
                  <a:pt x="1092" y="184"/>
                  <a:pt x="1071" y="139"/>
                </a:cubicBezTo>
                <a:cubicBezTo>
                  <a:pt x="1039" y="150"/>
                  <a:pt x="1005" y="157"/>
                  <a:pt x="971" y="158"/>
                </a:cubicBezTo>
                <a:moveTo>
                  <a:pt x="1260" y="280"/>
                </a:moveTo>
                <a:cubicBezTo>
                  <a:pt x="1127" y="280"/>
                  <a:pt x="1127" y="280"/>
                  <a:pt x="1127" y="280"/>
                </a:cubicBezTo>
                <a:cubicBezTo>
                  <a:pt x="1125" y="227"/>
                  <a:pt x="1113" y="178"/>
                  <a:pt x="1092" y="131"/>
                </a:cubicBezTo>
                <a:cubicBezTo>
                  <a:pt x="1120" y="118"/>
                  <a:pt x="1147" y="102"/>
                  <a:pt x="1171" y="82"/>
                </a:cubicBezTo>
                <a:cubicBezTo>
                  <a:pt x="1228" y="138"/>
                  <a:pt x="1257" y="207"/>
                  <a:pt x="1260" y="280"/>
                </a:cubicBezTo>
                <a:moveTo>
                  <a:pt x="1154" y="67"/>
                </a:moveTo>
                <a:cubicBezTo>
                  <a:pt x="1133" y="86"/>
                  <a:pt x="1107" y="103"/>
                  <a:pt x="1081" y="113"/>
                </a:cubicBezTo>
                <a:cubicBezTo>
                  <a:pt x="1057" y="68"/>
                  <a:pt x="1028" y="33"/>
                  <a:pt x="990" y="0"/>
                </a:cubicBezTo>
                <a:cubicBezTo>
                  <a:pt x="1051" y="7"/>
                  <a:pt x="1107" y="30"/>
                  <a:pt x="1154" y="67"/>
                </a:cubicBezTo>
                <a:moveTo>
                  <a:pt x="950" y="158"/>
                </a:moveTo>
                <a:cubicBezTo>
                  <a:pt x="950" y="280"/>
                  <a:pt x="950" y="280"/>
                  <a:pt x="950" y="280"/>
                </a:cubicBezTo>
                <a:cubicBezTo>
                  <a:pt x="816" y="280"/>
                  <a:pt x="816" y="280"/>
                  <a:pt x="816" y="280"/>
                </a:cubicBezTo>
                <a:cubicBezTo>
                  <a:pt x="817" y="232"/>
                  <a:pt x="828" y="183"/>
                  <a:pt x="849" y="139"/>
                </a:cubicBezTo>
                <a:cubicBezTo>
                  <a:pt x="881" y="150"/>
                  <a:pt x="915" y="157"/>
                  <a:pt x="950" y="158"/>
                </a:cubicBezTo>
                <a:moveTo>
                  <a:pt x="660" y="280"/>
                </a:moveTo>
                <a:cubicBezTo>
                  <a:pt x="793" y="280"/>
                  <a:pt x="793" y="280"/>
                  <a:pt x="793" y="280"/>
                </a:cubicBezTo>
                <a:cubicBezTo>
                  <a:pt x="796" y="227"/>
                  <a:pt x="808" y="179"/>
                  <a:pt x="829" y="131"/>
                </a:cubicBezTo>
                <a:cubicBezTo>
                  <a:pt x="800" y="118"/>
                  <a:pt x="774" y="103"/>
                  <a:pt x="749" y="82"/>
                </a:cubicBezTo>
                <a:cubicBezTo>
                  <a:pt x="694" y="136"/>
                  <a:pt x="664" y="205"/>
                  <a:pt x="660" y="280"/>
                </a:cubicBezTo>
                <a:moveTo>
                  <a:pt x="765" y="67"/>
                </a:moveTo>
                <a:cubicBezTo>
                  <a:pt x="788" y="86"/>
                  <a:pt x="812" y="103"/>
                  <a:pt x="839" y="113"/>
                </a:cubicBezTo>
                <a:cubicBezTo>
                  <a:pt x="862" y="69"/>
                  <a:pt x="893" y="32"/>
                  <a:pt x="930" y="0"/>
                </a:cubicBezTo>
                <a:cubicBezTo>
                  <a:pt x="869" y="7"/>
                  <a:pt x="813" y="30"/>
                  <a:pt x="765" y="67"/>
                </a:cubicBezTo>
                <a:moveTo>
                  <a:pt x="0" y="388"/>
                </a:moveTo>
                <a:cubicBezTo>
                  <a:pt x="600" y="388"/>
                  <a:pt x="600" y="388"/>
                  <a:pt x="600" y="388"/>
                </a:cubicBezTo>
                <a:cubicBezTo>
                  <a:pt x="622" y="495"/>
                  <a:pt x="698" y="584"/>
                  <a:pt x="849" y="646"/>
                </a:cubicBezTo>
                <a:cubicBezTo>
                  <a:pt x="832" y="697"/>
                  <a:pt x="773" y="744"/>
                  <a:pt x="712" y="744"/>
                </a:cubicBezTo>
                <a:cubicBezTo>
                  <a:pt x="387" y="744"/>
                  <a:pt x="387" y="744"/>
                  <a:pt x="387" y="744"/>
                </a:cubicBezTo>
                <a:cubicBezTo>
                  <a:pt x="337" y="744"/>
                  <a:pt x="298" y="703"/>
                  <a:pt x="282" y="671"/>
                </a:cubicBezTo>
                <a:cubicBezTo>
                  <a:pt x="613" y="671"/>
                  <a:pt x="613" y="671"/>
                  <a:pt x="613" y="671"/>
                </a:cubicBezTo>
                <a:cubicBezTo>
                  <a:pt x="633" y="668"/>
                  <a:pt x="634" y="652"/>
                  <a:pt x="614" y="650"/>
                </a:cubicBezTo>
                <a:cubicBezTo>
                  <a:pt x="289" y="650"/>
                  <a:pt x="289" y="650"/>
                  <a:pt x="289" y="650"/>
                </a:cubicBezTo>
                <a:cubicBezTo>
                  <a:pt x="247" y="650"/>
                  <a:pt x="209" y="615"/>
                  <a:pt x="187" y="577"/>
                </a:cubicBezTo>
                <a:cubicBezTo>
                  <a:pt x="565" y="577"/>
                  <a:pt x="565" y="577"/>
                  <a:pt x="565" y="577"/>
                </a:cubicBezTo>
                <a:cubicBezTo>
                  <a:pt x="584" y="574"/>
                  <a:pt x="584" y="558"/>
                  <a:pt x="565" y="556"/>
                </a:cubicBezTo>
                <a:cubicBezTo>
                  <a:pt x="184" y="556"/>
                  <a:pt x="184" y="556"/>
                  <a:pt x="184" y="556"/>
                </a:cubicBezTo>
                <a:cubicBezTo>
                  <a:pt x="146" y="556"/>
                  <a:pt x="111" y="512"/>
                  <a:pt x="96" y="483"/>
                </a:cubicBezTo>
                <a:cubicBezTo>
                  <a:pt x="515" y="483"/>
                  <a:pt x="515" y="483"/>
                  <a:pt x="515" y="483"/>
                </a:cubicBezTo>
                <a:cubicBezTo>
                  <a:pt x="536" y="480"/>
                  <a:pt x="536" y="461"/>
                  <a:pt x="515" y="460"/>
                </a:cubicBezTo>
                <a:cubicBezTo>
                  <a:pt x="89" y="460"/>
                  <a:pt x="89" y="460"/>
                  <a:pt x="89" y="460"/>
                </a:cubicBezTo>
                <a:cubicBezTo>
                  <a:pt x="55" y="460"/>
                  <a:pt x="23" y="425"/>
                  <a:pt x="0" y="388"/>
                </a:cubicBezTo>
                <a:moveTo>
                  <a:pt x="1920" y="388"/>
                </a:moveTo>
                <a:cubicBezTo>
                  <a:pt x="1320" y="388"/>
                  <a:pt x="1320" y="388"/>
                  <a:pt x="1320" y="388"/>
                </a:cubicBezTo>
                <a:cubicBezTo>
                  <a:pt x="1298" y="495"/>
                  <a:pt x="1222" y="584"/>
                  <a:pt x="1071" y="646"/>
                </a:cubicBezTo>
                <a:cubicBezTo>
                  <a:pt x="1088" y="697"/>
                  <a:pt x="1147" y="744"/>
                  <a:pt x="1208" y="744"/>
                </a:cubicBezTo>
                <a:cubicBezTo>
                  <a:pt x="1533" y="744"/>
                  <a:pt x="1533" y="744"/>
                  <a:pt x="1533" y="744"/>
                </a:cubicBezTo>
                <a:cubicBezTo>
                  <a:pt x="1583" y="744"/>
                  <a:pt x="1622" y="703"/>
                  <a:pt x="1638" y="671"/>
                </a:cubicBezTo>
                <a:cubicBezTo>
                  <a:pt x="1307" y="671"/>
                  <a:pt x="1307" y="671"/>
                  <a:pt x="1307" y="671"/>
                </a:cubicBezTo>
                <a:cubicBezTo>
                  <a:pt x="1287" y="668"/>
                  <a:pt x="1286" y="652"/>
                  <a:pt x="1306" y="650"/>
                </a:cubicBezTo>
                <a:cubicBezTo>
                  <a:pt x="1631" y="650"/>
                  <a:pt x="1631" y="650"/>
                  <a:pt x="1631" y="650"/>
                </a:cubicBezTo>
                <a:cubicBezTo>
                  <a:pt x="1673" y="650"/>
                  <a:pt x="1711" y="615"/>
                  <a:pt x="1733" y="577"/>
                </a:cubicBezTo>
                <a:cubicBezTo>
                  <a:pt x="1355" y="577"/>
                  <a:pt x="1355" y="577"/>
                  <a:pt x="1355" y="577"/>
                </a:cubicBezTo>
                <a:cubicBezTo>
                  <a:pt x="1336" y="574"/>
                  <a:pt x="1336" y="558"/>
                  <a:pt x="1355" y="556"/>
                </a:cubicBezTo>
                <a:cubicBezTo>
                  <a:pt x="1736" y="556"/>
                  <a:pt x="1736" y="556"/>
                  <a:pt x="1736" y="556"/>
                </a:cubicBezTo>
                <a:cubicBezTo>
                  <a:pt x="1774" y="556"/>
                  <a:pt x="1809" y="512"/>
                  <a:pt x="1824" y="483"/>
                </a:cubicBezTo>
                <a:cubicBezTo>
                  <a:pt x="1405" y="483"/>
                  <a:pt x="1405" y="483"/>
                  <a:pt x="1405" y="483"/>
                </a:cubicBezTo>
                <a:cubicBezTo>
                  <a:pt x="1384" y="480"/>
                  <a:pt x="1384" y="461"/>
                  <a:pt x="1405" y="460"/>
                </a:cubicBezTo>
                <a:cubicBezTo>
                  <a:pt x="1831" y="460"/>
                  <a:pt x="1831" y="460"/>
                  <a:pt x="1831" y="460"/>
                </a:cubicBezTo>
                <a:cubicBezTo>
                  <a:pt x="1865" y="460"/>
                  <a:pt x="1897" y="425"/>
                  <a:pt x="1920" y="388"/>
                </a:cubicBezTo>
                <a:moveTo>
                  <a:pt x="1245" y="1200"/>
                </a:moveTo>
                <a:cubicBezTo>
                  <a:pt x="1437" y="819"/>
                  <a:pt x="1437" y="819"/>
                  <a:pt x="1437" y="819"/>
                </a:cubicBezTo>
                <a:cubicBezTo>
                  <a:pt x="1563" y="819"/>
                  <a:pt x="1563" y="819"/>
                  <a:pt x="1563" y="819"/>
                </a:cubicBezTo>
                <a:cubicBezTo>
                  <a:pt x="1643" y="1200"/>
                  <a:pt x="1643" y="1200"/>
                  <a:pt x="1643" y="1200"/>
                </a:cubicBezTo>
                <a:cubicBezTo>
                  <a:pt x="1523" y="1200"/>
                  <a:pt x="1523" y="1200"/>
                  <a:pt x="1523" y="1200"/>
                </a:cubicBezTo>
                <a:cubicBezTo>
                  <a:pt x="1518" y="1155"/>
                  <a:pt x="1518" y="1155"/>
                  <a:pt x="1518" y="1155"/>
                </a:cubicBezTo>
                <a:cubicBezTo>
                  <a:pt x="1392" y="1155"/>
                  <a:pt x="1392" y="1155"/>
                  <a:pt x="1392" y="1155"/>
                </a:cubicBezTo>
                <a:cubicBezTo>
                  <a:pt x="1371" y="1200"/>
                  <a:pt x="1371" y="1200"/>
                  <a:pt x="1371" y="1200"/>
                </a:cubicBezTo>
                <a:lnTo>
                  <a:pt x="1245" y="1200"/>
                </a:lnTo>
                <a:close/>
                <a:moveTo>
                  <a:pt x="1423" y="1075"/>
                </a:moveTo>
                <a:cubicBezTo>
                  <a:pt x="1504" y="1075"/>
                  <a:pt x="1504" y="1075"/>
                  <a:pt x="1504" y="1075"/>
                </a:cubicBezTo>
                <a:cubicBezTo>
                  <a:pt x="1483" y="936"/>
                  <a:pt x="1483" y="936"/>
                  <a:pt x="1483" y="936"/>
                </a:cubicBezTo>
                <a:lnTo>
                  <a:pt x="1423" y="1075"/>
                </a:lnTo>
                <a:close/>
                <a:moveTo>
                  <a:pt x="994" y="1200"/>
                </a:moveTo>
                <a:cubicBezTo>
                  <a:pt x="1038" y="914"/>
                  <a:pt x="1038" y="914"/>
                  <a:pt x="1038" y="914"/>
                </a:cubicBezTo>
                <a:cubicBezTo>
                  <a:pt x="927" y="914"/>
                  <a:pt x="927" y="914"/>
                  <a:pt x="927" y="914"/>
                </a:cubicBezTo>
                <a:cubicBezTo>
                  <a:pt x="946" y="817"/>
                  <a:pt x="946" y="817"/>
                  <a:pt x="946" y="817"/>
                </a:cubicBezTo>
                <a:cubicBezTo>
                  <a:pt x="1289" y="817"/>
                  <a:pt x="1289" y="817"/>
                  <a:pt x="1289" y="817"/>
                </a:cubicBezTo>
                <a:cubicBezTo>
                  <a:pt x="1269" y="914"/>
                  <a:pt x="1269" y="914"/>
                  <a:pt x="1269" y="914"/>
                </a:cubicBezTo>
                <a:cubicBezTo>
                  <a:pt x="1163" y="914"/>
                  <a:pt x="1163" y="914"/>
                  <a:pt x="1163" y="914"/>
                </a:cubicBezTo>
                <a:cubicBezTo>
                  <a:pt x="1120" y="1200"/>
                  <a:pt x="1120" y="1200"/>
                  <a:pt x="1120" y="1200"/>
                </a:cubicBezTo>
                <a:lnTo>
                  <a:pt x="994" y="1200"/>
                </a:lnTo>
                <a:close/>
                <a:moveTo>
                  <a:pt x="479" y="1200"/>
                </a:moveTo>
                <a:cubicBezTo>
                  <a:pt x="672" y="819"/>
                  <a:pt x="672" y="819"/>
                  <a:pt x="672" y="819"/>
                </a:cubicBezTo>
                <a:cubicBezTo>
                  <a:pt x="798" y="819"/>
                  <a:pt x="798" y="819"/>
                  <a:pt x="798" y="819"/>
                </a:cubicBezTo>
                <a:cubicBezTo>
                  <a:pt x="877" y="1200"/>
                  <a:pt x="877" y="1200"/>
                  <a:pt x="877" y="1200"/>
                </a:cubicBezTo>
                <a:cubicBezTo>
                  <a:pt x="759" y="1200"/>
                  <a:pt x="759" y="1200"/>
                  <a:pt x="759" y="1200"/>
                </a:cubicBezTo>
                <a:cubicBezTo>
                  <a:pt x="752" y="1155"/>
                  <a:pt x="752" y="1155"/>
                  <a:pt x="752" y="1155"/>
                </a:cubicBezTo>
                <a:cubicBezTo>
                  <a:pt x="626" y="1155"/>
                  <a:pt x="626" y="1155"/>
                  <a:pt x="626" y="1155"/>
                </a:cubicBezTo>
                <a:cubicBezTo>
                  <a:pt x="606" y="1200"/>
                  <a:pt x="606" y="1200"/>
                  <a:pt x="606" y="1200"/>
                </a:cubicBezTo>
                <a:lnTo>
                  <a:pt x="479" y="1200"/>
                </a:lnTo>
                <a:close/>
                <a:moveTo>
                  <a:pt x="657" y="1075"/>
                </a:moveTo>
                <a:cubicBezTo>
                  <a:pt x="739" y="1075"/>
                  <a:pt x="739" y="1075"/>
                  <a:pt x="739" y="1075"/>
                </a:cubicBezTo>
                <a:cubicBezTo>
                  <a:pt x="717" y="936"/>
                  <a:pt x="717" y="936"/>
                  <a:pt x="717" y="936"/>
                </a:cubicBezTo>
                <a:lnTo>
                  <a:pt x="657" y="1075"/>
                </a:lnTo>
                <a:close/>
                <a:moveTo>
                  <a:pt x="273" y="1200"/>
                </a:moveTo>
                <a:cubicBezTo>
                  <a:pt x="351" y="819"/>
                  <a:pt x="351" y="819"/>
                  <a:pt x="351" y="819"/>
                </a:cubicBezTo>
                <a:cubicBezTo>
                  <a:pt x="479" y="819"/>
                  <a:pt x="479" y="819"/>
                  <a:pt x="479" y="819"/>
                </a:cubicBezTo>
                <a:cubicBezTo>
                  <a:pt x="401" y="1200"/>
                  <a:pt x="401" y="1200"/>
                  <a:pt x="401" y="1200"/>
                </a:cubicBezTo>
                <a:lnTo>
                  <a:pt x="273" y="120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6" name="Date Placeholder 5">
            <a:extLst>
              <a:ext uri="{FF2B5EF4-FFF2-40B4-BE49-F238E27FC236}">
                <a16:creationId xmlns:a16="http://schemas.microsoft.com/office/drawing/2014/main" id="{358FB484-E257-4956-8FB5-C4732E104901}"/>
              </a:ext>
            </a:extLst>
          </p:cNvPr>
          <p:cNvSpPr>
            <a:spLocks noGrp="1"/>
          </p:cNvSpPr>
          <p:nvPr>
            <p:ph type="dt" sz="half" idx="10"/>
          </p:nvPr>
        </p:nvSpPr>
        <p:spPr/>
        <p:txBody>
          <a:bodyPr/>
          <a:lstStyle>
            <a:lvl1pPr>
              <a:defRPr>
                <a:solidFill>
                  <a:schemeClr val="accent1"/>
                </a:solidFill>
              </a:defRPr>
            </a:lvl1pPr>
          </a:lstStyle>
          <a:p>
            <a:fld id="{D8F5EBA1-C1C2-4F6F-970D-CFE4A81E1DB0}" type="datetime3">
              <a:rPr lang="en-US" smtClean="0"/>
              <a:pPr/>
              <a:t>4 June 2024</a:t>
            </a:fld>
            <a:endParaRPr lang="en-US" dirty="0"/>
          </a:p>
        </p:txBody>
      </p:sp>
      <p:sp>
        <p:nvSpPr>
          <p:cNvPr id="7" name="Footer Placeholder 6">
            <a:extLst>
              <a:ext uri="{FF2B5EF4-FFF2-40B4-BE49-F238E27FC236}">
                <a16:creationId xmlns:a16="http://schemas.microsoft.com/office/drawing/2014/main" id="{9AF5AAFD-95B3-4157-BBB5-7CC40DB355FC}"/>
              </a:ext>
            </a:extLst>
          </p:cNvPr>
          <p:cNvSpPr>
            <a:spLocks noGrp="1"/>
          </p:cNvSpPr>
          <p:nvPr>
            <p:ph type="ftr" sz="quarter" idx="11"/>
          </p:nvPr>
        </p:nvSpPr>
        <p:spPr/>
        <p:txBody>
          <a:bodyPr/>
          <a:lstStyle>
            <a:lvl1pPr>
              <a:defRPr>
                <a:solidFill>
                  <a:schemeClr val="accent1"/>
                </a:solidFill>
              </a:defRPr>
            </a:lvl1pPr>
          </a:lstStyle>
          <a:p>
            <a:endParaRPr lang="en-US" dirty="0"/>
          </a:p>
        </p:txBody>
      </p:sp>
      <p:sp>
        <p:nvSpPr>
          <p:cNvPr id="8" name="Slide Number Placeholder 7">
            <a:extLst>
              <a:ext uri="{FF2B5EF4-FFF2-40B4-BE49-F238E27FC236}">
                <a16:creationId xmlns:a16="http://schemas.microsoft.com/office/drawing/2014/main" id="{BA34BD8F-0033-4927-AA44-05B0484E30FA}"/>
              </a:ext>
            </a:extLst>
          </p:cNvPr>
          <p:cNvSpPr>
            <a:spLocks noGrp="1"/>
          </p:cNvSpPr>
          <p:nvPr>
            <p:ph type="sldNum" sz="quarter" idx="12"/>
          </p:nvPr>
        </p:nvSpPr>
        <p:spPr/>
        <p:txBody>
          <a:bodyPr/>
          <a:lstStyle>
            <a:lvl1pPr>
              <a:defRPr>
                <a:solidFill>
                  <a:schemeClr val="accent1"/>
                </a:solidFill>
              </a:defRPr>
            </a:lvl1pPr>
          </a:lstStyle>
          <a:p>
            <a:fld id="{1A9E565A-6679-4A67-8FB7-14EA342FD6E1}" type="slidenum">
              <a:rPr lang="en-US" smtClean="0"/>
              <a:pPr/>
              <a:t>‹#›</a:t>
            </a:fld>
            <a:endParaRPr lang="en-US" dirty="0"/>
          </a:p>
        </p:txBody>
      </p:sp>
    </p:spTree>
    <p:extLst>
      <p:ext uri="{BB962C8B-B14F-4D97-AF65-F5344CB8AC3E}">
        <p14:creationId xmlns:p14="http://schemas.microsoft.com/office/powerpoint/2010/main" val="382744740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HITE_ThankYou-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DBB8F16C-570A-470A-AC41-3DFDC1411C30}"/>
              </a:ext>
            </a:extLst>
          </p:cNvPr>
          <p:cNvSpPr>
            <a:spLocks noGrp="1"/>
          </p:cNvSpPr>
          <p:nvPr>
            <p:ph type="pic" sz="quarter" idx="13"/>
          </p:nvPr>
        </p:nvSpPr>
        <p:spPr>
          <a:xfrm>
            <a:off x="6448425" y="0"/>
            <a:ext cx="5753100" cy="5753100"/>
          </a:xfrm>
          <a:custGeom>
            <a:avLst/>
            <a:gdLst>
              <a:gd name="connsiteX0" fmla="*/ 0 w 5753100"/>
              <a:gd name="connsiteY0" fmla="*/ 0 h 5753100"/>
              <a:gd name="connsiteX1" fmla="*/ 5753100 w 5753100"/>
              <a:gd name="connsiteY1" fmla="*/ 0 h 5753100"/>
              <a:gd name="connsiteX2" fmla="*/ 5753100 w 5753100"/>
              <a:gd name="connsiteY2" fmla="*/ 5753100 h 5753100"/>
              <a:gd name="connsiteX3" fmla="*/ 5742127 w 5753100"/>
              <a:gd name="connsiteY3" fmla="*/ 5753100 h 5753100"/>
              <a:gd name="connsiteX4" fmla="*/ 4388 w 5753100"/>
              <a:gd name="connsiteY4" fmla="*/ 297076 h 5753100"/>
              <a:gd name="connsiteX5" fmla="*/ 0 w 5753100"/>
              <a:gd name="connsiteY5" fmla="*/ 123264 h 575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53100" h="5753100">
                <a:moveTo>
                  <a:pt x="0" y="0"/>
                </a:moveTo>
                <a:lnTo>
                  <a:pt x="5753100" y="0"/>
                </a:lnTo>
                <a:lnTo>
                  <a:pt x="5753100" y="5753100"/>
                </a:lnTo>
                <a:lnTo>
                  <a:pt x="5742127" y="5753100"/>
                </a:lnTo>
                <a:cubicBezTo>
                  <a:pt x="2667478" y="5753100"/>
                  <a:pt x="158214" y="3337026"/>
                  <a:pt x="4388" y="297076"/>
                </a:cubicBezTo>
                <a:lnTo>
                  <a:pt x="0" y="123264"/>
                </a:lnTo>
                <a:close/>
              </a:path>
            </a:pathLst>
          </a:custGeom>
          <a:solidFill>
            <a:schemeClr val="bg2">
              <a:lumMod val="90000"/>
            </a:schemeClr>
          </a:solidFill>
        </p:spPr>
        <p:txBody>
          <a:bodyPr wrap="square" anchor="ctr" anchorCtr="0">
            <a:noAutofit/>
          </a:bodyPr>
          <a:lstStyle>
            <a:lvl1pPr algn="ctr">
              <a:defRPr/>
            </a:lvl1pPr>
          </a:lstStyle>
          <a:p>
            <a:r>
              <a:rPr lang="en-US"/>
              <a:t>Click icon to add picture</a:t>
            </a:r>
          </a:p>
        </p:txBody>
      </p:sp>
      <p:sp>
        <p:nvSpPr>
          <p:cNvPr id="4" name="Date Placeholder 3">
            <a:extLst>
              <a:ext uri="{FF2B5EF4-FFF2-40B4-BE49-F238E27FC236}">
                <a16:creationId xmlns:a16="http://schemas.microsoft.com/office/drawing/2014/main" id="{6FDAC0F2-E162-4565-9679-1193BED926EA}"/>
              </a:ext>
            </a:extLst>
          </p:cNvPr>
          <p:cNvSpPr>
            <a:spLocks noGrp="1"/>
          </p:cNvSpPr>
          <p:nvPr>
            <p:ph type="dt" sz="half" idx="10"/>
          </p:nvPr>
        </p:nvSpPr>
        <p:spPr/>
        <p:txBody>
          <a:bodyPr/>
          <a:lstStyle>
            <a:lvl1pPr>
              <a:defRPr>
                <a:solidFill>
                  <a:schemeClr val="accent1"/>
                </a:solidFill>
              </a:defRPr>
            </a:lvl1pPr>
          </a:lstStyle>
          <a:p>
            <a:fld id="{547513D5-8313-4D89-8E49-067C97135D8A}" type="datetime3">
              <a:rPr lang="en-US" smtClean="0"/>
              <a:pPr/>
              <a:t>4 June 2024</a:t>
            </a:fld>
            <a:endParaRPr lang="en-US"/>
          </a:p>
        </p:txBody>
      </p:sp>
      <p:sp>
        <p:nvSpPr>
          <p:cNvPr id="5" name="Footer Placeholder 4">
            <a:extLst>
              <a:ext uri="{FF2B5EF4-FFF2-40B4-BE49-F238E27FC236}">
                <a16:creationId xmlns:a16="http://schemas.microsoft.com/office/drawing/2014/main" id="{65EF2AD9-AF82-4B19-803C-572B453632B5}"/>
              </a:ext>
            </a:extLst>
          </p:cNvPr>
          <p:cNvSpPr>
            <a:spLocks noGrp="1"/>
          </p:cNvSpPr>
          <p:nvPr>
            <p:ph type="ftr" sz="quarter" idx="11"/>
          </p:nvPr>
        </p:nvSpPr>
        <p:spPr/>
        <p:txBody>
          <a:bodyPr/>
          <a:lstStyle>
            <a:lvl1pPr>
              <a:defRPr>
                <a:solidFill>
                  <a:schemeClr val="accent1"/>
                </a:solidFill>
              </a:defRPr>
            </a:lvl1pPr>
          </a:lstStyle>
          <a:p>
            <a:endParaRPr lang="en-US"/>
          </a:p>
        </p:txBody>
      </p:sp>
      <p:sp>
        <p:nvSpPr>
          <p:cNvPr id="6" name="Slide Number Placeholder 5">
            <a:extLst>
              <a:ext uri="{FF2B5EF4-FFF2-40B4-BE49-F238E27FC236}">
                <a16:creationId xmlns:a16="http://schemas.microsoft.com/office/drawing/2014/main" id="{8AE3A021-2616-4326-A4F5-4398F8F6104D}"/>
              </a:ext>
            </a:extLst>
          </p:cNvPr>
          <p:cNvSpPr>
            <a:spLocks noGrp="1"/>
          </p:cNvSpPr>
          <p:nvPr>
            <p:ph type="sldNum" sz="quarter" idx="12"/>
          </p:nvPr>
        </p:nvSpPr>
        <p:spPr/>
        <p:txBody>
          <a:bodyPr/>
          <a:lstStyle>
            <a:lvl1pPr>
              <a:defRPr>
                <a:solidFill>
                  <a:schemeClr val="accent1"/>
                </a:solidFill>
              </a:defRPr>
            </a:lvl1pPr>
          </a:lstStyle>
          <a:p>
            <a:fld id="{1A9E565A-6679-4A67-8FB7-14EA342FD6E1}" type="slidenum">
              <a:rPr lang="en-US" smtClean="0"/>
              <a:pPr/>
              <a:t>‹#›</a:t>
            </a:fld>
            <a:endParaRPr lang="en-US"/>
          </a:p>
        </p:txBody>
      </p:sp>
      <p:sp>
        <p:nvSpPr>
          <p:cNvPr id="7" name="Title 1">
            <a:extLst>
              <a:ext uri="{FF2B5EF4-FFF2-40B4-BE49-F238E27FC236}">
                <a16:creationId xmlns:a16="http://schemas.microsoft.com/office/drawing/2014/main" id="{587FC103-9DE1-4F89-B054-F6510798AE30}"/>
              </a:ext>
            </a:extLst>
          </p:cNvPr>
          <p:cNvSpPr>
            <a:spLocks noGrp="1"/>
          </p:cNvSpPr>
          <p:nvPr>
            <p:ph type="title" hasCustomPrompt="1"/>
          </p:nvPr>
        </p:nvSpPr>
        <p:spPr>
          <a:xfrm>
            <a:off x="381000" y="381000"/>
            <a:ext cx="4736592" cy="3048000"/>
          </a:xfrm>
        </p:spPr>
        <p:txBody>
          <a:bodyPr anchor="t" anchorCtr="0"/>
          <a:lstStyle>
            <a:lvl1pPr>
              <a:defRPr sz="5400">
                <a:solidFill>
                  <a:schemeClr val="accent1"/>
                </a:solidFill>
              </a:defRPr>
            </a:lvl1pPr>
          </a:lstStyle>
          <a:p>
            <a:r>
              <a:rPr lang="en-US" dirty="0"/>
              <a:t>Click to edit thank you style</a:t>
            </a:r>
          </a:p>
        </p:txBody>
      </p:sp>
      <p:sp>
        <p:nvSpPr>
          <p:cNvPr id="8" name="Content Placeholder 2">
            <a:extLst>
              <a:ext uri="{FF2B5EF4-FFF2-40B4-BE49-F238E27FC236}">
                <a16:creationId xmlns:a16="http://schemas.microsoft.com/office/drawing/2014/main" id="{1455B940-1A19-45DC-8F22-530EFA8E4ADA}"/>
              </a:ext>
            </a:extLst>
          </p:cNvPr>
          <p:cNvSpPr>
            <a:spLocks noGrp="1"/>
          </p:cNvSpPr>
          <p:nvPr>
            <p:ph sz="half" idx="1" hasCustomPrompt="1"/>
          </p:nvPr>
        </p:nvSpPr>
        <p:spPr>
          <a:xfrm>
            <a:off x="381000" y="3429000"/>
            <a:ext cx="4736592" cy="2438536"/>
          </a:xfrm>
        </p:spPr>
        <p:txBody>
          <a:bodyPr/>
          <a:lstStyle>
            <a:lvl1pPr>
              <a:defRPr/>
            </a:lvl1pPr>
          </a:lstStyle>
          <a:p>
            <a:pPr lvl="0"/>
            <a:r>
              <a:rPr lang="en-US" dirty="0"/>
              <a:t>Edit contact or sign off information</a:t>
            </a:r>
          </a:p>
        </p:txBody>
      </p:sp>
      <p:sp>
        <p:nvSpPr>
          <p:cNvPr id="9" name="Freeform 5">
            <a:extLst>
              <a:ext uri="{FF2B5EF4-FFF2-40B4-BE49-F238E27FC236}">
                <a16:creationId xmlns:a16="http://schemas.microsoft.com/office/drawing/2014/main" id="{0F5EA913-91DE-4286-B6E6-13E414E82212}"/>
              </a:ext>
            </a:extLst>
          </p:cNvPr>
          <p:cNvSpPr>
            <a:spLocks noChangeAspect="1" noEditPoints="1"/>
          </p:cNvSpPr>
          <p:nvPr userDrawn="1"/>
        </p:nvSpPr>
        <p:spPr bwMode="auto">
          <a:xfrm>
            <a:off x="10910325" y="5917889"/>
            <a:ext cx="900000" cy="563616"/>
          </a:xfrm>
          <a:custGeom>
            <a:avLst/>
            <a:gdLst>
              <a:gd name="T0" fmla="*/ 971 w 1920"/>
              <a:gd name="T1" fmla="*/ 446 h 1200"/>
              <a:gd name="T2" fmla="*/ 860 w 1920"/>
              <a:gd name="T3" fmla="*/ 461 h 1200"/>
              <a:gd name="T4" fmla="*/ 971 w 1920"/>
              <a:gd name="T5" fmla="*/ 12 h 1200"/>
              <a:gd name="T6" fmla="*/ 971 w 1920"/>
              <a:gd name="T7" fmla="*/ 12 h 1200"/>
              <a:gd name="T8" fmla="*/ 950 w 1920"/>
              <a:gd name="T9" fmla="*/ 137 h 1200"/>
              <a:gd name="T10" fmla="*/ 971 w 1920"/>
              <a:gd name="T11" fmla="*/ 301 h 1200"/>
              <a:gd name="T12" fmla="*/ 971 w 1920"/>
              <a:gd name="T13" fmla="*/ 424 h 1200"/>
              <a:gd name="T14" fmla="*/ 1092 w 1920"/>
              <a:gd name="T15" fmla="*/ 451 h 1200"/>
              <a:gd name="T16" fmla="*/ 1154 w 1920"/>
              <a:gd name="T17" fmla="*/ 514 h 1200"/>
              <a:gd name="T18" fmla="*/ 1154 w 1920"/>
              <a:gd name="T19" fmla="*/ 514 h 1200"/>
              <a:gd name="T20" fmla="*/ 816 w 1920"/>
              <a:gd name="T21" fmla="*/ 301 h 1200"/>
              <a:gd name="T22" fmla="*/ 660 w 1920"/>
              <a:gd name="T23" fmla="*/ 301 h 1200"/>
              <a:gd name="T24" fmla="*/ 749 w 1920"/>
              <a:gd name="T25" fmla="*/ 500 h 1200"/>
              <a:gd name="T26" fmla="*/ 839 w 1920"/>
              <a:gd name="T27" fmla="*/ 470 h 1200"/>
              <a:gd name="T28" fmla="*/ 971 w 1920"/>
              <a:gd name="T29" fmla="*/ 158 h 1200"/>
              <a:gd name="T30" fmla="*/ 1071 w 1920"/>
              <a:gd name="T31" fmla="*/ 139 h 1200"/>
              <a:gd name="T32" fmla="*/ 1127 w 1920"/>
              <a:gd name="T33" fmla="*/ 280 h 1200"/>
              <a:gd name="T34" fmla="*/ 1260 w 1920"/>
              <a:gd name="T35" fmla="*/ 280 h 1200"/>
              <a:gd name="T36" fmla="*/ 990 w 1920"/>
              <a:gd name="T37" fmla="*/ 0 h 1200"/>
              <a:gd name="T38" fmla="*/ 950 w 1920"/>
              <a:gd name="T39" fmla="*/ 280 h 1200"/>
              <a:gd name="T40" fmla="*/ 950 w 1920"/>
              <a:gd name="T41" fmla="*/ 158 h 1200"/>
              <a:gd name="T42" fmla="*/ 829 w 1920"/>
              <a:gd name="T43" fmla="*/ 131 h 1200"/>
              <a:gd name="T44" fmla="*/ 765 w 1920"/>
              <a:gd name="T45" fmla="*/ 67 h 1200"/>
              <a:gd name="T46" fmla="*/ 765 w 1920"/>
              <a:gd name="T47" fmla="*/ 67 h 1200"/>
              <a:gd name="T48" fmla="*/ 849 w 1920"/>
              <a:gd name="T49" fmla="*/ 646 h 1200"/>
              <a:gd name="T50" fmla="*/ 282 w 1920"/>
              <a:gd name="T51" fmla="*/ 671 h 1200"/>
              <a:gd name="T52" fmla="*/ 289 w 1920"/>
              <a:gd name="T53" fmla="*/ 650 h 1200"/>
              <a:gd name="T54" fmla="*/ 565 w 1920"/>
              <a:gd name="T55" fmla="*/ 556 h 1200"/>
              <a:gd name="T56" fmla="*/ 515 w 1920"/>
              <a:gd name="T57" fmla="*/ 483 h 1200"/>
              <a:gd name="T58" fmla="*/ 0 w 1920"/>
              <a:gd name="T59" fmla="*/ 388 h 1200"/>
              <a:gd name="T60" fmla="*/ 1071 w 1920"/>
              <a:gd name="T61" fmla="*/ 646 h 1200"/>
              <a:gd name="T62" fmla="*/ 1638 w 1920"/>
              <a:gd name="T63" fmla="*/ 671 h 1200"/>
              <a:gd name="T64" fmla="*/ 1631 w 1920"/>
              <a:gd name="T65" fmla="*/ 650 h 1200"/>
              <a:gd name="T66" fmla="*/ 1355 w 1920"/>
              <a:gd name="T67" fmla="*/ 556 h 1200"/>
              <a:gd name="T68" fmla="*/ 1405 w 1920"/>
              <a:gd name="T69" fmla="*/ 483 h 1200"/>
              <a:gd name="T70" fmla="*/ 1920 w 1920"/>
              <a:gd name="T71" fmla="*/ 388 h 1200"/>
              <a:gd name="T72" fmla="*/ 1563 w 1920"/>
              <a:gd name="T73" fmla="*/ 819 h 1200"/>
              <a:gd name="T74" fmla="*/ 1518 w 1920"/>
              <a:gd name="T75" fmla="*/ 1155 h 1200"/>
              <a:gd name="T76" fmla="*/ 1245 w 1920"/>
              <a:gd name="T77" fmla="*/ 1200 h 1200"/>
              <a:gd name="T78" fmla="*/ 1483 w 1920"/>
              <a:gd name="T79" fmla="*/ 936 h 1200"/>
              <a:gd name="T80" fmla="*/ 1038 w 1920"/>
              <a:gd name="T81" fmla="*/ 914 h 1200"/>
              <a:gd name="T82" fmla="*/ 1289 w 1920"/>
              <a:gd name="T83" fmla="*/ 817 h 1200"/>
              <a:gd name="T84" fmla="*/ 1120 w 1920"/>
              <a:gd name="T85" fmla="*/ 1200 h 1200"/>
              <a:gd name="T86" fmla="*/ 672 w 1920"/>
              <a:gd name="T87" fmla="*/ 819 h 1200"/>
              <a:gd name="T88" fmla="*/ 759 w 1920"/>
              <a:gd name="T89" fmla="*/ 1200 h 1200"/>
              <a:gd name="T90" fmla="*/ 606 w 1920"/>
              <a:gd name="T91" fmla="*/ 1200 h 1200"/>
              <a:gd name="T92" fmla="*/ 739 w 1920"/>
              <a:gd name="T93" fmla="*/ 1075 h 1200"/>
              <a:gd name="T94" fmla="*/ 273 w 1920"/>
              <a:gd name="T95" fmla="*/ 1200 h 1200"/>
              <a:gd name="T96" fmla="*/ 401 w 1920"/>
              <a:gd name="T97"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20" h="1200">
                <a:moveTo>
                  <a:pt x="971" y="571"/>
                </a:moveTo>
                <a:cubicBezTo>
                  <a:pt x="1007" y="542"/>
                  <a:pt x="1039" y="503"/>
                  <a:pt x="1060" y="461"/>
                </a:cubicBezTo>
                <a:cubicBezTo>
                  <a:pt x="1032" y="452"/>
                  <a:pt x="1001" y="446"/>
                  <a:pt x="971" y="446"/>
                </a:cubicBezTo>
                <a:lnTo>
                  <a:pt x="971" y="571"/>
                </a:lnTo>
                <a:close/>
                <a:moveTo>
                  <a:pt x="950" y="569"/>
                </a:moveTo>
                <a:cubicBezTo>
                  <a:pt x="913" y="542"/>
                  <a:pt x="881" y="503"/>
                  <a:pt x="860" y="461"/>
                </a:cubicBezTo>
                <a:cubicBezTo>
                  <a:pt x="888" y="451"/>
                  <a:pt x="919" y="446"/>
                  <a:pt x="950" y="446"/>
                </a:cubicBezTo>
                <a:lnTo>
                  <a:pt x="950" y="569"/>
                </a:lnTo>
                <a:close/>
                <a:moveTo>
                  <a:pt x="971" y="12"/>
                </a:moveTo>
                <a:cubicBezTo>
                  <a:pt x="1007" y="41"/>
                  <a:pt x="1039" y="79"/>
                  <a:pt x="1060" y="120"/>
                </a:cubicBezTo>
                <a:cubicBezTo>
                  <a:pt x="1032" y="130"/>
                  <a:pt x="1001" y="137"/>
                  <a:pt x="971" y="137"/>
                </a:cubicBezTo>
                <a:lnTo>
                  <a:pt x="971" y="12"/>
                </a:lnTo>
                <a:close/>
                <a:moveTo>
                  <a:pt x="950" y="12"/>
                </a:moveTo>
                <a:cubicBezTo>
                  <a:pt x="913" y="41"/>
                  <a:pt x="881" y="80"/>
                  <a:pt x="860" y="120"/>
                </a:cubicBezTo>
                <a:cubicBezTo>
                  <a:pt x="888" y="129"/>
                  <a:pt x="919" y="137"/>
                  <a:pt x="950" y="137"/>
                </a:cubicBezTo>
                <a:lnTo>
                  <a:pt x="950" y="12"/>
                </a:lnTo>
                <a:close/>
                <a:moveTo>
                  <a:pt x="971" y="424"/>
                </a:moveTo>
                <a:cubicBezTo>
                  <a:pt x="971" y="301"/>
                  <a:pt x="971" y="301"/>
                  <a:pt x="971" y="301"/>
                </a:cubicBezTo>
                <a:cubicBezTo>
                  <a:pt x="1104" y="301"/>
                  <a:pt x="1104" y="301"/>
                  <a:pt x="1104" y="301"/>
                </a:cubicBezTo>
                <a:cubicBezTo>
                  <a:pt x="1104" y="350"/>
                  <a:pt x="1092" y="398"/>
                  <a:pt x="1071" y="443"/>
                </a:cubicBezTo>
                <a:cubicBezTo>
                  <a:pt x="1040" y="432"/>
                  <a:pt x="1004" y="424"/>
                  <a:pt x="971" y="424"/>
                </a:cubicBezTo>
                <a:moveTo>
                  <a:pt x="1260" y="301"/>
                </a:moveTo>
                <a:cubicBezTo>
                  <a:pt x="1127" y="301"/>
                  <a:pt x="1127" y="301"/>
                  <a:pt x="1127" y="301"/>
                </a:cubicBezTo>
                <a:cubicBezTo>
                  <a:pt x="1125" y="355"/>
                  <a:pt x="1114" y="403"/>
                  <a:pt x="1092" y="451"/>
                </a:cubicBezTo>
                <a:cubicBezTo>
                  <a:pt x="1120" y="464"/>
                  <a:pt x="1146" y="480"/>
                  <a:pt x="1171" y="500"/>
                </a:cubicBezTo>
                <a:cubicBezTo>
                  <a:pt x="1225" y="447"/>
                  <a:pt x="1257" y="375"/>
                  <a:pt x="1260" y="301"/>
                </a:cubicBezTo>
                <a:moveTo>
                  <a:pt x="1154" y="514"/>
                </a:moveTo>
                <a:cubicBezTo>
                  <a:pt x="1133" y="496"/>
                  <a:pt x="1107" y="480"/>
                  <a:pt x="1081" y="470"/>
                </a:cubicBezTo>
                <a:cubicBezTo>
                  <a:pt x="1057" y="513"/>
                  <a:pt x="1028" y="549"/>
                  <a:pt x="990" y="582"/>
                </a:cubicBezTo>
                <a:cubicBezTo>
                  <a:pt x="1051" y="574"/>
                  <a:pt x="1107" y="552"/>
                  <a:pt x="1154" y="514"/>
                </a:cubicBezTo>
                <a:moveTo>
                  <a:pt x="950" y="424"/>
                </a:moveTo>
                <a:cubicBezTo>
                  <a:pt x="950" y="301"/>
                  <a:pt x="950" y="301"/>
                  <a:pt x="950" y="301"/>
                </a:cubicBezTo>
                <a:cubicBezTo>
                  <a:pt x="816" y="301"/>
                  <a:pt x="816" y="301"/>
                  <a:pt x="816" y="301"/>
                </a:cubicBezTo>
                <a:cubicBezTo>
                  <a:pt x="817" y="350"/>
                  <a:pt x="828" y="399"/>
                  <a:pt x="849" y="443"/>
                </a:cubicBezTo>
                <a:cubicBezTo>
                  <a:pt x="881" y="432"/>
                  <a:pt x="915" y="424"/>
                  <a:pt x="950" y="424"/>
                </a:cubicBezTo>
                <a:moveTo>
                  <a:pt x="660" y="301"/>
                </a:moveTo>
                <a:cubicBezTo>
                  <a:pt x="793" y="301"/>
                  <a:pt x="793" y="301"/>
                  <a:pt x="793" y="301"/>
                </a:cubicBezTo>
                <a:cubicBezTo>
                  <a:pt x="796" y="355"/>
                  <a:pt x="808" y="402"/>
                  <a:pt x="829" y="451"/>
                </a:cubicBezTo>
                <a:cubicBezTo>
                  <a:pt x="800" y="464"/>
                  <a:pt x="774" y="480"/>
                  <a:pt x="749" y="500"/>
                </a:cubicBezTo>
                <a:cubicBezTo>
                  <a:pt x="695" y="447"/>
                  <a:pt x="664" y="377"/>
                  <a:pt x="660" y="301"/>
                </a:cubicBezTo>
                <a:moveTo>
                  <a:pt x="765" y="514"/>
                </a:moveTo>
                <a:cubicBezTo>
                  <a:pt x="788" y="497"/>
                  <a:pt x="813" y="479"/>
                  <a:pt x="839" y="470"/>
                </a:cubicBezTo>
                <a:cubicBezTo>
                  <a:pt x="863" y="513"/>
                  <a:pt x="892" y="549"/>
                  <a:pt x="930" y="582"/>
                </a:cubicBezTo>
                <a:cubicBezTo>
                  <a:pt x="869" y="574"/>
                  <a:pt x="812" y="552"/>
                  <a:pt x="765" y="514"/>
                </a:cubicBezTo>
                <a:moveTo>
                  <a:pt x="971" y="158"/>
                </a:moveTo>
                <a:cubicBezTo>
                  <a:pt x="971" y="280"/>
                  <a:pt x="971" y="280"/>
                  <a:pt x="971" y="280"/>
                </a:cubicBezTo>
                <a:cubicBezTo>
                  <a:pt x="1104" y="280"/>
                  <a:pt x="1104" y="280"/>
                  <a:pt x="1104" y="280"/>
                </a:cubicBezTo>
                <a:cubicBezTo>
                  <a:pt x="1104" y="231"/>
                  <a:pt x="1092" y="184"/>
                  <a:pt x="1071" y="139"/>
                </a:cubicBezTo>
                <a:cubicBezTo>
                  <a:pt x="1039" y="150"/>
                  <a:pt x="1005" y="157"/>
                  <a:pt x="971" y="158"/>
                </a:cubicBezTo>
                <a:moveTo>
                  <a:pt x="1260" y="280"/>
                </a:moveTo>
                <a:cubicBezTo>
                  <a:pt x="1127" y="280"/>
                  <a:pt x="1127" y="280"/>
                  <a:pt x="1127" y="280"/>
                </a:cubicBezTo>
                <a:cubicBezTo>
                  <a:pt x="1125" y="227"/>
                  <a:pt x="1113" y="178"/>
                  <a:pt x="1092" y="131"/>
                </a:cubicBezTo>
                <a:cubicBezTo>
                  <a:pt x="1120" y="118"/>
                  <a:pt x="1147" y="102"/>
                  <a:pt x="1171" y="82"/>
                </a:cubicBezTo>
                <a:cubicBezTo>
                  <a:pt x="1228" y="138"/>
                  <a:pt x="1257" y="207"/>
                  <a:pt x="1260" y="280"/>
                </a:cubicBezTo>
                <a:moveTo>
                  <a:pt x="1154" y="67"/>
                </a:moveTo>
                <a:cubicBezTo>
                  <a:pt x="1133" y="86"/>
                  <a:pt x="1107" y="103"/>
                  <a:pt x="1081" y="113"/>
                </a:cubicBezTo>
                <a:cubicBezTo>
                  <a:pt x="1057" y="68"/>
                  <a:pt x="1028" y="33"/>
                  <a:pt x="990" y="0"/>
                </a:cubicBezTo>
                <a:cubicBezTo>
                  <a:pt x="1051" y="7"/>
                  <a:pt x="1107" y="30"/>
                  <a:pt x="1154" y="67"/>
                </a:cubicBezTo>
                <a:moveTo>
                  <a:pt x="950" y="158"/>
                </a:moveTo>
                <a:cubicBezTo>
                  <a:pt x="950" y="280"/>
                  <a:pt x="950" y="280"/>
                  <a:pt x="950" y="280"/>
                </a:cubicBezTo>
                <a:cubicBezTo>
                  <a:pt x="816" y="280"/>
                  <a:pt x="816" y="280"/>
                  <a:pt x="816" y="280"/>
                </a:cubicBezTo>
                <a:cubicBezTo>
                  <a:pt x="817" y="232"/>
                  <a:pt x="828" y="183"/>
                  <a:pt x="849" y="139"/>
                </a:cubicBezTo>
                <a:cubicBezTo>
                  <a:pt x="881" y="150"/>
                  <a:pt x="915" y="157"/>
                  <a:pt x="950" y="158"/>
                </a:cubicBezTo>
                <a:moveTo>
                  <a:pt x="660" y="280"/>
                </a:moveTo>
                <a:cubicBezTo>
                  <a:pt x="793" y="280"/>
                  <a:pt x="793" y="280"/>
                  <a:pt x="793" y="280"/>
                </a:cubicBezTo>
                <a:cubicBezTo>
                  <a:pt x="796" y="227"/>
                  <a:pt x="808" y="179"/>
                  <a:pt x="829" y="131"/>
                </a:cubicBezTo>
                <a:cubicBezTo>
                  <a:pt x="800" y="118"/>
                  <a:pt x="774" y="103"/>
                  <a:pt x="749" y="82"/>
                </a:cubicBezTo>
                <a:cubicBezTo>
                  <a:pt x="694" y="136"/>
                  <a:pt x="664" y="205"/>
                  <a:pt x="660" y="280"/>
                </a:cubicBezTo>
                <a:moveTo>
                  <a:pt x="765" y="67"/>
                </a:moveTo>
                <a:cubicBezTo>
                  <a:pt x="788" y="86"/>
                  <a:pt x="812" y="103"/>
                  <a:pt x="839" y="113"/>
                </a:cubicBezTo>
                <a:cubicBezTo>
                  <a:pt x="862" y="69"/>
                  <a:pt x="893" y="32"/>
                  <a:pt x="930" y="0"/>
                </a:cubicBezTo>
                <a:cubicBezTo>
                  <a:pt x="869" y="7"/>
                  <a:pt x="813" y="30"/>
                  <a:pt x="765" y="67"/>
                </a:cubicBezTo>
                <a:moveTo>
                  <a:pt x="0" y="388"/>
                </a:moveTo>
                <a:cubicBezTo>
                  <a:pt x="600" y="388"/>
                  <a:pt x="600" y="388"/>
                  <a:pt x="600" y="388"/>
                </a:cubicBezTo>
                <a:cubicBezTo>
                  <a:pt x="622" y="495"/>
                  <a:pt x="698" y="584"/>
                  <a:pt x="849" y="646"/>
                </a:cubicBezTo>
                <a:cubicBezTo>
                  <a:pt x="832" y="697"/>
                  <a:pt x="773" y="744"/>
                  <a:pt x="712" y="744"/>
                </a:cubicBezTo>
                <a:cubicBezTo>
                  <a:pt x="387" y="744"/>
                  <a:pt x="387" y="744"/>
                  <a:pt x="387" y="744"/>
                </a:cubicBezTo>
                <a:cubicBezTo>
                  <a:pt x="337" y="744"/>
                  <a:pt x="298" y="703"/>
                  <a:pt x="282" y="671"/>
                </a:cubicBezTo>
                <a:cubicBezTo>
                  <a:pt x="613" y="671"/>
                  <a:pt x="613" y="671"/>
                  <a:pt x="613" y="671"/>
                </a:cubicBezTo>
                <a:cubicBezTo>
                  <a:pt x="633" y="668"/>
                  <a:pt x="634" y="652"/>
                  <a:pt x="614" y="650"/>
                </a:cubicBezTo>
                <a:cubicBezTo>
                  <a:pt x="289" y="650"/>
                  <a:pt x="289" y="650"/>
                  <a:pt x="289" y="650"/>
                </a:cubicBezTo>
                <a:cubicBezTo>
                  <a:pt x="247" y="650"/>
                  <a:pt x="209" y="615"/>
                  <a:pt x="187" y="577"/>
                </a:cubicBezTo>
                <a:cubicBezTo>
                  <a:pt x="565" y="577"/>
                  <a:pt x="565" y="577"/>
                  <a:pt x="565" y="577"/>
                </a:cubicBezTo>
                <a:cubicBezTo>
                  <a:pt x="584" y="574"/>
                  <a:pt x="584" y="558"/>
                  <a:pt x="565" y="556"/>
                </a:cubicBezTo>
                <a:cubicBezTo>
                  <a:pt x="184" y="556"/>
                  <a:pt x="184" y="556"/>
                  <a:pt x="184" y="556"/>
                </a:cubicBezTo>
                <a:cubicBezTo>
                  <a:pt x="146" y="556"/>
                  <a:pt x="111" y="512"/>
                  <a:pt x="96" y="483"/>
                </a:cubicBezTo>
                <a:cubicBezTo>
                  <a:pt x="515" y="483"/>
                  <a:pt x="515" y="483"/>
                  <a:pt x="515" y="483"/>
                </a:cubicBezTo>
                <a:cubicBezTo>
                  <a:pt x="536" y="480"/>
                  <a:pt x="536" y="461"/>
                  <a:pt x="515" y="460"/>
                </a:cubicBezTo>
                <a:cubicBezTo>
                  <a:pt x="89" y="460"/>
                  <a:pt x="89" y="460"/>
                  <a:pt x="89" y="460"/>
                </a:cubicBezTo>
                <a:cubicBezTo>
                  <a:pt x="55" y="460"/>
                  <a:pt x="23" y="425"/>
                  <a:pt x="0" y="388"/>
                </a:cubicBezTo>
                <a:moveTo>
                  <a:pt x="1920" y="388"/>
                </a:moveTo>
                <a:cubicBezTo>
                  <a:pt x="1320" y="388"/>
                  <a:pt x="1320" y="388"/>
                  <a:pt x="1320" y="388"/>
                </a:cubicBezTo>
                <a:cubicBezTo>
                  <a:pt x="1298" y="495"/>
                  <a:pt x="1222" y="584"/>
                  <a:pt x="1071" y="646"/>
                </a:cubicBezTo>
                <a:cubicBezTo>
                  <a:pt x="1088" y="697"/>
                  <a:pt x="1147" y="744"/>
                  <a:pt x="1208" y="744"/>
                </a:cubicBezTo>
                <a:cubicBezTo>
                  <a:pt x="1533" y="744"/>
                  <a:pt x="1533" y="744"/>
                  <a:pt x="1533" y="744"/>
                </a:cubicBezTo>
                <a:cubicBezTo>
                  <a:pt x="1583" y="744"/>
                  <a:pt x="1622" y="703"/>
                  <a:pt x="1638" y="671"/>
                </a:cubicBezTo>
                <a:cubicBezTo>
                  <a:pt x="1307" y="671"/>
                  <a:pt x="1307" y="671"/>
                  <a:pt x="1307" y="671"/>
                </a:cubicBezTo>
                <a:cubicBezTo>
                  <a:pt x="1287" y="668"/>
                  <a:pt x="1286" y="652"/>
                  <a:pt x="1306" y="650"/>
                </a:cubicBezTo>
                <a:cubicBezTo>
                  <a:pt x="1631" y="650"/>
                  <a:pt x="1631" y="650"/>
                  <a:pt x="1631" y="650"/>
                </a:cubicBezTo>
                <a:cubicBezTo>
                  <a:pt x="1673" y="650"/>
                  <a:pt x="1711" y="615"/>
                  <a:pt x="1733" y="577"/>
                </a:cubicBezTo>
                <a:cubicBezTo>
                  <a:pt x="1355" y="577"/>
                  <a:pt x="1355" y="577"/>
                  <a:pt x="1355" y="577"/>
                </a:cubicBezTo>
                <a:cubicBezTo>
                  <a:pt x="1336" y="574"/>
                  <a:pt x="1336" y="558"/>
                  <a:pt x="1355" y="556"/>
                </a:cubicBezTo>
                <a:cubicBezTo>
                  <a:pt x="1736" y="556"/>
                  <a:pt x="1736" y="556"/>
                  <a:pt x="1736" y="556"/>
                </a:cubicBezTo>
                <a:cubicBezTo>
                  <a:pt x="1774" y="556"/>
                  <a:pt x="1809" y="512"/>
                  <a:pt x="1824" y="483"/>
                </a:cubicBezTo>
                <a:cubicBezTo>
                  <a:pt x="1405" y="483"/>
                  <a:pt x="1405" y="483"/>
                  <a:pt x="1405" y="483"/>
                </a:cubicBezTo>
                <a:cubicBezTo>
                  <a:pt x="1384" y="480"/>
                  <a:pt x="1384" y="461"/>
                  <a:pt x="1405" y="460"/>
                </a:cubicBezTo>
                <a:cubicBezTo>
                  <a:pt x="1831" y="460"/>
                  <a:pt x="1831" y="460"/>
                  <a:pt x="1831" y="460"/>
                </a:cubicBezTo>
                <a:cubicBezTo>
                  <a:pt x="1865" y="460"/>
                  <a:pt x="1897" y="425"/>
                  <a:pt x="1920" y="388"/>
                </a:cubicBezTo>
                <a:moveTo>
                  <a:pt x="1245" y="1200"/>
                </a:moveTo>
                <a:cubicBezTo>
                  <a:pt x="1437" y="819"/>
                  <a:pt x="1437" y="819"/>
                  <a:pt x="1437" y="819"/>
                </a:cubicBezTo>
                <a:cubicBezTo>
                  <a:pt x="1563" y="819"/>
                  <a:pt x="1563" y="819"/>
                  <a:pt x="1563" y="819"/>
                </a:cubicBezTo>
                <a:cubicBezTo>
                  <a:pt x="1643" y="1200"/>
                  <a:pt x="1643" y="1200"/>
                  <a:pt x="1643" y="1200"/>
                </a:cubicBezTo>
                <a:cubicBezTo>
                  <a:pt x="1523" y="1200"/>
                  <a:pt x="1523" y="1200"/>
                  <a:pt x="1523" y="1200"/>
                </a:cubicBezTo>
                <a:cubicBezTo>
                  <a:pt x="1518" y="1155"/>
                  <a:pt x="1518" y="1155"/>
                  <a:pt x="1518" y="1155"/>
                </a:cubicBezTo>
                <a:cubicBezTo>
                  <a:pt x="1392" y="1155"/>
                  <a:pt x="1392" y="1155"/>
                  <a:pt x="1392" y="1155"/>
                </a:cubicBezTo>
                <a:cubicBezTo>
                  <a:pt x="1371" y="1200"/>
                  <a:pt x="1371" y="1200"/>
                  <a:pt x="1371" y="1200"/>
                </a:cubicBezTo>
                <a:lnTo>
                  <a:pt x="1245" y="1200"/>
                </a:lnTo>
                <a:close/>
                <a:moveTo>
                  <a:pt x="1423" y="1075"/>
                </a:moveTo>
                <a:cubicBezTo>
                  <a:pt x="1504" y="1075"/>
                  <a:pt x="1504" y="1075"/>
                  <a:pt x="1504" y="1075"/>
                </a:cubicBezTo>
                <a:cubicBezTo>
                  <a:pt x="1483" y="936"/>
                  <a:pt x="1483" y="936"/>
                  <a:pt x="1483" y="936"/>
                </a:cubicBezTo>
                <a:lnTo>
                  <a:pt x="1423" y="1075"/>
                </a:lnTo>
                <a:close/>
                <a:moveTo>
                  <a:pt x="994" y="1200"/>
                </a:moveTo>
                <a:cubicBezTo>
                  <a:pt x="1038" y="914"/>
                  <a:pt x="1038" y="914"/>
                  <a:pt x="1038" y="914"/>
                </a:cubicBezTo>
                <a:cubicBezTo>
                  <a:pt x="927" y="914"/>
                  <a:pt x="927" y="914"/>
                  <a:pt x="927" y="914"/>
                </a:cubicBezTo>
                <a:cubicBezTo>
                  <a:pt x="946" y="817"/>
                  <a:pt x="946" y="817"/>
                  <a:pt x="946" y="817"/>
                </a:cubicBezTo>
                <a:cubicBezTo>
                  <a:pt x="1289" y="817"/>
                  <a:pt x="1289" y="817"/>
                  <a:pt x="1289" y="817"/>
                </a:cubicBezTo>
                <a:cubicBezTo>
                  <a:pt x="1269" y="914"/>
                  <a:pt x="1269" y="914"/>
                  <a:pt x="1269" y="914"/>
                </a:cubicBezTo>
                <a:cubicBezTo>
                  <a:pt x="1163" y="914"/>
                  <a:pt x="1163" y="914"/>
                  <a:pt x="1163" y="914"/>
                </a:cubicBezTo>
                <a:cubicBezTo>
                  <a:pt x="1120" y="1200"/>
                  <a:pt x="1120" y="1200"/>
                  <a:pt x="1120" y="1200"/>
                </a:cubicBezTo>
                <a:lnTo>
                  <a:pt x="994" y="1200"/>
                </a:lnTo>
                <a:close/>
                <a:moveTo>
                  <a:pt x="479" y="1200"/>
                </a:moveTo>
                <a:cubicBezTo>
                  <a:pt x="672" y="819"/>
                  <a:pt x="672" y="819"/>
                  <a:pt x="672" y="819"/>
                </a:cubicBezTo>
                <a:cubicBezTo>
                  <a:pt x="798" y="819"/>
                  <a:pt x="798" y="819"/>
                  <a:pt x="798" y="819"/>
                </a:cubicBezTo>
                <a:cubicBezTo>
                  <a:pt x="877" y="1200"/>
                  <a:pt x="877" y="1200"/>
                  <a:pt x="877" y="1200"/>
                </a:cubicBezTo>
                <a:cubicBezTo>
                  <a:pt x="759" y="1200"/>
                  <a:pt x="759" y="1200"/>
                  <a:pt x="759" y="1200"/>
                </a:cubicBezTo>
                <a:cubicBezTo>
                  <a:pt x="752" y="1155"/>
                  <a:pt x="752" y="1155"/>
                  <a:pt x="752" y="1155"/>
                </a:cubicBezTo>
                <a:cubicBezTo>
                  <a:pt x="626" y="1155"/>
                  <a:pt x="626" y="1155"/>
                  <a:pt x="626" y="1155"/>
                </a:cubicBezTo>
                <a:cubicBezTo>
                  <a:pt x="606" y="1200"/>
                  <a:pt x="606" y="1200"/>
                  <a:pt x="606" y="1200"/>
                </a:cubicBezTo>
                <a:lnTo>
                  <a:pt x="479" y="1200"/>
                </a:lnTo>
                <a:close/>
                <a:moveTo>
                  <a:pt x="657" y="1075"/>
                </a:moveTo>
                <a:cubicBezTo>
                  <a:pt x="739" y="1075"/>
                  <a:pt x="739" y="1075"/>
                  <a:pt x="739" y="1075"/>
                </a:cubicBezTo>
                <a:cubicBezTo>
                  <a:pt x="717" y="936"/>
                  <a:pt x="717" y="936"/>
                  <a:pt x="717" y="936"/>
                </a:cubicBezTo>
                <a:lnTo>
                  <a:pt x="657" y="1075"/>
                </a:lnTo>
                <a:close/>
                <a:moveTo>
                  <a:pt x="273" y="1200"/>
                </a:moveTo>
                <a:cubicBezTo>
                  <a:pt x="351" y="819"/>
                  <a:pt x="351" y="819"/>
                  <a:pt x="351" y="819"/>
                </a:cubicBezTo>
                <a:cubicBezTo>
                  <a:pt x="479" y="819"/>
                  <a:pt x="479" y="819"/>
                  <a:pt x="479" y="819"/>
                </a:cubicBezTo>
                <a:cubicBezTo>
                  <a:pt x="401" y="1200"/>
                  <a:pt x="401" y="1200"/>
                  <a:pt x="401" y="1200"/>
                </a:cubicBezTo>
                <a:lnTo>
                  <a:pt x="273" y="120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32405099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losing">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EC33D5-3999-44C6-9532-91CD8B516690}"/>
              </a:ext>
            </a:extLst>
          </p:cNvPr>
          <p:cNvSpPr/>
          <p:nvPr userDrawn="1"/>
        </p:nvSpPr>
        <p:spPr>
          <a:xfrm>
            <a:off x="387350" y="1990725"/>
            <a:ext cx="4572000" cy="2879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31520" tIns="0" rIns="0" bIns="0" anchor="ctr"/>
          <a:lstStyle/>
          <a:p>
            <a:pPr eaLnBrk="1" fontAlgn="auto" hangingPunct="1">
              <a:spcBef>
                <a:spcPts val="0"/>
              </a:spcBef>
              <a:spcAft>
                <a:spcPts val="600"/>
              </a:spcAft>
              <a:defRPr/>
            </a:pPr>
            <a:endParaRPr lang="en-US" sz="1400" dirty="0">
              <a:solidFill>
                <a:srgbClr val="000000"/>
              </a:solidFill>
              <a:latin typeface="Aktiv Grotesk Medium"/>
            </a:endParaRPr>
          </a:p>
          <a:p>
            <a:pPr eaLnBrk="1" fontAlgn="auto" hangingPunct="1">
              <a:spcBef>
                <a:spcPts val="0"/>
              </a:spcBef>
              <a:spcAft>
                <a:spcPts val="600"/>
              </a:spcAft>
              <a:defRPr/>
            </a:pPr>
            <a:endParaRPr lang="en-US" sz="1400" dirty="0">
              <a:solidFill>
                <a:srgbClr val="000000"/>
              </a:solidFill>
            </a:endParaRPr>
          </a:p>
          <a:p>
            <a:pPr eaLnBrk="1" fontAlgn="auto" hangingPunct="1">
              <a:spcBef>
                <a:spcPts val="0"/>
              </a:spcBef>
              <a:spcAft>
                <a:spcPts val="600"/>
              </a:spcAft>
              <a:defRPr/>
            </a:pPr>
            <a:r>
              <a:rPr lang="en-US" sz="1000" dirty="0">
                <a:solidFill>
                  <a:srgbClr val="000000"/>
                </a:solidFill>
                <a:latin typeface="Aktiv Grotesk Medium"/>
              </a:rPr>
              <a:t>iata.org</a:t>
            </a:r>
          </a:p>
          <a:p>
            <a:pPr eaLnBrk="1" fontAlgn="auto" hangingPunct="1">
              <a:spcBef>
                <a:spcPts val="0"/>
              </a:spcBef>
              <a:spcAft>
                <a:spcPts val="600"/>
              </a:spcAft>
              <a:defRPr/>
            </a:pPr>
            <a:r>
              <a:rPr lang="en-US" sz="1000" dirty="0">
                <a:solidFill>
                  <a:srgbClr val="1E32FA"/>
                </a:solidFill>
              </a:rPr>
              <a:t>International Air Transport Association</a:t>
            </a:r>
            <a:br>
              <a:rPr lang="en-US" sz="1000" dirty="0">
                <a:solidFill>
                  <a:srgbClr val="1E32FA"/>
                </a:solidFill>
              </a:rPr>
            </a:br>
            <a:br>
              <a:rPr lang="en-US" sz="1000" dirty="0">
                <a:solidFill>
                  <a:srgbClr val="1E32FA"/>
                </a:solidFill>
              </a:rPr>
            </a:br>
            <a:endParaRPr lang="en-US" sz="1000" dirty="0">
              <a:solidFill>
                <a:srgbClr val="1E32FA"/>
              </a:solidFill>
            </a:endParaRPr>
          </a:p>
        </p:txBody>
      </p:sp>
      <p:sp>
        <p:nvSpPr>
          <p:cNvPr id="10" name="Freeform 5">
            <a:extLst>
              <a:ext uri="{FF2B5EF4-FFF2-40B4-BE49-F238E27FC236}">
                <a16:creationId xmlns:a16="http://schemas.microsoft.com/office/drawing/2014/main" id="{E541C649-6AF7-49DF-82C1-7EA08F7DEA3D}"/>
              </a:ext>
            </a:extLst>
          </p:cNvPr>
          <p:cNvSpPr>
            <a:spLocks noChangeAspect="1" noEditPoints="1"/>
          </p:cNvSpPr>
          <p:nvPr userDrawn="1"/>
        </p:nvSpPr>
        <p:spPr bwMode="auto">
          <a:xfrm>
            <a:off x="10910888" y="5918200"/>
            <a:ext cx="900112" cy="563563"/>
          </a:xfrm>
          <a:custGeom>
            <a:avLst/>
            <a:gdLst>
              <a:gd name="T0" fmla="*/ 2147483646 w 1920"/>
              <a:gd name="T1" fmla="*/ 2147483646 h 1200"/>
              <a:gd name="T2" fmla="*/ 2147483646 w 1920"/>
              <a:gd name="T3" fmla="*/ 2147483646 h 1200"/>
              <a:gd name="T4" fmla="*/ 2147483646 w 1920"/>
              <a:gd name="T5" fmla="*/ 2147483646 h 1200"/>
              <a:gd name="T6" fmla="*/ 2147483646 w 1920"/>
              <a:gd name="T7" fmla="*/ 2147483646 h 1200"/>
              <a:gd name="T8" fmla="*/ 2147483646 w 1920"/>
              <a:gd name="T9" fmla="*/ 2147483646 h 1200"/>
              <a:gd name="T10" fmla="*/ 2147483646 w 1920"/>
              <a:gd name="T11" fmla="*/ 2147483646 h 1200"/>
              <a:gd name="T12" fmla="*/ 2147483646 w 1920"/>
              <a:gd name="T13" fmla="*/ 2147483646 h 1200"/>
              <a:gd name="T14" fmla="*/ 2147483646 w 1920"/>
              <a:gd name="T15" fmla="*/ 2147483646 h 1200"/>
              <a:gd name="T16" fmla="*/ 2147483646 w 1920"/>
              <a:gd name="T17" fmla="*/ 2147483646 h 1200"/>
              <a:gd name="T18" fmla="*/ 2147483646 w 1920"/>
              <a:gd name="T19" fmla="*/ 2147483646 h 1200"/>
              <a:gd name="T20" fmla="*/ 2147483646 w 1920"/>
              <a:gd name="T21" fmla="*/ 2147483646 h 1200"/>
              <a:gd name="T22" fmla="*/ 2147483646 w 1920"/>
              <a:gd name="T23" fmla="*/ 2147483646 h 1200"/>
              <a:gd name="T24" fmla="*/ 2147483646 w 1920"/>
              <a:gd name="T25" fmla="*/ 2147483646 h 1200"/>
              <a:gd name="T26" fmla="*/ 2147483646 w 1920"/>
              <a:gd name="T27" fmla="*/ 2147483646 h 1200"/>
              <a:gd name="T28" fmla="*/ 2147483646 w 1920"/>
              <a:gd name="T29" fmla="*/ 2147483646 h 1200"/>
              <a:gd name="T30" fmla="*/ 2147483646 w 1920"/>
              <a:gd name="T31" fmla="*/ 2147483646 h 1200"/>
              <a:gd name="T32" fmla="*/ 2147483646 w 1920"/>
              <a:gd name="T33" fmla="*/ 2147483646 h 1200"/>
              <a:gd name="T34" fmla="*/ 2147483646 w 1920"/>
              <a:gd name="T35" fmla="*/ 2147483646 h 1200"/>
              <a:gd name="T36" fmla="*/ 2147483646 w 1920"/>
              <a:gd name="T37" fmla="*/ 0 h 1200"/>
              <a:gd name="T38" fmla="*/ 2147483646 w 1920"/>
              <a:gd name="T39" fmla="*/ 2147483646 h 1200"/>
              <a:gd name="T40" fmla="*/ 2147483646 w 1920"/>
              <a:gd name="T41" fmla="*/ 2147483646 h 1200"/>
              <a:gd name="T42" fmla="*/ 2147483646 w 1920"/>
              <a:gd name="T43" fmla="*/ 2147483646 h 1200"/>
              <a:gd name="T44" fmla="*/ 2147483646 w 1920"/>
              <a:gd name="T45" fmla="*/ 2147483646 h 1200"/>
              <a:gd name="T46" fmla="*/ 2147483646 w 1920"/>
              <a:gd name="T47" fmla="*/ 2147483646 h 1200"/>
              <a:gd name="T48" fmla="*/ 2147483646 w 1920"/>
              <a:gd name="T49" fmla="*/ 2147483646 h 1200"/>
              <a:gd name="T50" fmla="*/ 2147483646 w 1920"/>
              <a:gd name="T51" fmla="*/ 2147483646 h 1200"/>
              <a:gd name="T52" fmla="*/ 2147483646 w 1920"/>
              <a:gd name="T53" fmla="*/ 2147483646 h 1200"/>
              <a:gd name="T54" fmla="*/ 2147483646 w 1920"/>
              <a:gd name="T55" fmla="*/ 2147483646 h 1200"/>
              <a:gd name="T56" fmla="*/ 2147483646 w 1920"/>
              <a:gd name="T57" fmla="*/ 2147483646 h 1200"/>
              <a:gd name="T58" fmla="*/ 0 w 1920"/>
              <a:gd name="T59" fmla="*/ 2147483646 h 1200"/>
              <a:gd name="T60" fmla="*/ 2147483646 w 1920"/>
              <a:gd name="T61" fmla="*/ 2147483646 h 1200"/>
              <a:gd name="T62" fmla="*/ 2147483646 w 1920"/>
              <a:gd name="T63" fmla="*/ 2147483646 h 1200"/>
              <a:gd name="T64" fmla="*/ 2147483646 w 1920"/>
              <a:gd name="T65" fmla="*/ 2147483646 h 1200"/>
              <a:gd name="T66" fmla="*/ 2147483646 w 1920"/>
              <a:gd name="T67" fmla="*/ 2147483646 h 1200"/>
              <a:gd name="T68" fmla="*/ 2147483646 w 1920"/>
              <a:gd name="T69" fmla="*/ 2147483646 h 1200"/>
              <a:gd name="T70" fmla="*/ 2147483646 w 1920"/>
              <a:gd name="T71" fmla="*/ 2147483646 h 1200"/>
              <a:gd name="T72" fmla="*/ 2147483646 w 1920"/>
              <a:gd name="T73" fmla="*/ 2147483646 h 1200"/>
              <a:gd name="T74" fmla="*/ 2147483646 w 1920"/>
              <a:gd name="T75" fmla="*/ 2147483646 h 1200"/>
              <a:gd name="T76" fmla="*/ 2147483646 w 1920"/>
              <a:gd name="T77" fmla="*/ 2147483646 h 1200"/>
              <a:gd name="T78" fmla="*/ 2147483646 w 1920"/>
              <a:gd name="T79" fmla="*/ 2147483646 h 1200"/>
              <a:gd name="T80" fmla="*/ 2147483646 w 1920"/>
              <a:gd name="T81" fmla="*/ 2147483646 h 1200"/>
              <a:gd name="T82" fmla="*/ 2147483646 w 1920"/>
              <a:gd name="T83" fmla="*/ 2147483646 h 1200"/>
              <a:gd name="T84" fmla="*/ 2147483646 w 1920"/>
              <a:gd name="T85" fmla="*/ 2147483646 h 1200"/>
              <a:gd name="T86" fmla="*/ 2147483646 w 1920"/>
              <a:gd name="T87" fmla="*/ 2147483646 h 1200"/>
              <a:gd name="T88" fmla="*/ 2147483646 w 1920"/>
              <a:gd name="T89" fmla="*/ 2147483646 h 1200"/>
              <a:gd name="T90" fmla="*/ 2147483646 w 1920"/>
              <a:gd name="T91" fmla="*/ 2147483646 h 1200"/>
              <a:gd name="T92" fmla="*/ 2147483646 w 1920"/>
              <a:gd name="T93" fmla="*/ 2147483646 h 1200"/>
              <a:gd name="T94" fmla="*/ 2147483646 w 1920"/>
              <a:gd name="T95" fmla="*/ 2147483646 h 1200"/>
              <a:gd name="T96" fmla="*/ 2147483646 w 1920"/>
              <a:gd name="T97" fmla="*/ 2147483646 h 12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920" h="1200">
                <a:moveTo>
                  <a:pt x="971" y="571"/>
                </a:moveTo>
                <a:cubicBezTo>
                  <a:pt x="1007" y="542"/>
                  <a:pt x="1039" y="503"/>
                  <a:pt x="1060" y="461"/>
                </a:cubicBezTo>
                <a:cubicBezTo>
                  <a:pt x="1032" y="452"/>
                  <a:pt x="1001" y="446"/>
                  <a:pt x="971" y="446"/>
                </a:cubicBezTo>
                <a:lnTo>
                  <a:pt x="971" y="571"/>
                </a:lnTo>
                <a:close/>
                <a:moveTo>
                  <a:pt x="950" y="569"/>
                </a:moveTo>
                <a:cubicBezTo>
                  <a:pt x="913" y="542"/>
                  <a:pt x="881" y="503"/>
                  <a:pt x="860" y="461"/>
                </a:cubicBezTo>
                <a:cubicBezTo>
                  <a:pt x="888" y="451"/>
                  <a:pt x="919" y="446"/>
                  <a:pt x="950" y="446"/>
                </a:cubicBezTo>
                <a:lnTo>
                  <a:pt x="950" y="569"/>
                </a:lnTo>
                <a:close/>
                <a:moveTo>
                  <a:pt x="971" y="12"/>
                </a:moveTo>
                <a:cubicBezTo>
                  <a:pt x="1007" y="41"/>
                  <a:pt x="1039" y="79"/>
                  <a:pt x="1060" y="120"/>
                </a:cubicBezTo>
                <a:cubicBezTo>
                  <a:pt x="1032" y="130"/>
                  <a:pt x="1001" y="137"/>
                  <a:pt x="971" y="137"/>
                </a:cubicBezTo>
                <a:lnTo>
                  <a:pt x="971" y="12"/>
                </a:lnTo>
                <a:close/>
                <a:moveTo>
                  <a:pt x="950" y="12"/>
                </a:moveTo>
                <a:cubicBezTo>
                  <a:pt x="913" y="41"/>
                  <a:pt x="881" y="80"/>
                  <a:pt x="860" y="120"/>
                </a:cubicBezTo>
                <a:cubicBezTo>
                  <a:pt x="888" y="129"/>
                  <a:pt x="919" y="137"/>
                  <a:pt x="950" y="137"/>
                </a:cubicBezTo>
                <a:lnTo>
                  <a:pt x="950" y="12"/>
                </a:lnTo>
                <a:close/>
                <a:moveTo>
                  <a:pt x="971" y="424"/>
                </a:moveTo>
                <a:cubicBezTo>
                  <a:pt x="971" y="301"/>
                  <a:pt x="971" y="301"/>
                  <a:pt x="971" y="301"/>
                </a:cubicBezTo>
                <a:cubicBezTo>
                  <a:pt x="1104" y="301"/>
                  <a:pt x="1104" y="301"/>
                  <a:pt x="1104" y="301"/>
                </a:cubicBezTo>
                <a:cubicBezTo>
                  <a:pt x="1104" y="350"/>
                  <a:pt x="1092" y="398"/>
                  <a:pt x="1071" y="443"/>
                </a:cubicBezTo>
                <a:cubicBezTo>
                  <a:pt x="1040" y="432"/>
                  <a:pt x="1004" y="424"/>
                  <a:pt x="971" y="424"/>
                </a:cubicBezTo>
                <a:moveTo>
                  <a:pt x="1260" y="301"/>
                </a:moveTo>
                <a:cubicBezTo>
                  <a:pt x="1127" y="301"/>
                  <a:pt x="1127" y="301"/>
                  <a:pt x="1127" y="301"/>
                </a:cubicBezTo>
                <a:cubicBezTo>
                  <a:pt x="1125" y="355"/>
                  <a:pt x="1114" y="403"/>
                  <a:pt x="1092" y="451"/>
                </a:cubicBezTo>
                <a:cubicBezTo>
                  <a:pt x="1120" y="464"/>
                  <a:pt x="1146" y="480"/>
                  <a:pt x="1171" y="500"/>
                </a:cubicBezTo>
                <a:cubicBezTo>
                  <a:pt x="1225" y="447"/>
                  <a:pt x="1257" y="375"/>
                  <a:pt x="1260" y="301"/>
                </a:cubicBezTo>
                <a:moveTo>
                  <a:pt x="1154" y="514"/>
                </a:moveTo>
                <a:cubicBezTo>
                  <a:pt x="1133" y="496"/>
                  <a:pt x="1107" y="480"/>
                  <a:pt x="1081" y="470"/>
                </a:cubicBezTo>
                <a:cubicBezTo>
                  <a:pt x="1057" y="513"/>
                  <a:pt x="1028" y="549"/>
                  <a:pt x="990" y="582"/>
                </a:cubicBezTo>
                <a:cubicBezTo>
                  <a:pt x="1051" y="574"/>
                  <a:pt x="1107" y="552"/>
                  <a:pt x="1154" y="514"/>
                </a:cubicBezTo>
                <a:moveTo>
                  <a:pt x="950" y="424"/>
                </a:moveTo>
                <a:cubicBezTo>
                  <a:pt x="950" y="301"/>
                  <a:pt x="950" y="301"/>
                  <a:pt x="950" y="301"/>
                </a:cubicBezTo>
                <a:cubicBezTo>
                  <a:pt x="816" y="301"/>
                  <a:pt x="816" y="301"/>
                  <a:pt x="816" y="301"/>
                </a:cubicBezTo>
                <a:cubicBezTo>
                  <a:pt x="817" y="350"/>
                  <a:pt x="828" y="399"/>
                  <a:pt x="849" y="443"/>
                </a:cubicBezTo>
                <a:cubicBezTo>
                  <a:pt x="881" y="432"/>
                  <a:pt x="915" y="424"/>
                  <a:pt x="950" y="424"/>
                </a:cubicBezTo>
                <a:moveTo>
                  <a:pt x="660" y="301"/>
                </a:moveTo>
                <a:cubicBezTo>
                  <a:pt x="793" y="301"/>
                  <a:pt x="793" y="301"/>
                  <a:pt x="793" y="301"/>
                </a:cubicBezTo>
                <a:cubicBezTo>
                  <a:pt x="796" y="355"/>
                  <a:pt x="808" y="402"/>
                  <a:pt x="829" y="451"/>
                </a:cubicBezTo>
                <a:cubicBezTo>
                  <a:pt x="800" y="464"/>
                  <a:pt x="774" y="480"/>
                  <a:pt x="749" y="500"/>
                </a:cubicBezTo>
                <a:cubicBezTo>
                  <a:pt x="695" y="447"/>
                  <a:pt x="664" y="377"/>
                  <a:pt x="660" y="301"/>
                </a:cubicBezTo>
                <a:moveTo>
                  <a:pt x="765" y="514"/>
                </a:moveTo>
                <a:cubicBezTo>
                  <a:pt x="788" y="497"/>
                  <a:pt x="813" y="479"/>
                  <a:pt x="839" y="470"/>
                </a:cubicBezTo>
                <a:cubicBezTo>
                  <a:pt x="863" y="513"/>
                  <a:pt x="892" y="549"/>
                  <a:pt x="930" y="582"/>
                </a:cubicBezTo>
                <a:cubicBezTo>
                  <a:pt x="869" y="574"/>
                  <a:pt x="812" y="552"/>
                  <a:pt x="765" y="514"/>
                </a:cubicBezTo>
                <a:moveTo>
                  <a:pt x="971" y="158"/>
                </a:moveTo>
                <a:cubicBezTo>
                  <a:pt x="971" y="280"/>
                  <a:pt x="971" y="280"/>
                  <a:pt x="971" y="280"/>
                </a:cubicBezTo>
                <a:cubicBezTo>
                  <a:pt x="1104" y="280"/>
                  <a:pt x="1104" y="280"/>
                  <a:pt x="1104" y="280"/>
                </a:cubicBezTo>
                <a:cubicBezTo>
                  <a:pt x="1104" y="231"/>
                  <a:pt x="1092" y="184"/>
                  <a:pt x="1071" y="139"/>
                </a:cubicBezTo>
                <a:cubicBezTo>
                  <a:pt x="1039" y="150"/>
                  <a:pt x="1005" y="157"/>
                  <a:pt x="971" y="158"/>
                </a:cubicBezTo>
                <a:moveTo>
                  <a:pt x="1260" y="280"/>
                </a:moveTo>
                <a:cubicBezTo>
                  <a:pt x="1127" y="280"/>
                  <a:pt x="1127" y="280"/>
                  <a:pt x="1127" y="280"/>
                </a:cubicBezTo>
                <a:cubicBezTo>
                  <a:pt x="1125" y="227"/>
                  <a:pt x="1113" y="178"/>
                  <a:pt x="1092" y="131"/>
                </a:cubicBezTo>
                <a:cubicBezTo>
                  <a:pt x="1120" y="118"/>
                  <a:pt x="1147" y="102"/>
                  <a:pt x="1171" y="82"/>
                </a:cubicBezTo>
                <a:cubicBezTo>
                  <a:pt x="1228" y="138"/>
                  <a:pt x="1257" y="207"/>
                  <a:pt x="1260" y="280"/>
                </a:cubicBezTo>
                <a:moveTo>
                  <a:pt x="1154" y="67"/>
                </a:moveTo>
                <a:cubicBezTo>
                  <a:pt x="1133" y="86"/>
                  <a:pt x="1107" y="103"/>
                  <a:pt x="1081" y="113"/>
                </a:cubicBezTo>
                <a:cubicBezTo>
                  <a:pt x="1057" y="68"/>
                  <a:pt x="1028" y="33"/>
                  <a:pt x="990" y="0"/>
                </a:cubicBezTo>
                <a:cubicBezTo>
                  <a:pt x="1051" y="7"/>
                  <a:pt x="1107" y="30"/>
                  <a:pt x="1154" y="67"/>
                </a:cubicBezTo>
                <a:moveTo>
                  <a:pt x="950" y="158"/>
                </a:moveTo>
                <a:cubicBezTo>
                  <a:pt x="950" y="280"/>
                  <a:pt x="950" y="280"/>
                  <a:pt x="950" y="280"/>
                </a:cubicBezTo>
                <a:cubicBezTo>
                  <a:pt x="816" y="280"/>
                  <a:pt x="816" y="280"/>
                  <a:pt x="816" y="280"/>
                </a:cubicBezTo>
                <a:cubicBezTo>
                  <a:pt x="817" y="232"/>
                  <a:pt x="828" y="183"/>
                  <a:pt x="849" y="139"/>
                </a:cubicBezTo>
                <a:cubicBezTo>
                  <a:pt x="881" y="150"/>
                  <a:pt x="915" y="157"/>
                  <a:pt x="950" y="158"/>
                </a:cubicBezTo>
                <a:moveTo>
                  <a:pt x="660" y="280"/>
                </a:moveTo>
                <a:cubicBezTo>
                  <a:pt x="793" y="280"/>
                  <a:pt x="793" y="280"/>
                  <a:pt x="793" y="280"/>
                </a:cubicBezTo>
                <a:cubicBezTo>
                  <a:pt x="796" y="227"/>
                  <a:pt x="808" y="179"/>
                  <a:pt x="829" y="131"/>
                </a:cubicBezTo>
                <a:cubicBezTo>
                  <a:pt x="800" y="118"/>
                  <a:pt x="774" y="103"/>
                  <a:pt x="749" y="82"/>
                </a:cubicBezTo>
                <a:cubicBezTo>
                  <a:pt x="694" y="136"/>
                  <a:pt x="664" y="205"/>
                  <a:pt x="660" y="280"/>
                </a:cubicBezTo>
                <a:moveTo>
                  <a:pt x="765" y="67"/>
                </a:moveTo>
                <a:cubicBezTo>
                  <a:pt x="788" y="86"/>
                  <a:pt x="812" y="103"/>
                  <a:pt x="839" y="113"/>
                </a:cubicBezTo>
                <a:cubicBezTo>
                  <a:pt x="862" y="69"/>
                  <a:pt x="893" y="32"/>
                  <a:pt x="930" y="0"/>
                </a:cubicBezTo>
                <a:cubicBezTo>
                  <a:pt x="869" y="7"/>
                  <a:pt x="813" y="30"/>
                  <a:pt x="765" y="67"/>
                </a:cubicBezTo>
                <a:moveTo>
                  <a:pt x="0" y="388"/>
                </a:moveTo>
                <a:cubicBezTo>
                  <a:pt x="600" y="388"/>
                  <a:pt x="600" y="388"/>
                  <a:pt x="600" y="388"/>
                </a:cubicBezTo>
                <a:cubicBezTo>
                  <a:pt x="622" y="495"/>
                  <a:pt x="698" y="584"/>
                  <a:pt x="849" y="646"/>
                </a:cubicBezTo>
                <a:cubicBezTo>
                  <a:pt x="832" y="697"/>
                  <a:pt x="773" y="744"/>
                  <a:pt x="712" y="744"/>
                </a:cubicBezTo>
                <a:cubicBezTo>
                  <a:pt x="387" y="744"/>
                  <a:pt x="387" y="744"/>
                  <a:pt x="387" y="744"/>
                </a:cubicBezTo>
                <a:cubicBezTo>
                  <a:pt x="337" y="744"/>
                  <a:pt x="298" y="703"/>
                  <a:pt x="282" y="671"/>
                </a:cubicBezTo>
                <a:cubicBezTo>
                  <a:pt x="613" y="671"/>
                  <a:pt x="613" y="671"/>
                  <a:pt x="613" y="671"/>
                </a:cubicBezTo>
                <a:cubicBezTo>
                  <a:pt x="633" y="668"/>
                  <a:pt x="634" y="652"/>
                  <a:pt x="614" y="650"/>
                </a:cubicBezTo>
                <a:cubicBezTo>
                  <a:pt x="289" y="650"/>
                  <a:pt x="289" y="650"/>
                  <a:pt x="289" y="650"/>
                </a:cubicBezTo>
                <a:cubicBezTo>
                  <a:pt x="247" y="650"/>
                  <a:pt x="209" y="615"/>
                  <a:pt x="187" y="577"/>
                </a:cubicBezTo>
                <a:cubicBezTo>
                  <a:pt x="565" y="577"/>
                  <a:pt x="565" y="577"/>
                  <a:pt x="565" y="577"/>
                </a:cubicBezTo>
                <a:cubicBezTo>
                  <a:pt x="584" y="574"/>
                  <a:pt x="584" y="558"/>
                  <a:pt x="565" y="556"/>
                </a:cubicBezTo>
                <a:cubicBezTo>
                  <a:pt x="184" y="556"/>
                  <a:pt x="184" y="556"/>
                  <a:pt x="184" y="556"/>
                </a:cubicBezTo>
                <a:cubicBezTo>
                  <a:pt x="146" y="556"/>
                  <a:pt x="111" y="512"/>
                  <a:pt x="96" y="483"/>
                </a:cubicBezTo>
                <a:cubicBezTo>
                  <a:pt x="515" y="483"/>
                  <a:pt x="515" y="483"/>
                  <a:pt x="515" y="483"/>
                </a:cubicBezTo>
                <a:cubicBezTo>
                  <a:pt x="536" y="480"/>
                  <a:pt x="536" y="461"/>
                  <a:pt x="515" y="460"/>
                </a:cubicBezTo>
                <a:cubicBezTo>
                  <a:pt x="89" y="460"/>
                  <a:pt x="89" y="460"/>
                  <a:pt x="89" y="460"/>
                </a:cubicBezTo>
                <a:cubicBezTo>
                  <a:pt x="55" y="460"/>
                  <a:pt x="23" y="425"/>
                  <a:pt x="0" y="388"/>
                </a:cubicBezTo>
                <a:moveTo>
                  <a:pt x="1920" y="388"/>
                </a:moveTo>
                <a:cubicBezTo>
                  <a:pt x="1320" y="388"/>
                  <a:pt x="1320" y="388"/>
                  <a:pt x="1320" y="388"/>
                </a:cubicBezTo>
                <a:cubicBezTo>
                  <a:pt x="1298" y="495"/>
                  <a:pt x="1222" y="584"/>
                  <a:pt x="1071" y="646"/>
                </a:cubicBezTo>
                <a:cubicBezTo>
                  <a:pt x="1088" y="697"/>
                  <a:pt x="1147" y="744"/>
                  <a:pt x="1208" y="744"/>
                </a:cubicBezTo>
                <a:cubicBezTo>
                  <a:pt x="1533" y="744"/>
                  <a:pt x="1533" y="744"/>
                  <a:pt x="1533" y="744"/>
                </a:cubicBezTo>
                <a:cubicBezTo>
                  <a:pt x="1583" y="744"/>
                  <a:pt x="1622" y="703"/>
                  <a:pt x="1638" y="671"/>
                </a:cubicBezTo>
                <a:cubicBezTo>
                  <a:pt x="1307" y="671"/>
                  <a:pt x="1307" y="671"/>
                  <a:pt x="1307" y="671"/>
                </a:cubicBezTo>
                <a:cubicBezTo>
                  <a:pt x="1287" y="668"/>
                  <a:pt x="1286" y="652"/>
                  <a:pt x="1306" y="650"/>
                </a:cubicBezTo>
                <a:cubicBezTo>
                  <a:pt x="1631" y="650"/>
                  <a:pt x="1631" y="650"/>
                  <a:pt x="1631" y="650"/>
                </a:cubicBezTo>
                <a:cubicBezTo>
                  <a:pt x="1673" y="650"/>
                  <a:pt x="1711" y="615"/>
                  <a:pt x="1733" y="577"/>
                </a:cubicBezTo>
                <a:cubicBezTo>
                  <a:pt x="1355" y="577"/>
                  <a:pt x="1355" y="577"/>
                  <a:pt x="1355" y="577"/>
                </a:cubicBezTo>
                <a:cubicBezTo>
                  <a:pt x="1336" y="574"/>
                  <a:pt x="1336" y="558"/>
                  <a:pt x="1355" y="556"/>
                </a:cubicBezTo>
                <a:cubicBezTo>
                  <a:pt x="1736" y="556"/>
                  <a:pt x="1736" y="556"/>
                  <a:pt x="1736" y="556"/>
                </a:cubicBezTo>
                <a:cubicBezTo>
                  <a:pt x="1774" y="556"/>
                  <a:pt x="1809" y="512"/>
                  <a:pt x="1824" y="483"/>
                </a:cubicBezTo>
                <a:cubicBezTo>
                  <a:pt x="1405" y="483"/>
                  <a:pt x="1405" y="483"/>
                  <a:pt x="1405" y="483"/>
                </a:cubicBezTo>
                <a:cubicBezTo>
                  <a:pt x="1384" y="480"/>
                  <a:pt x="1384" y="461"/>
                  <a:pt x="1405" y="460"/>
                </a:cubicBezTo>
                <a:cubicBezTo>
                  <a:pt x="1831" y="460"/>
                  <a:pt x="1831" y="460"/>
                  <a:pt x="1831" y="460"/>
                </a:cubicBezTo>
                <a:cubicBezTo>
                  <a:pt x="1865" y="460"/>
                  <a:pt x="1897" y="425"/>
                  <a:pt x="1920" y="388"/>
                </a:cubicBezTo>
                <a:moveTo>
                  <a:pt x="1245" y="1200"/>
                </a:moveTo>
                <a:cubicBezTo>
                  <a:pt x="1437" y="819"/>
                  <a:pt x="1437" y="819"/>
                  <a:pt x="1437" y="819"/>
                </a:cubicBezTo>
                <a:cubicBezTo>
                  <a:pt x="1563" y="819"/>
                  <a:pt x="1563" y="819"/>
                  <a:pt x="1563" y="819"/>
                </a:cubicBezTo>
                <a:cubicBezTo>
                  <a:pt x="1643" y="1200"/>
                  <a:pt x="1643" y="1200"/>
                  <a:pt x="1643" y="1200"/>
                </a:cubicBezTo>
                <a:cubicBezTo>
                  <a:pt x="1523" y="1200"/>
                  <a:pt x="1523" y="1200"/>
                  <a:pt x="1523" y="1200"/>
                </a:cubicBezTo>
                <a:cubicBezTo>
                  <a:pt x="1518" y="1155"/>
                  <a:pt x="1518" y="1155"/>
                  <a:pt x="1518" y="1155"/>
                </a:cubicBezTo>
                <a:cubicBezTo>
                  <a:pt x="1392" y="1155"/>
                  <a:pt x="1392" y="1155"/>
                  <a:pt x="1392" y="1155"/>
                </a:cubicBezTo>
                <a:cubicBezTo>
                  <a:pt x="1371" y="1200"/>
                  <a:pt x="1371" y="1200"/>
                  <a:pt x="1371" y="1200"/>
                </a:cubicBezTo>
                <a:lnTo>
                  <a:pt x="1245" y="1200"/>
                </a:lnTo>
                <a:close/>
                <a:moveTo>
                  <a:pt x="1423" y="1075"/>
                </a:moveTo>
                <a:cubicBezTo>
                  <a:pt x="1504" y="1075"/>
                  <a:pt x="1504" y="1075"/>
                  <a:pt x="1504" y="1075"/>
                </a:cubicBezTo>
                <a:cubicBezTo>
                  <a:pt x="1483" y="936"/>
                  <a:pt x="1483" y="936"/>
                  <a:pt x="1483" y="936"/>
                </a:cubicBezTo>
                <a:lnTo>
                  <a:pt x="1423" y="1075"/>
                </a:lnTo>
                <a:close/>
                <a:moveTo>
                  <a:pt x="994" y="1200"/>
                </a:moveTo>
                <a:cubicBezTo>
                  <a:pt x="1038" y="914"/>
                  <a:pt x="1038" y="914"/>
                  <a:pt x="1038" y="914"/>
                </a:cubicBezTo>
                <a:cubicBezTo>
                  <a:pt x="927" y="914"/>
                  <a:pt x="927" y="914"/>
                  <a:pt x="927" y="914"/>
                </a:cubicBezTo>
                <a:cubicBezTo>
                  <a:pt x="946" y="817"/>
                  <a:pt x="946" y="817"/>
                  <a:pt x="946" y="817"/>
                </a:cubicBezTo>
                <a:cubicBezTo>
                  <a:pt x="1289" y="817"/>
                  <a:pt x="1289" y="817"/>
                  <a:pt x="1289" y="817"/>
                </a:cubicBezTo>
                <a:cubicBezTo>
                  <a:pt x="1269" y="914"/>
                  <a:pt x="1269" y="914"/>
                  <a:pt x="1269" y="914"/>
                </a:cubicBezTo>
                <a:cubicBezTo>
                  <a:pt x="1163" y="914"/>
                  <a:pt x="1163" y="914"/>
                  <a:pt x="1163" y="914"/>
                </a:cubicBezTo>
                <a:cubicBezTo>
                  <a:pt x="1120" y="1200"/>
                  <a:pt x="1120" y="1200"/>
                  <a:pt x="1120" y="1200"/>
                </a:cubicBezTo>
                <a:lnTo>
                  <a:pt x="994" y="1200"/>
                </a:lnTo>
                <a:close/>
                <a:moveTo>
                  <a:pt x="479" y="1200"/>
                </a:moveTo>
                <a:cubicBezTo>
                  <a:pt x="672" y="819"/>
                  <a:pt x="672" y="819"/>
                  <a:pt x="672" y="819"/>
                </a:cubicBezTo>
                <a:cubicBezTo>
                  <a:pt x="798" y="819"/>
                  <a:pt x="798" y="819"/>
                  <a:pt x="798" y="819"/>
                </a:cubicBezTo>
                <a:cubicBezTo>
                  <a:pt x="877" y="1200"/>
                  <a:pt x="877" y="1200"/>
                  <a:pt x="877" y="1200"/>
                </a:cubicBezTo>
                <a:cubicBezTo>
                  <a:pt x="759" y="1200"/>
                  <a:pt x="759" y="1200"/>
                  <a:pt x="759" y="1200"/>
                </a:cubicBezTo>
                <a:cubicBezTo>
                  <a:pt x="752" y="1155"/>
                  <a:pt x="752" y="1155"/>
                  <a:pt x="752" y="1155"/>
                </a:cubicBezTo>
                <a:cubicBezTo>
                  <a:pt x="626" y="1155"/>
                  <a:pt x="626" y="1155"/>
                  <a:pt x="626" y="1155"/>
                </a:cubicBezTo>
                <a:cubicBezTo>
                  <a:pt x="606" y="1200"/>
                  <a:pt x="606" y="1200"/>
                  <a:pt x="606" y="1200"/>
                </a:cubicBezTo>
                <a:lnTo>
                  <a:pt x="479" y="1200"/>
                </a:lnTo>
                <a:close/>
                <a:moveTo>
                  <a:pt x="657" y="1075"/>
                </a:moveTo>
                <a:cubicBezTo>
                  <a:pt x="739" y="1075"/>
                  <a:pt x="739" y="1075"/>
                  <a:pt x="739" y="1075"/>
                </a:cubicBezTo>
                <a:cubicBezTo>
                  <a:pt x="717" y="936"/>
                  <a:pt x="717" y="936"/>
                  <a:pt x="717" y="936"/>
                </a:cubicBezTo>
                <a:lnTo>
                  <a:pt x="657" y="1075"/>
                </a:lnTo>
                <a:close/>
                <a:moveTo>
                  <a:pt x="273" y="1200"/>
                </a:moveTo>
                <a:cubicBezTo>
                  <a:pt x="351" y="819"/>
                  <a:pt x="351" y="819"/>
                  <a:pt x="351" y="819"/>
                </a:cubicBezTo>
                <a:cubicBezTo>
                  <a:pt x="479" y="819"/>
                  <a:pt x="479" y="819"/>
                  <a:pt x="479" y="819"/>
                </a:cubicBezTo>
                <a:cubicBezTo>
                  <a:pt x="401" y="1200"/>
                  <a:pt x="401" y="1200"/>
                  <a:pt x="401" y="1200"/>
                </a:cubicBezTo>
                <a:lnTo>
                  <a:pt x="273" y="120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12" name="Group 8">
            <a:extLst>
              <a:ext uri="{FF2B5EF4-FFF2-40B4-BE49-F238E27FC236}">
                <a16:creationId xmlns:a16="http://schemas.microsoft.com/office/drawing/2014/main" id="{D91561A2-0838-454D-AE91-47AC475601B3}"/>
              </a:ext>
            </a:extLst>
          </p:cNvPr>
          <p:cNvGrpSpPr>
            <a:grpSpLocks/>
          </p:cNvGrpSpPr>
          <p:nvPr/>
        </p:nvGrpSpPr>
        <p:grpSpPr bwMode="auto">
          <a:xfrm>
            <a:off x="577850" y="2182813"/>
            <a:ext cx="4129088" cy="2492375"/>
            <a:chOff x="578222" y="1669971"/>
            <a:chExt cx="4128309" cy="2492419"/>
          </a:xfrm>
        </p:grpSpPr>
        <p:grpSp>
          <p:nvGrpSpPr>
            <p:cNvPr id="13" name="Group 9">
              <a:extLst>
                <a:ext uri="{FF2B5EF4-FFF2-40B4-BE49-F238E27FC236}">
                  <a16:creationId xmlns:a16="http://schemas.microsoft.com/office/drawing/2014/main" id="{CC8F4D7C-E48B-41FD-87DA-9B1772FFE14D}"/>
                </a:ext>
              </a:extLst>
            </p:cNvPr>
            <p:cNvGrpSpPr>
              <a:grpSpLocks/>
            </p:cNvGrpSpPr>
            <p:nvPr/>
          </p:nvGrpSpPr>
          <p:grpSpPr bwMode="auto">
            <a:xfrm>
              <a:off x="578222" y="1669971"/>
              <a:ext cx="280635" cy="2492419"/>
              <a:chOff x="552822" y="1765908"/>
              <a:chExt cx="280635" cy="2492419"/>
            </a:xfrm>
          </p:grpSpPr>
          <p:grpSp>
            <p:nvGrpSpPr>
              <p:cNvPr id="15" name="Group 11">
                <a:extLst>
                  <a:ext uri="{FF2B5EF4-FFF2-40B4-BE49-F238E27FC236}">
                    <a16:creationId xmlns:a16="http://schemas.microsoft.com/office/drawing/2014/main" id="{3982703C-E4D2-47A1-8D96-B126F2CB2275}"/>
                  </a:ext>
                </a:extLst>
              </p:cNvPr>
              <p:cNvGrpSpPr>
                <a:grpSpLocks/>
              </p:cNvGrpSpPr>
              <p:nvPr/>
            </p:nvGrpSpPr>
            <p:grpSpPr bwMode="auto">
              <a:xfrm>
                <a:off x="552822" y="1765908"/>
                <a:ext cx="280635" cy="281019"/>
                <a:chOff x="1190997" y="2689833"/>
                <a:chExt cx="280635" cy="281019"/>
              </a:xfrm>
            </p:grpSpPr>
            <p:sp>
              <p:nvSpPr>
                <p:cNvPr id="44" name="Freeform 5">
                  <a:extLst>
                    <a:ext uri="{FF2B5EF4-FFF2-40B4-BE49-F238E27FC236}">
                      <a16:creationId xmlns:a16="http://schemas.microsoft.com/office/drawing/2014/main" id="{89D00627-BCB2-4786-800E-484EA05A776C}"/>
                    </a:ext>
                  </a:extLst>
                </p:cNvPr>
                <p:cNvSpPr>
                  <a:spLocks noChangeAspect="1"/>
                </p:cNvSpPr>
                <p:nvPr/>
              </p:nvSpPr>
              <p:spPr bwMode="auto">
                <a:xfrm>
                  <a:off x="1288971" y="2689833"/>
                  <a:ext cx="182661" cy="182880"/>
                </a:xfrm>
                <a:custGeom>
                  <a:avLst/>
                  <a:gdLst>
                    <a:gd name="T0" fmla="*/ 0 w 3326"/>
                    <a:gd name="T1" fmla="*/ 2147483646 h 3330"/>
                    <a:gd name="T2" fmla="*/ 0 w 3326"/>
                    <a:gd name="T3" fmla="*/ 0 h 3330"/>
                    <a:gd name="T4" fmla="*/ 2147483646 w 3326"/>
                    <a:gd name="T5" fmla="*/ 2147483646 h 3330"/>
                    <a:gd name="T6" fmla="*/ 0 w 3326"/>
                    <a:gd name="T7" fmla="*/ 2147483646 h 33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26" h="3330">
                      <a:moveTo>
                        <a:pt x="0" y="3330"/>
                      </a:moveTo>
                      <a:lnTo>
                        <a:pt x="0" y="0"/>
                      </a:lnTo>
                      <a:lnTo>
                        <a:pt x="3326" y="3330"/>
                      </a:lnTo>
                      <a:lnTo>
                        <a:pt x="0" y="333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5" name="Freeform 5">
                  <a:extLst>
                    <a:ext uri="{FF2B5EF4-FFF2-40B4-BE49-F238E27FC236}">
                      <a16:creationId xmlns:a16="http://schemas.microsoft.com/office/drawing/2014/main" id="{0CBC7F59-0936-41C7-A80B-C9363E2045E8}"/>
                    </a:ext>
                  </a:extLst>
                </p:cNvPr>
                <p:cNvSpPr>
                  <a:spLocks noChangeAspect="1"/>
                </p:cNvSpPr>
                <p:nvPr/>
              </p:nvSpPr>
              <p:spPr bwMode="auto">
                <a:xfrm>
                  <a:off x="1233852" y="2693008"/>
                  <a:ext cx="228557" cy="228604"/>
                </a:xfrm>
                <a:custGeom>
                  <a:avLst/>
                  <a:gdLst>
                    <a:gd name="T0" fmla="*/ 0 w 3326"/>
                    <a:gd name="T1" fmla="*/ 3330 h 3330"/>
                    <a:gd name="T2" fmla="*/ 0 w 3326"/>
                    <a:gd name="T3" fmla="*/ 0 h 3330"/>
                    <a:gd name="T4" fmla="*/ 3326 w 3326"/>
                    <a:gd name="T5" fmla="*/ 3330 h 3330"/>
                    <a:gd name="T6" fmla="*/ 0 w 3326"/>
                    <a:gd name="T7" fmla="*/ 3330 h 3330"/>
                  </a:gdLst>
                  <a:ahLst/>
                  <a:cxnLst>
                    <a:cxn ang="0">
                      <a:pos x="T0" y="T1"/>
                    </a:cxn>
                    <a:cxn ang="0">
                      <a:pos x="T2" y="T3"/>
                    </a:cxn>
                    <a:cxn ang="0">
                      <a:pos x="T4" y="T5"/>
                    </a:cxn>
                    <a:cxn ang="0">
                      <a:pos x="T6" y="T7"/>
                    </a:cxn>
                  </a:cxnLst>
                  <a:rect l="0" t="0" r="r" b="b"/>
                  <a:pathLst>
                    <a:path w="3326" h="3330">
                      <a:moveTo>
                        <a:pt x="0" y="3330"/>
                      </a:moveTo>
                      <a:lnTo>
                        <a:pt x="0" y="0"/>
                      </a:lnTo>
                      <a:lnTo>
                        <a:pt x="3326" y="3330"/>
                      </a:lnTo>
                      <a:lnTo>
                        <a:pt x="0" y="3330"/>
                      </a:lnTo>
                      <a:close/>
                    </a:path>
                  </a:pathLst>
                </a:custGeom>
                <a:solidFill>
                  <a:schemeClr val="accent3"/>
                </a:solidFill>
                <a:ln>
                  <a:noFill/>
                </a:ln>
              </p:spPr>
              <p:txBody>
                <a:bodyPr/>
                <a:lstStyle/>
                <a:p>
                  <a:pPr eaLnBrk="1" fontAlgn="auto" hangingPunct="1">
                    <a:spcBef>
                      <a:spcPts val="0"/>
                    </a:spcBef>
                    <a:spcAft>
                      <a:spcPts val="0"/>
                    </a:spcAft>
                    <a:defRPr/>
                  </a:pPr>
                  <a:endParaRPr lang="en-GB" dirty="0">
                    <a:latin typeface="+mn-lt"/>
                  </a:endParaRPr>
                </a:p>
              </p:txBody>
            </p:sp>
            <p:sp>
              <p:nvSpPr>
                <p:cNvPr id="46" name="Freeform 5">
                  <a:extLst>
                    <a:ext uri="{FF2B5EF4-FFF2-40B4-BE49-F238E27FC236}">
                      <a16:creationId xmlns:a16="http://schemas.microsoft.com/office/drawing/2014/main" id="{2EA77515-81A1-4FCC-B19E-0527357D1BFA}"/>
                    </a:ext>
                  </a:extLst>
                </p:cNvPr>
                <p:cNvSpPr>
                  <a:spLocks noChangeAspect="1"/>
                </p:cNvSpPr>
                <p:nvPr/>
              </p:nvSpPr>
              <p:spPr bwMode="auto">
                <a:xfrm>
                  <a:off x="1190997" y="2696532"/>
                  <a:ext cx="273991" cy="274320"/>
                </a:xfrm>
                <a:custGeom>
                  <a:avLst/>
                  <a:gdLst>
                    <a:gd name="T0" fmla="*/ 0 w 3326"/>
                    <a:gd name="T1" fmla="*/ 2147483646 h 3330"/>
                    <a:gd name="T2" fmla="*/ 0 w 3326"/>
                    <a:gd name="T3" fmla="*/ 0 h 3330"/>
                    <a:gd name="T4" fmla="*/ 2147483646 w 3326"/>
                    <a:gd name="T5" fmla="*/ 2147483646 h 3330"/>
                    <a:gd name="T6" fmla="*/ 0 w 3326"/>
                    <a:gd name="T7" fmla="*/ 2147483646 h 33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26" h="3330">
                      <a:moveTo>
                        <a:pt x="0" y="3330"/>
                      </a:moveTo>
                      <a:lnTo>
                        <a:pt x="0" y="0"/>
                      </a:lnTo>
                      <a:lnTo>
                        <a:pt x="3326" y="3330"/>
                      </a:lnTo>
                      <a:lnTo>
                        <a:pt x="0" y="333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nvGrpSpPr>
              <p:cNvPr id="16" name="Group 12">
                <a:extLst>
                  <a:ext uri="{FF2B5EF4-FFF2-40B4-BE49-F238E27FC236}">
                    <a16:creationId xmlns:a16="http://schemas.microsoft.com/office/drawing/2014/main" id="{F3F8E15F-9B6A-449C-8592-86790009563B}"/>
                  </a:ext>
                </a:extLst>
              </p:cNvPr>
              <p:cNvGrpSpPr>
                <a:grpSpLocks/>
              </p:cNvGrpSpPr>
              <p:nvPr/>
            </p:nvGrpSpPr>
            <p:grpSpPr bwMode="auto">
              <a:xfrm>
                <a:off x="552822" y="2161991"/>
                <a:ext cx="274384" cy="320366"/>
                <a:chOff x="555970" y="2300397"/>
                <a:chExt cx="274384" cy="320366"/>
              </a:xfrm>
            </p:grpSpPr>
            <p:sp>
              <p:nvSpPr>
                <p:cNvPr id="40" name="Rectangle 39">
                  <a:extLst>
                    <a:ext uri="{FF2B5EF4-FFF2-40B4-BE49-F238E27FC236}">
                      <a16:creationId xmlns:a16="http://schemas.microsoft.com/office/drawing/2014/main" id="{C1079238-BB5B-4C45-A3DA-E28D757C4419}"/>
                    </a:ext>
                  </a:extLst>
                </p:cNvPr>
                <p:cNvSpPr>
                  <a:spLocks noChangeArrowheads="1"/>
                </p:cNvSpPr>
                <p:nvPr/>
              </p:nvSpPr>
              <p:spPr bwMode="auto">
                <a:xfrm>
                  <a:off x="555970" y="2412323"/>
                  <a:ext cx="92058" cy="182565"/>
                </a:xfrm>
                <a:prstGeom prst="rect">
                  <a:avLst/>
                </a:prstGeom>
                <a:solidFill>
                  <a:schemeClr val="accent3"/>
                </a:solidFill>
                <a:ln>
                  <a:noFill/>
                </a:ln>
              </p:spPr>
              <p:txBody>
                <a:bodyPr/>
                <a:lstStyle/>
                <a:p>
                  <a:pPr eaLnBrk="1" fontAlgn="auto" hangingPunct="1">
                    <a:spcBef>
                      <a:spcPts val="0"/>
                    </a:spcBef>
                    <a:spcAft>
                      <a:spcPts val="0"/>
                    </a:spcAft>
                    <a:defRPr/>
                  </a:pPr>
                  <a:endParaRPr lang="en-GB" dirty="0">
                    <a:latin typeface="+mn-lt"/>
                  </a:endParaRPr>
                </a:p>
              </p:txBody>
            </p:sp>
            <p:sp>
              <p:nvSpPr>
                <p:cNvPr id="41" name="Freeform 5">
                  <a:extLst>
                    <a:ext uri="{FF2B5EF4-FFF2-40B4-BE49-F238E27FC236}">
                      <a16:creationId xmlns:a16="http://schemas.microsoft.com/office/drawing/2014/main" id="{B36FE7F8-E20B-40B9-8654-C72A65E0AD69}"/>
                    </a:ext>
                  </a:extLst>
                </p:cNvPr>
                <p:cNvSpPr>
                  <a:spLocks noChangeAspect="1"/>
                </p:cNvSpPr>
                <p:nvPr/>
              </p:nvSpPr>
              <p:spPr bwMode="auto">
                <a:xfrm rot="-8100000">
                  <a:off x="693275" y="2483685"/>
                  <a:ext cx="136997" cy="137160"/>
                </a:xfrm>
                <a:custGeom>
                  <a:avLst/>
                  <a:gdLst>
                    <a:gd name="T0" fmla="*/ 2147483646 w 3326"/>
                    <a:gd name="T1" fmla="*/ 2147483646 h 3330"/>
                    <a:gd name="T2" fmla="*/ 2147483646 w 3326"/>
                    <a:gd name="T3" fmla="*/ 2147483646 h 3330"/>
                    <a:gd name="T4" fmla="*/ 2147483646 w 3326"/>
                    <a:gd name="T5" fmla="*/ 2147483646 h 3330"/>
                    <a:gd name="T6" fmla="*/ 2147483646 w 3326"/>
                    <a:gd name="T7" fmla="*/ 2147483646 h 3330"/>
                    <a:gd name="T8" fmla="*/ 0 w 3326"/>
                    <a:gd name="T9" fmla="*/ 2147483646 h 3330"/>
                    <a:gd name="T10" fmla="*/ 2147483646 w 3326"/>
                    <a:gd name="T11" fmla="*/ 2147483646 h 3330"/>
                    <a:gd name="T12" fmla="*/ 2147483646 w 3326"/>
                    <a:gd name="T13" fmla="*/ 2147483646 h 3330"/>
                    <a:gd name="T14" fmla="*/ 2147483646 w 3326"/>
                    <a:gd name="T15" fmla="*/ 0 h 3330"/>
                    <a:gd name="T16" fmla="*/ 2147483646 w 3326"/>
                    <a:gd name="T17" fmla="*/ 2147483646 h 33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26" h="3330">
                      <a:moveTo>
                        <a:pt x="1109" y="555"/>
                      </a:moveTo>
                      <a:lnTo>
                        <a:pt x="1663" y="1110"/>
                      </a:lnTo>
                      <a:lnTo>
                        <a:pt x="1109" y="1665"/>
                      </a:lnTo>
                      <a:lnTo>
                        <a:pt x="554" y="1110"/>
                      </a:lnTo>
                      <a:lnTo>
                        <a:pt x="0" y="1665"/>
                      </a:lnTo>
                      <a:lnTo>
                        <a:pt x="1663" y="3330"/>
                      </a:lnTo>
                      <a:lnTo>
                        <a:pt x="3326" y="1665"/>
                      </a:lnTo>
                      <a:lnTo>
                        <a:pt x="1663" y="0"/>
                      </a:lnTo>
                      <a:lnTo>
                        <a:pt x="1109" y="55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2" name="Freeform 5">
                  <a:extLst>
                    <a:ext uri="{FF2B5EF4-FFF2-40B4-BE49-F238E27FC236}">
                      <a16:creationId xmlns:a16="http://schemas.microsoft.com/office/drawing/2014/main" id="{5134A8EC-D44E-4ED3-8C18-5E6E1E940642}"/>
                    </a:ext>
                  </a:extLst>
                </p:cNvPr>
                <p:cNvSpPr>
                  <a:spLocks noChangeAspect="1"/>
                </p:cNvSpPr>
                <p:nvPr/>
              </p:nvSpPr>
              <p:spPr bwMode="auto">
                <a:xfrm rot="-2700000">
                  <a:off x="555970" y="2300397"/>
                  <a:ext cx="91440" cy="91550"/>
                </a:xfrm>
                <a:custGeom>
                  <a:avLst/>
                  <a:gdLst>
                    <a:gd name="T0" fmla="*/ 0 w 3326"/>
                    <a:gd name="T1" fmla="*/ 2147483646 h 3330"/>
                    <a:gd name="T2" fmla="*/ 0 w 3326"/>
                    <a:gd name="T3" fmla="*/ 0 h 3330"/>
                    <a:gd name="T4" fmla="*/ 2147483646 w 3326"/>
                    <a:gd name="T5" fmla="*/ 2147483646 h 3330"/>
                    <a:gd name="T6" fmla="*/ 0 w 3326"/>
                    <a:gd name="T7" fmla="*/ 2147483646 h 33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26" h="3330">
                      <a:moveTo>
                        <a:pt x="0" y="3330"/>
                      </a:moveTo>
                      <a:lnTo>
                        <a:pt x="0" y="0"/>
                      </a:lnTo>
                      <a:lnTo>
                        <a:pt x="3326" y="3330"/>
                      </a:lnTo>
                      <a:lnTo>
                        <a:pt x="0" y="333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3" name="Freeform 5">
                  <a:extLst>
                    <a:ext uri="{FF2B5EF4-FFF2-40B4-BE49-F238E27FC236}">
                      <a16:creationId xmlns:a16="http://schemas.microsoft.com/office/drawing/2014/main" id="{4F80E523-C043-42A7-96F1-A3E6463AC812}"/>
                    </a:ext>
                  </a:extLst>
                </p:cNvPr>
                <p:cNvSpPr>
                  <a:spLocks noChangeAspect="1"/>
                </p:cNvSpPr>
                <p:nvPr/>
              </p:nvSpPr>
              <p:spPr bwMode="auto">
                <a:xfrm rot="-8100000">
                  <a:off x="601836" y="2483685"/>
                  <a:ext cx="136997" cy="137160"/>
                </a:xfrm>
                <a:custGeom>
                  <a:avLst/>
                  <a:gdLst>
                    <a:gd name="T0" fmla="*/ 2147483646 w 3326"/>
                    <a:gd name="T1" fmla="*/ 2147483646 h 3330"/>
                    <a:gd name="T2" fmla="*/ 2147483646 w 3326"/>
                    <a:gd name="T3" fmla="*/ 2147483646 h 3330"/>
                    <a:gd name="T4" fmla="*/ 2147483646 w 3326"/>
                    <a:gd name="T5" fmla="*/ 2147483646 h 3330"/>
                    <a:gd name="T6" fmla="*/ 2147483646 w 3326"/>
                    <a:gd name="T7" fmla="*/ 2147483646 h 3330"/>
                    <a:gd name="T8" fmla="*/ 0 w 3326"/>
                    <a:gd name="T9" fmla="*/ 2147483646 h 3330"/>
                    <a:gd name="T10" fmla="*/ 2147483646 w 3326"/>
                    <a:gd name="T11" fmla="*/ 2147483646 h 3330"/>
                    <a:gd name="T12" fmla="*/ 2147483646 w 3326"/>
                    <a:gd name="T13" fmla="*/ 2147483646 h 3330"/>
                    <a:gd name="T14" fmla="*/ 2147483646 w 3326"/>
                    <a:gd name="T15" fmla="*/ 0 h 3330"/>
                    <a:gd name="T16" fmla="*/ 2147483646 w 3326"/>
                    <a:gd name="T17" fmla="*/ 2147483646 h 33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26" h="3330">
                      <a:moveTo>
                        <a:pt x="1109" y="555"/>
                      </a:moveTo>
                      <a:lnTo>
                        <a:pt x="1663" y="1110"/>
                      </a:lnTo>
                      <a:lnTo>
                        <a:pt x="1109" y="1665"/>
                      </a:lnTo>
                      <a:lnTo>
                        <a:pt x="554" y="1110"/>
                      </a:lnTo>
                      <a:lnTo>
                        <a:pt x="0" y="1665"/>
                      </a:lnTo>
                      <a:lnTo>
                        <a:pt x="1663" y="3330"/>
                      </a:lnTo>
                      <a:lnTo>
                        <a:pt x="3326" y="1665"/>
                      </a:lnTo>
                      <a:lnTo>
                        <a:pt x="1663" y="0"/>
                      </a:lnTo>
                      <a:lnTo>
                        <a:pt x="1109" y="55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nvGrpSpPr>
              <p:cNvPr id="17" name="Group 13">
                <a:extLst>
                  <a:ext uri="{FF2B5EF4-FFF2-40B4-BE49-F238E27FC236}">
                    <a16:creationId xmlns:a16="http://schemas.microsoft.com/office/drawing/2014/main" id="{E57A1E7B-746A-4529-A369-17951C05D287}"/>
                  </a:ext>
                </a:extLst>
              </p:cNvPr>
              <p:cNvGrpSpPr>
                <a:grpSpLocks/>
              </p:cNvGrpSpPr>
              <p:nvPr/>
            </p:nvGrpSpPr>
            <p:grpSpPr bwMode="auto">
              <a:xfrm>
                <a:off x="552822" y="2597420"/>
                <a:ext cx="228600" cy="215823"/>
                <a:chOff x="556235" y="2608733"/>
                <a:chExt cx="228600" cy="215823"/>
              </a:xfrm>
            </p:grpSpPr>
            <p:sp>
              <p:nvSpPr>
                <p:cNvPr id="35" name="Freeform 5">
                  <a:extLst>
                    <a:ext uri="{FF2B5EF4-FFF2-40B4-BE49-F238E27FC236}">
                      <a16:creationId xmlns:a16="http://schemas.microsoft.com/office/drawing/2014/main" id="{1CD55123-2CA8-45A9-BADE-38C321E69568}"/>
                    </a:ext>
                  </a:extLst>
                </p:cNvPr>
                <p:cNvSpPr>
                  <a:spLocks noChangeAspect="1"/>
                </p:cNvSpPr>
                <p:nvPr/>
              </p:nvSpPr>
              <p:spPr bwMode="auto">
                <a:xfrm flipH="1" flipV="1">
                  <a:off x="583671" y="2620946"/>
                  <a:ext cx="182662" cy="182880"/>
                </a:xfrm>
                <a:custGeom>
                  <a:avLst/>
                  <a:gdLst>
                    <a:gd name="T0" fmla="*/ 0 w 2880"/>
                    <a:gd name="T1" fmla="*/ 0 h 2880"/>
                    <a:gd name="T2" fmla="*/ 2147483646 w 2880"/>
                    <a:gd name="T3" fmla="*/ 2147483646 h 2880"/>
                    <a:gd name="T4" fmla="*/ 2147483646 w 2880"/>
                    <a:gd name="T5" fmla="*/ 0 h 2880"/>
                    <a:gd name="T6" fmla="*/ 0 w 2880"/>
                    <a:gd name="T7" fmla="*/ 0 h 28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0" h="2880">
                      <a:moveTo>
                        <a:pt x="0" y="0"/>
                      </a:moveTo>
                      <a:cubicBezTo>
                        <a:pt x="0" y="1591"/>
                        <a:pt x="1289" y="2880"/>
                        <a:pt x="2880" y="2880"/>
                      </a:cubicBezTo>
                      <a:cubicBezTo>
                        <a:pt x="2880" y="0"/>
                        <a:pt x="2880" y="0"/>
                        <a:pt x="2880" y="0"/>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6" name="Rectangle 35">
                  <a:extLst>
                    <a:ext uri="{FF2B5EF4-FFF2-40B4-BE49-F238E27FC236}">
                      <a16:creationId xmlns:a16="http://schemas.microsoft.com/office/drawing/2014/main" id="{5826C1B9-EBE4-4436-A5B1-737E0317927B}"/>
                    </a:ext>
                  </a:extLst>
                </p:cNvPr>
                <p:cNvSpPr>
                  <a:spLocks noChangeAspect="1" noChangeArrowheads="1"/>
                </p:cNvSpPr>
                <p:nvPr/>
              </p:nvSpPr>
              <p:spPr bwMode="auto">
                <a:xfrm>
                  <a:off x="670514" y="2612261"/>
                  <a:ext cx="36506" cy="365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ktiv Grotesk" panose="020B0504020202020204" pitchFamily="34" charset="0"/>
                    </a:defRPr>
                  </a:lvl1pPr>
                  <a:lvl2pPr marL="742950" indent="-285750">
                    <a:defRPr>
                      <a:solidFill>
                        <a:schemeClr val="tx1"/>
                      </a:solidFill>
                      <a:latin typeface="Aktiv Grotesk" panose="020B0504020202020204" pitchFamily="34" charset="0"/>
                    </a:defRPr>
                  </a:lvl2pPr>
                  <a:lvl3pPr marL="1143000" indent="-228600">
                    <a:defRPr>
                      <a:solidFill>
                        <a:schemeClr val="tx1"/>
                      </a:solidFill>
                      <a:latin typeface="Aktiv Grotesk" panose="020B0504020202020204" pitchFamily="34" charset="0"/>
                    </a:defRPr>
                  </a:lvl3pPr>
                  <a:lvl4pPr marL="1600200" indent="-228600">
                    <a:defRPr>
                      <a:solidFill>
                        <a:schemeClr val="tx1"/>
                      </a:solidFill>
                      <a:latin typeface="Aktiv Grotesk" panose="020B0504020202020204" pitchFamily="34" charset="0"/>
                    </a:defRPr>
                  </a:lvl4pPr>
                  <a:lvl5pPr marL="2057400" indent="-228600">
                    <a:defRPr>
                      <a:solidFill>
                        <a:schemeClr val="tx1"/>
                      </a:solidFill>
                      <a:latin typeface="Aktiv Grotesk" panose="020B0504020202020204" pitchFamily="34" charset="0"/>
                    </a:defRPr>
                  </a:lvl5pPr>
                  <a:lvl6pPr marL="2514600" indent="-228600" fontAlgn="base">
                    <a:spcBef>
                      <a:spcPct val="0"/>
                    </a:spcBef>
                    <a:spcAft>
                      <a:spcPct val="0"/>
                    </a:spcAft>
                    <a:defRPr>
                      <a:solidFill>
                        <a:schemeClr val="tx1"/>
                      </a:solidFill>
                      <a:latin typeface="Aktiv Grotesk" panose="020B0504020202020204" pitchFamily="34" charset="0"/>
                    </a:defRPr>
                  </a:lvl6pPr>
                  <a:lvl7pPr marL="2971800" indent="-228600" fontAlgn="base">
                    <a:spcBef>
                      <a:spcPct val="0"/>
                    </a:spcBef>
                    <a:spcAft>
                      <a:spcPct val="0"/>
                    </a:spcAft>
                    <a:defRPr>
                      <a:solidFill>
                        <a:schemeClr val="tx1"/>
                      </a:solidFill>
                      <a:latin typeface="Aktiv Grotesk" panose="020B0504020202020204" pitchFamily="34" charset="0"/>
                    </a:defRPr>
                  </a:lvl7pPr>
                  <a:lvl8pPr marL="3429000" indent="-228600" fontAlgn="base">
                    <a:spcBef>
                      <a:spcPct val="0"/>
                    </a:spcBef>
                    <a:spcAft>
                      <a:spcPct val="0"/>
                    </a:spcAft>
                    <a:defRPr>
                      <a:solidFill>
                        <a:schemeClr val="tx1"/>
                      </a:solidFill>
                      <a:latin typeface="Aktiv Grotesk" panose="020B0504020202020204" pitchFamily="34" charset="0"/>
                    </a:defRPr>
                  </a:lvl8pPr>
                  <a:lvl9pPr marL="3886200" indent="-228600" fontAlgn="base">
                    <a:spcBef>
                      <a:spcPct val="0"/>
                    </a:spcBef>
                    <a:spcAft>
                      <a:spcPct val="0"/>
                    </a:spcAft>
                    <a:defRPr>
                      <a:solidFill>
                        <a:schemeClr val="tx1"/>
                      </a:solidFill>
                      <a:latin typeface="Aktiv Grotesk" panose="020B0504020202020204" pitchFamily="34" charset="0"/>
                    </a:defRPr>
                  </a:lvl9pPr>
                </a:lstStyle>
                <a:p>
                  <a:pPr eaLnBrk="1" hangingPunct="1">
                    <a:defRPr/>
                  </a:pPr>
                  <a:endParaRPr lang="en-GB" altLang="en-US" dirty="0"/>
                </a:p>
              </p:txBody>
            </p:sp>
            <p:sp>
              <p:nvSpPr>
                <p:cNvPr id="37" name="Freeform 5">
                  <a:extLst>
                    <a:ext uri="{FF2B5EF4-FFF2-40B4-BE49-F238E27FC236}">
                      <a16:creationId xmlns:a16="http://schemas.microsoft.com/office/drawing/2014/main" id="{48910368-97B0-4EA4-9CAF-1FE6C9537141}"/>
                    </a:ext>
                  </a:extLst>
                </p:cNvPr>
                <p:cNvSpPr>
                  <a:spLocks noChangeAspect="1"/>
                </p:cNvSpPr>
                <p:nvPr/>
              </p:nvSpPr>
              <p:spPr bwMode="auto">
                <a:xfrm rot="5400000">
                  <a:off x="562562" y="2602760"/>
                  <a:ext cx="215904" cy="228557"/>
                </a:xfrm>
                <a:custGeom>
                  <a:avLst/>
                  <a:gdLst>
                    <a:gd name="T0" fmla="*/ 2772 w 3326"/>
                    <a:gd name="T1" fmla="*/ 0 h 3330"/>
                    <a:gd name="T2" fmla="*/ 2772 w 3326"/>
                    <a:gd name="T3" fmla="*/ 2775 h 3330"/>
                    <a:gd name="T4" fmla="*/ 0 w 3326"/>
                    <a:gd name="T5" fmla="*/ 2775 h 3330"/>
                    <a:gd name="T6" fmla="*/ 0 w 3326"/>
                    <a:gd name="T7" fmla="*/ 3330 h 3330"/>
                    <a:gd name="T8" fmla="*/ 2772 w 3326"/>
                    <a:gd name="T9" fmla="*/ 3330 h 3330"/>
                    <a:gd name="T10" fmla="*/ 3326 w 3326"/>
                    <a:gd name="T11" fmla="*/ 3330 h 3330"/>
                    <a:gd name="T12" fmla="*/ 3326 w 3326"/>
                    <a:gd name="T13" fmla="*/ 2775 h 3330"/>
                    <a:gd name="T14" fmla="*/ 3326 w 3326"/>
                    <a:gd name="T15" fmla="*/ 0 h 3330"/>
                    <a:gd name="T16" fmla="*/ 2772 w 3326"/>
                    <a:gd name="T17" fmla="*/ 0 h 3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6" h="3330">
                      <a:moveTo>
                        <a:pt x="2772" y="0"/>
                      </a:moveTo>
                      <a:lnTo>
                        <a:pt x="2772" y="2775"/>
                      </a:lnTo>
                      <a:lnTo>
                        <a:pt x="0" y="2775"/>
                      </a:lnTo>
                      <a:lnTo>
                        <a:pt x="0" y="3330"/>
                      </a:lnTo>
                      <a:lnTo>
                        <a:pt x="2772" y="3330"/>
                      </a:lnTo>
                      <a:lnTo>
                        <a:pt x="3326" y="3330"/>
                      </a:lnTo>
                      <a:lnTo>
                        <a:pt x="3326" y="2775"/>
                      </a:lnTo>
                      <a:lnTo>
                        <a:pt x="3326" y="0"/>
                      </a:lnTo>
                      <a:lnTo>
                        <a:pt x="2772" y="0"/>
                      </a:lnTo>
                      <a:close/>
                    </a:path>
                  </a:pathLst>
                </a:custGeom>
                <a:solidFill>
                  <a:schemeClr val="accent3"/>
                </a:solidFill>
                <a:ln>
                  <a:noFill/>
                </a:ln>
              </p:spPr>
              <p:txBody>
                <a:bodyPr/>
                <a:lstStyle/>
                <a:p>
                  <a:pPr eaLnBrk="1" fontAlgn="auto" hangingPunct="1">
                    <a:spcBef>
                      <a:spcPts val="0"/>
                    </a:spcBef>
                    <a:spcAft>
                      <a:spcPts val="0"/>
                    </a:spcAft>
                    <a:defRPr/>
                  </a:pPr>
                  <a:endParaRPr lang="en-GB" dirty="0">
                    <a:latin typeface="+mn-lt"/>
                  </a:endParaRPr>
                </a:p>
              </p:txBody>
            </p:sp>
            <p:sp>
              <p:nvSpPr>
                <p:cNvPr id="38" name="Rectangle 37">
                  <a:extLst>
                    <a:ext uri="{FF2B5EF4-FFF2-40B4-BE49-F238E27FC236}">
                      <a16:creationId xmlns:a16="http://schemas.microsoft.com/office/drawing/2014/main" id="{06A94D1B-17EF-4C13-8CF3-83460F9BC2D0}"/>
                    </a:ext>
                  </a:extLst>
                </p:cNvPr>
                <p:cNvSpPr>
                  <a:spLocks noChangeAspect="1" noChangeArrowheads="1"/>
                </p:cNvSpPr>
                <p:nvPr/>
              </p:nvSpPr>
              <p:spPr bwMode="auto">
                <a:xfrm>
                  <a:off x="627660" y="2690050"/>
                  <a:ext cx="36505" cy="3651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ktiv Grotesk" panose="020B0504020202020204" pitchFamily="34" charset="0"/>
                    </a:defRPr>
                  </a:lvl1pPr>
                  <a:lvl2pPr marL="742950" indent="-285750">
                    <a:defRPr>
                      <a:solidFill>
                        <a:schemeClr val="tx1"/>
                      </a:solidFill>
                      <a:latin typeface="Aktiv Grotesk" panose="020B0504020202020204" pitchFamily="34" charset="0"/>
                    </a:defRPr>
                  </a:lvl2pPr>
                  <a:lvl3pPr marL="1143000" indent="-228600">
                    <a:defRPr>
                      <a:solidFill>
                        <a:schemeClr val="tx1"/>
                      </a:solidFill>
                      <a:latin typeface="Aktiv Grotesk" panose="020B0504020202020204" pitchFamily="34" charset="0"/>
                    </a:defRPr>
                  </a:lvl3pPr>
                  <a:lvl4pPr marL="1600200" indent="-228600">
                    <a:defRPr>
                      <a:solidFill>
                        <a:schemeClr val="tx1"/>
                      </a:solidFill>
                      <a:latin typeface="Aktiv Grotesk" panose="020B0504020202020204" pitchFamily="34" charset="0"/>
                    </a:defRPr>
                  </a:lvl4pPr>
                  <a:lvl5pPr marL="2057400" indent="-228600">
                    <a:defRPr>
                      <a:solidFill>
                        <a:schemeClr val="tx1"/>
                      </a:solidFill>
                      <a:latin typeface="Aktiv Grotesk" panose="020B0504020202020204" pitchFamily="34" charset="0"/>
                    </a:defRPr>
                  </a:lvl5pPr>
                  <a:lvl6pPr marL="2514600" indent="-228600" fontAlgn="base">
                    <a:spcBef>
                      <a:spcPct val="0"/>
                    </a:spcBef>
                    <a:spcAft>
                      <a:spcPct val="0"/>
                    </a:spcAft>
                    <a:defRPr>
                      <a:solidFill>
                        <a:schemeClr val="tx1"/>
                      </a:solidFill>
                      <a:latin typeface="Aktiv Grotesk" panose="020B0504020202020204" pitchFamily="34" charset="0"/>
                    </a:defRPr>
                  </a:lvl6pPr>
                  <a:lvl7pPr marL="2971800" indent="-228600" fontAlgn="base">
                    <a:spcBef>
                      <a:spcPct val="0"/>
                    </a:spcBef>
                    <a:spcAft>
                      <a:spcPct val="0"/>
                    </a:spcAft>
                    <a:defRPr>
                      <a:solidFill>
                        <a:schemeClr val="tx1"/>
                      </a:solidFill>
                      <a:latin typeface="Aktiv Grotesk" panose="020B0504020202020204" pitchFamily="34" charset="0"/>
                    </a:defRPr>
                  </a:lvl7pPr>
                  <a:lvl8pPr marL="3429000" indent="-228600" fontAlgn="base">
                    <a:spcBef>
                      <a:spcPct val="0"/>
                    </a:spcBef>
                    <a:spcAft>
                      <a:spcPct val="0"/>
                    </a:spcAft>
                    <a:defRPr>
                      <a:solidFill>
                        <a:schemeClr val="tx1"/>
                      </a:solidFill>
                      <a:latin typeface="Aktiv Grotesk" panose="020B0504020202020204" pitchFamily="34" charset="0"/>
                    </a:defRPr>
                  </a:lvl8pPr>
                  <a:lvl9pPr marL="3886200" indent="-228600" fontAlgn="base">
                    <a:spcBef>
                      <a:spcPct val="0"/>
                    </a:spcBef>
                    <a:spcAft>
                      <a:spcPct val="0"/>
                    </a:spcAft>
                    <a:defRPr>
                      <a:solidFill>
                        <a:schemeClr val="tx1"/>
                      </a:solidFill>
                      <a:latin typeface="Aktiv Grotesk" panose="020B0504020202020204" pitchFamily="34" charset="0"/>
                    </a:defRPr>
                  </a:lvl9pPr>
                </a:lstStyle>
                <a:p>
                  <a:pPr eaLnBrk="1" hangingPunct="1">
                    <a:defRPr/>
                  </a:pPr>
                  <a:endParaRPr lang="en-GB" altLang="en-US" dirty="0"/>
                </a:p>
              </p:txBody>
            </p:sp>
            <p:sp>
              <p:nvSpPr>
                <p:cNvPr id="39" name="Rectangle 38">
                  <a:extLst>
                    <a:ext uri="{FF2B5EF4-FFF2-40B4-BE49-F238E27FC236}">
                      <a16:creationId xmlns:a16="http://schemas.microsoft.com/office/drawing/2014/main" id="{0FE1CEF4-5DDC-43D0-BE8C-BE5084E9256E}"/>
                    </a:ext>
                  </a:extLst>
                </p:cNvPr>
                <p:cNvSpPr>
                  <a:spLocks noChangeAspect="1" noChangeArrowheads="1"/>
                </p:cNvSpPr>
                <p:nvPr/>
              </p:nvSpPr>
              <p:spPr bwMode="auto">
                <a:xfrm>
                  <a:off x="702258" y="2678937"/>
                  <a:ext cx="36506" cy="365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ktiv Grotesk" panose="020B0504020202020204" pitchFamily="34" charset="0"/>
                    </a:defRPr>
                  </a:lvl1pPr>
                  <a:lvl2pPr marL="742950" indent="-285750">
                    <a:defRPr>
                      <a:solidFill>
                        <a:schemeClr val="tx1"/>
                      </a:solidFill>
                      <a:latin typeface="Aktiv Grotesk" panose="020B0504020202020204" pitchFamily="34" charset="0"/>
                    </a:defRPr>
                  </a:lvl2pPr>
                  <a:lvl3pPr marL="1143000" indent="-228600">
                    <a:defRPr>
                      <a:solidFill>
                        <a:schemeClr val="tx1"/>
                      </a:solidFill>
                      <a:latin typeface="Aktiv Grotesk" panose="020B0504020202020204" pitchFamily="34" charset="0"/>
                    </a:defRPr>
                  </a:lvl3pPr>
                  <a:lvl4pPr marL="1600200" indent="-228600">
                    <a:defRPr>
                      <a:solidFill>
                        <a:schemeClr val="tx1"/>
                      </a:solidFill>
                      <a:latin typeface="Aktiv Grotesk" panose="020B0504020202020204" pitchFamily="34" charset="0"/>
                    </a:defRPr>
                  </a:lvl4pPr>
                  <a:lvl5pPr marL="2057400" indent="-228600">
                    <a:defRPr>
                      <a:solidFill>
                        <a:schemeClr val="tx1"/>
                      </a:solidFill>
                      <a:latin typeface="Aktiv Grotesk" panose="020B0504020202020204" pitchFamily="34" charset="0"/>
                    </a:defRPr>
                  </a:lvl5pPr>
                  <a:lvl6pPr marL="2514600" indent="-228600" fontAlgn="base">
                    <a:spcBef>
                      <a:spcPct val="0"/>
                    </a:spcBef>
                    <a:spcAft>
                      <a:spcPct val="0"/>
                    </a:spcAft>
                    <a:defRPr>
                      <a:solidFill>
                        <a:schemeClr val="tx1"/>
                      </a:solidFill>
                      <a:latin typeface="Aktiv Grotesk" panose="020B0504020202020204" pitchFamily="34" charset="0"/>
                    </a:defRPr>
                  </a:lvl6pPr>
                  <a:lvl7pPr marL="2971800" indent="-228600" fontAlgn="base">
                    <a:spcBef>
                      <a:spcPct val="0"/>
                    </a:spcBef>
                    <a:spcAft>
                      <a:spcPct val="0"/>
                    </a:spcAft>
                    <a:defRPr>
                      <a:solidFill>
                        <a:schemeClr val="tx1"/>
                      </a:solidFill>
                      <a:latin typeface="Aktiv Grotesk" panose="020B0504020202020204" pitchFamily="34" charset="0"/>
                    </a:defRPr>
                  </a:lvl7pPr>
                  <a:lvl8pPr marL="3429000" indent="-228600" fontAlgn="base">
                    <a:spcBef>
                      <a:spcPct val="0"/>
                    </a:spcBef>
                    <a:spcAft>
                      <a:spcPct val="0"/>
                    </a:spcAft>
                    <a:defRPr>
                      <a:solidFill>
                        <a:schemeClr val="tx1"/>
                      </a:solidFill>
                      <a:latin typeface="Aktiv Grotesk" panose="020B0504020202020204" pitchFamily="34" charset="0"/>
                    </a:defRPr>
                  </a:lvl8pPr>
                  <a:lvl9pPr marL="3886200" indent="-228600" fontAlgn="base">
                    <a:spcBef>
                      <a:spcPct val="0"/>
                    </a:spcBef>
                    <a:spcAft>
                      <a:spcPct val="0"/>
                    </a:spcAft>
                    <a:defRPr>
                      <a:solidFill>
                        <a:schemeClr val="tx1"/>
                      </a:solidFill>
                      <a:latin typeface="Aktiv Grotesk" panose="020B0504020202020204" pitchFamily="34" charset="0"/>
                    </a:defRPr>
                  </a:lvl9pPr>
                </a:lstStyle>
                <a:p>
                  <a:pPr eaLnBrk="1" hangingPunct="1">
                    <a:defRPr/>
                  </a:pPr>
                  <a:endParaRPr lang="en-GB" altLang="en-US" dirty="0"/>
                </a:p>
              </p:txBody>
            </p:sp>
          </p:grpSp>
          <p:grpSp>
            <p:nvGrpSpPr>
              <p:cNvPr id="18" name="Group 14">
                <a:extLst>
                  <a:ext uri="{FF2B5EF4-FFF2-40B4-BE49-F238E27FC236}">
                    <a16:creationId xmlns:a16="http://schemas.microsoft.com/office/drawing/2014/main" id="{EE1BCFA4-E8AD-45E9-B02B-383DB4CF9AED}"/>
                  </a:ext>
                </a:extLst>
              </p:cNvPr>
              <p:cNvGrpSpPr>
                <a:grpSpLocks/>
              </p:cNvGrpSpPr>
              <p:nvPr/>
            </p:nvGrpSpPr>
            <p:grpSpPr bwMode="auto">
              <a:xfrm>
                <a:off x="552822" y="2928306"/>
                <a:ext cx="188706" cy="219457"/>
                <a:chOff x="564116" y="2979840"/>
                <a:chExt cx="188706" cy="219457"/>
              </a:xfrm>
            </p:grpSpPr>
            <p:sp>
              <p:nvSpPr>
                <p:cNvPr id="32" name="Freeform 5">
                  <a:extLst>
                    <a:ext uri="{FF2B5EF4-FFF2-40B4-BE49-F238E27FC236}">
                      <a16:creationId xmlns:a16="http://schemas.microsoft.com/office/drawing/2014/main" id="{4AB27425-6BA5-4BE1-A5C5-77AA3E2A9F34}"/>
                    </a:ext>
                  </a:extLst>
                </p:cNvPr>
                <p:cNvSpPr>
                  <a:spLocks noChangeAspect="1"/>
                </p:cNvSpPr>
                <p:nvPr/>
              </p:nvSpPr>
              <p:spPr bwMode="auto">
                <a:xfrm>
                  <a:off x="564116" y="2979840"/>
                  <a:ext cx="109728" cy="109728"/>
                </a:xfrm>
                <a:custGeom>
                  <a:avLst/>
                  <a:gdLst>
                    <a:gd name="T0" fmla="*/ 0 w 3326"/>
                    <a:gd name="T1" fmla="*/ 0 h 3330"/>
                    <a:gd name="T2" fmla="*/ 0 w 3326"/>
                    <a:gd name="T3" fmla="*/ 2147483646 h 3330"/>
                    <a:gd name="T4" fmla="*/ 2147483646 w 3326"/>
                    <a:gd name="T5" fmla="*/ 2147483646 h 3330"/>
                    <a:gd name="T6" fmla="*/ 2147483646 w 3326"/>
                    <a:gd name="T7" fmla="*/ 2147483646 h 3330"/>
                    <a:gd name="T8" fmla="*/ 2147483646 w 3326"/>
                    <a:gd name="T9" fmla="*/ 0 h 3330"/>
                    <a:gd name="T10" fmla="*/ 0 w 3326"/>
                    <a:gd name="T11" fmla="*/ 0 h 33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26" h="3330">
                      <a:moveTo>
                        <a:pt x="0" y="0"/>
                      </a:moveTo>
                      <a:lnTo>
                        <a:pt x="0" y="3330"/>
                      </a:lnTo>
                      <a:lnTo>
                        <a:pt x="2217" y="3330"/>
                      </a:lnTo>
                      <a:lnTo>
                        <a:pt x="3326" y="2220"/>
                      </a:lnTo>
                      <a:lnTo>
                        <a:pt x="3326"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3" name="Freeform 5">
                  <a:extLst>
                    <a:ext uri="{FF2B5EF4-FFF2-40B4-BE49-F238E27FC236}">
                      <a16:creationId xmlns:a16="http://schemas.microsoft.com/office/drawing/2014/main" id="{6F87DEE1-3B3F-4A5A-B7D3-823369C8750F}"/>
                    </a:ext>
                  </a:extLst>
                </p:cNvPr>
                <p:cNvSpPr>
                  <a:spLocks noChangeAspect="1"/>
                </p:cNvSpPr>
                <p:nvPr/>
              </p:nvSpPr>
              <p:spPr bwMode="auto">
                <a:xfrm>
                  <a:off x="564116" y="3089569"/>
                  <a:ext cx="109728" cy="109728"/>
                </a:xfrm>
                <a:custGeom>
                  <a:avLst/>
                  <a:gdLst>
                    <a:gd name="T0" fmla="*/ 0 w 3326"/>
                    <a:gd name="T1" fmla="*/ 0 h 3330"/>
                    <a:gd name="T2" fmla="*/ 0 w 3326"/>
                    <a:gd name="T3" fmla="*/ 2147483646 h 3330"/>
                    <a:gd name="T4" fmla="*/ 2147483646 w 3326"/>
                    <a:gd name="T5" fmla="*/ 2147483646 h 3330"/>
                    <a:gd name="T6" fmla="*/ 2147483646 w 3326"/>
                    <a:gd name="T7" fmla="*/ 2147483646 h 3330"/>
                    <a:gd name="T8" fmla="*/ 2147483646 w 3326"/>
                    <a:gd name="T9" fmla="*/ 0 h 3330"/>
                    <a:gd name="T10" fmla="*/ 0 w 3326"/>
                    <a:gd name="T11" fmla="*/ 0 h 33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26" h="3330">
                      <a:moveTo>
                        <a:pt x="0" y="0"/>
                      </a:moveTo>
                      <a:lnTo>
                        <a:pt x="0" y="3330"/>
                      </a:lnTo>
                      <a:lnTo>
                        <a:pt x="2217" y="3330"/>
                      </a:lnTo>
                      <a:lnTo>
                        <a:pt x="3326" y="2220"/>
                      </a:lnTo>
                      <a:lnTo>
                        <a:pt x="3326"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4" name="Freeform 5">
                  <a:extLst>
                    <a:ext uri="{FF2B5EF4-FFF2-40B4-BE49-F238E27FC236}">
                      <a16:creationId xmlns:a16="http://schemas.microsoft.com/office/drawing/2014/main" id="{B80F3BF2-971D-4973-ADE7-DE717296DE2A}"/>
                    </a:ext>
                  </a:extLst>
                </p:cNvPr>
                <p:cNvSpPr>
                  <a:spLocks noChangeAspect="1"/>
                </p:cNvSpPr>
                <p:nvPr/>
              </p:nvSpPr>
              <p:spPr bwMode="auto">
                <a:xfrm rot="-8100000">
                  <a:off x="587907" y="3012868"/>
                  <a:ext cx="165103" cy="165069"/>
                </a:xfrm>
                <a:custGeom>
                  <a:avLst/>
                  <a:gdLst>
                    <a:gd name="T0" fmla="*/ 0 w 3326"/>
                    <a:gd name="T1" fmla="*/ 3330 h 3330"/>
                    <a:gd name="T2" fmla="*/ 0 w 3326"/>
                    <a:gd name="T3" fmla="*/ 0 h 3330"/>
                    <a:gd name="T4" fmla="*/ 3326 w 3326"/>
                    <a:gd name="T5" fmla="*/ 3330 h 3330"/>
                    <a:gd name="T6" fmla="*/ 0 w 3326"/>
                    <a:gd name="T7" fmla="*/ 3330 h 3330"/>
                  </a:gdLst>
                  <a:ahLst/>
                  <a:cxnLst>
                    <a:cxn ang="0">
                      <a:pos x="T0" y="T1"/>
                    </a:cxn>
                    <a:cxn ang="0">
                      <a:pos x="T2" y="T3"/>
                    </a:cxn>
                    <a:cxn ang="0">
                      <a:pos x="T4" y="T5"/>
                    </a:cxn>
                    <a:cxn ang="0">
                      <a:pos x="T6" y="T7"/>
                    </a:cxn>
                  </a:cxnLst>
                  <a:rect l="0" t="0" r="r" b="b"/>
                  <a:pathLst>
                    <a:path w="3326" h="3330">
                      <a:moveTo>
                        <a:pt x="0" y="3330"/>
                      </a:moveTo>
                      <a:lnTo>
                        <a:pt x="0" y="0"/>
                      </a:lnTo>
                      <a:lnTo>
                        <a:pt x="3326" y="3330"/>
                      </a:lnTo>
                      <a:lnTo>
                        <a:pt x="0" y="3330"/>
                      </a:lnTo>
                      <a:close/>
                    </a:path>
                  </a:pathLst>
                </a:custGeom>
                <a:solidFill>
                  <a:schemeClr val="accent3"/>
                </a:solidFill>
                <a:ln>
                  <a:noFill/>
                </a:ln>
              </p:spPr>
              <p:txBody>
                <a:bodyPr/>
                <a:lstStyle/>
                <a:p>
                  <a:pPr eaLnBrk="1" fontAlgn="auto" hangingPunct="1">
                    <a:spcBef>
                      <a:spcPts val="0"/>
                    </a:spcBef>
                    <a:spcAft>
                      <a:spcPts val="0"/>
                    </a:spcAft>
                    <a:defRPr/>
                  </a:pPr>
                  <a:endParaRPr lang="en-GB" dirty="0">
                    <a:latin typeface="+mn-lt"/>
                  </a:endParaRPr>
                </a:p>
              </p:txBody>
            </p:sp>
          </p:grpSp>
          <p:grpSp>
            <p:nvGrpSpPr>
              <p:cNvPr id="19" name="Group 15">
                <a:extLst>
                  <a:ext uri="{FF2B5EF4-FFF2-40B4-BE49-F238E27FC236}">
                    <a16:creationId xmlns:a16="http://schemas.microsoft.com/office/drawing/2014/main" id="{41C279B6-978C-4540-8BFE-22CF502610D2}"/>
                  </a:ext>
                </a:extLst>
              </p:cNvPr>
              <p:cNvGrpSpPr>
                <a:grpSpLocks/>
              </p:cNvGrpSpPr>
              <p:nvPr/>
            </p:nvGrpSpPr>
            <p:grpSpPr bwMode="auto">
              <a:xfrm>
                <a:off x="552822" y="3262826"/>
                <a:ext cx="258787" cy="225871"/>
                <a:chOff x="552822" y="3300287"/>
                <a:chExt cx="258787" cy="225871"/>
              </a:xfrm>
            </p:grpSpPr>
            <p:sp>
              <p:nvSpPr>
                <p:cNvPr id="28" name="Rectangle 27">
                  <a:extLst>
                    <a:ext uri="{FF2B5EF4-FFF2-40B4-BE49-F238E27FC236}">
                      <a16:creationId xmlns:a16="http://schemas.microsoft.com/office/drawing/2014/main" id="{4F3A61B4-DA7F-4314-8407-AB036BEEFD54}"/>
                    </a:ext>
                  </a:extLst>
                </p:cNvPr>
                <p:cNvSpPr>
                  <a:spLocks noChangeArrowheads="1"/>
                </p:cNvSpPr>
                <p:nvPr/>
              </p:nvSpPr>
              <p:spPr bwMode="auto">
                <a:xfrm>
                  <a:off x="552822" y="3389309"/>
                  <a:ext cx="73011" cy="13652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ktiv Grotesk" panose="020B0504020202020204" pitchFamily="34" charset="0"/>
                    </a:defRPr>
                  </a:lvl1pPr>
                  <a:lvl2pPr marL="742950" indent="-285750">
                    <a:defRPr>
                      <a:solidFill>
                        <a:schemeClr val="tx1"/>
                      </a:solidFill>
                      <a:latin typeface="Aktiv Grotesk" panose="020B0504020202020204" pitchFamily="34" charset="0"/>
                    </a:defRPr>
                  </a:lvl2pPr>
                  <a:lvl3pPr marL="1143000" indent="-228600">
                    <a:defRPr>
                      <a:solidFill>
                        <a:schemeClr val="tx1"/>
                      </a:solidFill>
                      <a:latin typeface="Aktiv Grotesk" panose="020B0504020202020204" pitchFamily="34" charset="0"/>
                    </a:defRPr>
                  </a:lvl3pPr>
                  <a:lvl4pPr marL="1600200" indent="-228600">
                    <a:defRPr>
                      <a:solidFill>
                        <a:schemeClr val="tx1"/>
                      </a:solidFill>
                      <a:latin typeface="Aktiv Grotesk" panose="020B0504020202020204" pitchFamily="34" charset="0"/>
                    </a:defRPr>
                  </a:lvl4pPr>
                  <a:lvl5pPr marL="2057400" indent="-228600">
                    <a:defRPr>
                      <a:solidFill>
                        <a:schemeClr val="tx1"/>
                      </a:solidFill>
                      <a:latin typeface="Aktiv Grotesk" panose="020B0504020202020204" pitchFamily="34" charset="0"/>
                    </a:defRPr>
                  </a:lvl5pPr>
                  <a:lvl6pPr marL="2514600" indent="-228600" fontAlgn="base">
                    <a:spcBef>
                      <a:spcPct val="0"/>
                    </a:spcBef>
                    <a:spcAft>
                      <a:spcPct val="0"/>
                    </a:spcAft>
                    <a:defRPr>
                      <a:solidFill>
                        <a:schemeClr val="tx1"/>
                      </a:solidFill>
                      <a:latin typeface="Aktiv Grotesk" panose="020B0504020202020204" pitchFamily="34" charset="0"/>
                    </a:defRPr>
                  </a:lvl6pPr>
                  <a:lvl7pPr marL="2971800" indent="-228600" fontAlgn="base">
                    <a:spcBef>
                      <a:spcPct val="0"/>
                    </a:spcBef>
                    <a:spcAft>
                      <a:spcPct val="0"/>
                    </a:spcAft>
                    <a:defRPr>
                      <a:solidFill>
                        <a:schemeClr val="tx1"/>
                      </a:solidFill>
                      <a:latin typeface="Aktiv Grotesk" panose="020B0504020202020204" pitchFamily="34" charset="0"/>
                    </a:defRPr>
                  </a:lvl7pPr>
                  <a:lvl8pPr marL="3429000" indent="-228600" fontAlgn="base">
                    <a:spcBef>
                      <a:spcPct val="0"/>
                    </a:spcBef>
                    <a:spcAft>
                      <a:spcPct val="0"/>
                    </a:spcAft>
                    <a:defRPr>
                      <a:solidFill>
                        <a:schemeClr val="tx1"/>
                      </a:solidFill>
                      <a:latin typeface="Aktiv Grotesk" panose="020B0504020202020204" pitchFamily="34" charset="0"/>
                    </a:defRPr>
                  </a:lvl8pPr>
                  <a:lvl9pPr marL="3886200" indent="-228600" fontAlgn="base">
                    <a:spcBef>
                      <a:spcPct val="0"/>
                    </a:spcBef>
                    <a:spcAft>
                      <a:spcPct val="0"/>
                    </a:spcAft>
                    <a:defRPr>
                      <a:solidFill>
                        <a:schemeClr val="tx1"/>
                      </a:solidFill>
                      <a:latin typeface="Aktiv Grotesk" panose="020B0504020202020204" pitchFamily="34" charset="0"/>
                    </a:defRPr>
                  </a:lvl9pPr>
                </a:lstStyle>
                <a:p>
                  <a:pPr eaLnBrk="1" hangingPunct="1">
                    <a:defRPr/>
                  </a:pPr>
                  <a:endParaRPr lang="en-GB" altLang="en-US" dirty="0"/>
                </a:p>
              </p:txBody>
            </p:sp>
            <p:sp>
              <p:nvSpPr>
                <p:cNvPr id="29" name="Rectangle 28">
                  <a:extLst>
                    <a:ext uri="{FF2B5EF4-FFF2-40B4-BE49-F238E27FC236}">
                      <a16:creationId xmlns:a16="http://schemas.microsoft.com/office/drawing/2014/main" id="{9103052C-6895-4073-A069-AACC063BF3A8}"/>
                    </a:ext>
                  </a:extLst>
                </p:cNvPr>
                <p:cNvSpPr>
                  <a:spLocks noChangeArrowheads="1"/>
                </p:cNvSpPr>
                <p:nvPr/>
              </p:nvSpPr>
              <p:spPr bwMode="auto">
                <a:xfrm>
                  <a:off x="644880" y="3389309"/>
                  <a:ext cx="74599" cy="136527"/>
                </a:xfrm>
                <a:prstGeom prst="rect">
                  <a:avLst/>
                </a:prstGeom>
                <a:solidFill>
                  <a:schemeClr val="accent3"/>
                </a:solidFill>
                <a:ln>
                  <a:noFill/>
                </a:ln>
              </p:spPr>
              <p:txBody>
                <a:bodyPr/>
                <a:lstStyle/>
                <a:p>
                  <a:pPr eaLnBrk="1" fontAlgn="auto" hangingPunct="1">
                    <a:spcBef>
                      <a:spcPts val="0"/>
                    </a:spcBef>
                    <a:spcAft>
                      <a:spcPts val="0"/>
                    </a:spcAft>
                    <a:defRPr/>
                  </a:pPr>
                  <a:endParaRPr lang="en-GB" dirty="0">
                    <a:latin typeface="+mn-lt"/>
                  </a:endParaRPr>
                </a:p>
              </p:txBody>
            </p:sp>
            <p:sp>
              <p:nvSpPr>
                <p:cNvPr id="30" name="Rectangle 29">
                  <a:extLst>
                    <a:ext uri="{FF2B5EF4-FFF2-40B4-BE49-F238E27FC236}">
                      <a16:creationId xmlns:a16="http://schemas.microsoft.com/office/drawing/2014/main" id="{38F89D59-C46D-4B72-AE3E-F6D3E458932B}"/>
                    </a:ext>
                  </a:extLst>
                </p:cNvPr>
                <p:cNvSpPr>
                  <a:spLocks noChangeArrowheads="1"/>
                </p:cNvSpPr>
                <p:nvPr/>
              </p:nvSpPr>
              <p:spPr bwMode="auto">
                <a:xfrm>
                  <a:off x="738525" y="3389309"/>
                  <a:ext cx="73011" cy="13652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ktiv Grotesk" panose="020B0504020202020204" pitchFamily="34" charset="0"/>
                    </a:defRPr>
                  </a:lvl1pPr>
                  <a:lvl2pPr marL="742950" indent="-285750">
                    <a:defRPr>
                      <a:solidFill>
                        <a:schemeClr val="tx1"/>
                      </a:solidFill>
                      <a:latin typeface="Aktiv Grotesk" panose="020B0504020202020204" pitchFamily="34" charset="0"/>
                    </a:defRPr>
                  </a:lvl2pPr>
                  <a:lvl3pPr marL="1143000" indent="-228600">
                    <a:defRPr>
                      <a:solidFill>
                        <a:schemeClr val="tx1"/>
                      </a:solidFill>
                      <a:latin typeface="Aktiv Grotesk" panose="020B0504020202020204" pitchFamily="34" charset="0"/>
                    </a:defRPr>
                  </a:lvl3pPr>
                  <a:lvl4pPr marL="1600200" indent="-228600">
                    <a:defRPr>
                      <a:solidFill>
                        <a:schemeClr val="tx1"/>
                      </a:solidFill>
                      <a:latin typeface="Aktiv Grotesk" panose="020B0504020202020204" pitchFamily="34" charset="0"/>
                    </a:defRPr>
                  </a:lvl4pPr>
                  <a:lvl5pPr marL="2057400" indent="-228600">
                    <a:defRPr>
                      <a:solidFill>
                        <a:schemeClr val="tx1"/>
                      </a:solidFill>
                      <a:latin typeface="Aktiv Grotesk" panose="020B0504020202020204" pitchFamily="34" charset="0"/>
                    </a:defRPr>
                  </a:lvl5pPr>
                  <a:lvl6pPr marL="2514600" indent="-228600" fontAlgn="base">
                    <a:spcBef>
                      <a:spcPct val="0"/>
                    </a:spcBef>
                    <a:spcAft>
                      <a:spcPct val="0"/>
                    </a:spcAft>
                    <a:defRPr>
                      <a:solidFill>
                        <a:schemeClr val="tx1"/>
                      </a:solidFill>
                      <a:latin typeface="Aktiv Grotesk" panose="020B0504020202020204" pitchFamily="34" charset="0"/>
                    </a:defRPr>
                  </a:lvl6pPr>
                  <a:lvl7pPr marL="2971800" indent="-228600" fontAlgn="base">
                    <a:spcBef>
                      <a:spcPct val="0"/>
                    </a:spcBef>
                    <a:spcAft>
                      <a:spcPct val="0"/>
                    </a:spcAft>
                    <a:defRPr>
                      <a:solidFill>
                        <a:schemeClr val="tx1"/>
                      </a:solidFill>
                      <a:latin typeface="Aktiv Grotesk" panose="020B0504020202020204" pitchFamily="34" charset="0"/>
                    </a:defRPr>
                  </a:lvl7pPr>
                  <a:lvl8pPr marL="3429000" indent="-228600" fontAlgn="base">
                    <a:spcBef>
                      <a:spcPct val="0"/>
                    </a:spcBef>
                    <a:spcAft>
                      <a:spcPct val="0"/>
                    </a:spcAft>
                    <a:defRPr>
                      <a:solidFill>
                        <a:schemeClr val="tx1"/>
                      </a:solidFill>
                      <a:latin typeface="Aktiv Grotesk" panose="020B0504020202020204" pitchFamily="34" charset="0"/>
                    </a:defRPr>
                  </a:lvl8pPr>
                  <a:lvl9pPr marL="3886200" indent="-228600" fontAlgn="base">
                    <a:spcBef>
                      <a:spcPct val="0"/>
                    </a:spcBef>
                    <a:spcAft>
                      <a:spcPct val="0"/>
                    </a:spcAft>
                    <a:defRPr>
                      <a:solidFill>
                        <a:schemeClr val="tx1"/>
                      </a:solidFill>
                      <a:latin typeface="Aktiv Grotesk" panose="020B0504020202020204" pitchFamily="34" charset="0"/>
                    </a:defRPr>
                  </a:lvl9pPr>
                </a:lstStyle>
                <a:p>
                  <a:pPr eaLnBrk="1" hangingPunct="1">
                    <a:defRPr/>
                  </a:pPr>
                  <a:endParaRPr lang="en-GB" altLang="en-US" dirty="0"/>
                </a:p>
              </p:txBody>
            </p:sp>
            <p:sp>
              <p:nvSpPr>
                <p:cNvPr id="31" name="Freeform 5">
                  <a:extLst>
                    <a:ext uri="{FF2B5EF4-FFF2-40B4-BE49-F238E27FC236}">
                      <a16:creationId xmlns:a16="http://schemas.microsoft.com/office/drawing/2014/main" id="{052BC37F-CE65-4A04-AAEB-A94C53CB9512}"/>
                    </a:ext>
                  </a:extLst>
                </p:cNvPr>
                <p:cNvSpPr>
                  <a:spLocks noChangeAspect="1"/>
                </p:cNvSpPr>
                <p:nvPr/>
              </p:nvSpPr>
              <p:spPr bwMode="auto">
                <a:xfrm rot="8100000">
                  <a:off x="590775" y="3300287"/>
                  <a:ext cx="182880" cy="183099"/>
                </a:xfrm>
                <a:custGeom>
                  <a:avLst/>
                  <a:gdLst>
                    <a:gd name="T0" fmla="*/ 0 w 3326"/>
                    <a:gd name="T1" fmla="*/ 2147483646 h 3330"/>
                    <a:gd name="T2" fmla="*/ 0 w 3326"/>
                    <a:gd name="T3" fmla="*/ 0 h 3330"/>
                    <a:gd name="T4" fmla="*/ 2147483646 w 3326"/>
                    <a:gd name="T5" fmla="*/ 2147483646 h 3330"/>
                    <a:gd name="T6" fmla="*/ 0 w 3326"/>
                    <a:gd name="T7" fmla="*/ 2147483646 h 33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26" h="3330">
                      <a:moveTo>
                        <a:pt x="0" y="3330"/>
                      </a:moveTo>
                      <a:lnTo>
                        <a:pt x="0" y="0"/>
                      </a:lnTo>
                      <a:lnTo>
                        <a:pt x="3326" y="3330"/>
                      </a:lnTo>
                      <a:lnTo>
                        <a:pt x="0" y="333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nvGrpSpPr>
              <p:cNvPr id="20" name="Group 16">
                <a:extLst>
                  <a:ext uri="{FF2B5EF4-FFF2-40B4-BE49-F238E27FC236}">
                    <a16:creationId xmlns:a16="http://schemas.microsoft.com/office/drawing/2014/main" id="{9A356BA7-E6FD-4034-B07F-57E5AAA92197}"/>
                  </a:ext>
                </a:extLst>
              </p:cNvPr>
              <p:cNvGrpSpPr>
                <a:grpSpLocks/>
              </p:cNvGrpSpPr>
              <p:nvPr/>
            </p:nvGrpSpPr>
            <p:grpSpPr bwMode="auto">
              <a:xfrm>
                <a:off x="552822" y="3603760"/>
                <a:ext cx="250746" cy="265182"/>
                <a:chOff x="556273" y="3655987"/>
                <a:chExt cx="250746" cy="265182"/>
              </a:xfrm>
            </p:grpSpPr>
            <p:sp>
              <p:nvSpPr>
                <p:cNvPr id="25" name="Oval 24">
                  <a:extLst>
                    <a:ext uri="{FF2B5EF4-FFF2-40B4-BE49-F238E27FC236}">
                      <a16:creationId xmlns:a16="http://schemas.microsoft.com/office/drawing/2014/main" id="{D24AD612-B299-4558-B507-6BF72BEBB814}"/>
                    </a:ext>
                  </a:extLst>
                </p:cNvPr>
                <p:cNvSpPr>
                  <a:spLocks noChangeAspect="1" noChangeArrowheads="1"/>
                </p:cNvSpPr>
                <p:nvPr/>
              </p:nvSpPr>
              <p:spPr bwMode="auto">
                <a:xfrm>
                  <a:off x="556273" y="3656492"/>
                  <a:ext cx="228557" cy="22860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ktiv Grotesk" panose="020B0504020202020204" pitchFamily="34" charset="0"/>
                    </a:defRPr>
                  </a:lvl1pPr>
                  <a:lvl2pPr marL="742950" indent="-285750">
                    <a:defRPr>
                      <a:solidFill>
                        <a:schemeClr val="tx1"/>
                      </a:solidFill>
                      <a:latin typeface="Aktiv Grotesk" panose="020B0504020202020204" pitchFamily="34" charset="0"/>
                    </a:defRPr>
                  </a:lvl2pPr>
                  <a:lvl3pPr marL="1143000" indent="-228600">
                    <a:defRPr>
                      <a:solidFill>
                        <a:schemeClr val="tx1"/>
                      </a:solidFill>
                      <a:latin typeface="Aktiv Grotesk" panose="020B0504020202020204" pitchFamily="34" charset="0"/>
                    </a:defRPr>
                  </a:lvl3pPr>
                  <a:lvl4pPr marL="1600200" indent="-228600">
                    <a:defRPr>
                      <a:solidFill>
                        <a:schemeClr val="tx1"/>
                      </a:solidFill>
                      <a:latin typeface="Aktiv Grotesk" panose="020B0504020202020204" pitchFamily="34" charset="0"/>
                    </a:defRPr>
                  </a:lvl4pPr>
                  <a:lvl5pPr marL="2057400" indent="-228600">
                    <a:defRPr>
                      <a:solidFill>
                        <a:schemeClr val="tx1"/>
                      </a:solidFill>
                      <a:latin typeface="Aktiv Grotesk" panose="020B0504020202020204" pitchFamily="34" charset="0"/>
                    </a:defRPr>
                  </a:lvl5pPr>
                  <a:lvl6pPr marL="2514600" indent="-228600" fontAlgn="base">
                    <a:spcBef>
                      <a:spcPct val="0"/>
                    </a:spcBef>
                    <a:spcAft>
                      <a:spcPct val="0"/>
                    </a:spcAft>
                    <a:defRPr>
                      <a:solidFill>
                        <a:schemeClr val="tx1"/>
                      </a:solidFill>
                      <a:latin typeface="Aktiv Grotesk" panose="020B0504020202020204" pitchFamily="34" charset="0"/>
                    </a:defRPr>
                  </a:lvl6pPr>
                  <a:lvl7pPr marL="2971800" indent="-228600" fontAlgn="base">
                    <a:spcBef>
                      <a:spcPct val="0"/>
                    </a:spcBef>
                    <a:spcAft>
                      <a:spcPct val="0"/>
                    </a:spcAft>
                    <a:defRPr>
                      <a:solidFill>
                        <a:schemeClr val="tx1"/>
                      </a:solidFill>
                      <a:latin typeface="Aktiv Grotesk" panose="020B0504020202020204" pitchFamily="34" charset="0"/>
                    </a:defRPr>
                  </a:lvl7pPr>
                  <a:lvl8pPr marL="3429000" indent="-228600" fontAlgn="base">
                    <a:spcBef>
                      <a:spcPct val="0"/>
                    </a:spcBef>
                    <a:spcAft>
                      <a:spcPct val="0"/>
                    </a:spcAft>
                    <a:defRPr>
                      <a:solidFill>
                        <a:schemeClr val="tx1"/>
                      </a:solidFill>
                      <a:latin typeface="Aktiv Grotesk" panose="020B0504020202020204" pitchFamily="34" charset="0"/>
                    </a:defRPr>
                  </a:lvl8pPr>
                  <a:lvl9pPr marL="3886200" indent="-228600" fontAlgn="base">
                    <a:spcBef>
                      <a:spcPct val="0"/>
                    </a:spcBef>
                    <a:spcAft>
                      <a:spcPct val="0"/>
                    </a:spcAft>
                    <a:defRPr>
                      <a:solidFill>
                        <a:schemeClr val="tx1"/>
                      </a:solidFill>
                      <a:latin typeface="Aktiv Grotesk" panose="020B0504020202020204" pitchFamily="34" charset="0"/>
                    </a:defRPr>
                  </a:lvl9pPr>
                </a:lstStyle>
                <a:p>
                  <a:pPr eaLnBrk="1" hangingPunct="1">
                    <a:defRPr/>
                  </a:pPr>
                  <a:endParaRPr lang="en-GB" altLang="en-US" dirty="0"/>
                </a:p>
              </p:txBody>
            </p:sp>
            <p:sp>
              <p:nvSpPr>
                <p:cNvPr id="26" name="Oval 25">
                  <a:extLst>
                    <a:ext uri="{FF2B5EF4-FFF2-40B4-BE49-F238E27FC236}">
                      <a16:creationId xmlns:a16="http://schemas.microsoft.com/office/drawing/2014/main" id="{9A20580E-806A-45F7-927A-D73431FED9C9}"/>
                    </a:ext>
                  </a:extLst>
                </p:cNvPr>
                <p:cNvSpPr>
                  <a:spLocks noChangeAspect="1" noChangeArrowheads="1"/>
                </p:cNvSpPr>
                <p:nvPr/>
              </p:nvSpPr>
              <p:spPr bwMode="auto">
                <a:xfrm>
                  <a:off x="638808" y="3739044"/>
                  <a:ext cx="63488" cy="63501"/>
                </a:xfrm>
                <a:prstGeom prst="ellipse">
                  <a:avLst/>
                </a:prstGeom>
                <a:solidFill>
                  <a:schemeClr val="accent3"/>
                </a:solidFill>
                <a:ln>
                  <a:noFill/>
                </a:ln>
              </p:spPr>
              <p:txBody>
                <a:bodyPr/>
                <a:lstStyle/>
                <a:p>
                  <a:pPr eaLnBrk="1" fontAlgn="auto" hangingPunct="1">
                    <a:spcBef>
                      <a:spcPts val="0"/>
                    </a:spcBef>
                    <a:spcAft>
                      <a:spcPts val="0"/>
                    </a:spcAft>
                    <a:defRPr/>
                  </a:pPr>
                  <a:endParaRPr lang="en-GB" dirty="0">
                    <a:latin typeface="+mn-lt"/>
                  </a:endParaRPr>
                </a:p>
              </p:txBody>
            </p:sp>
            <p:sp>
              <p:nvSpPr>
                <p:cNvPr id="27" name="Freeform 5">
                  <a:extLst>
                    <a:ext uri="{FF2B5EF4-FFF2-40B4-BE49-F238E27FC236}">
                      <a16:creationId xmlns:a16="http://schemas.microsoft.com/office/drawing/2014/main" id="{B6502BB9-0B03-4416-9402-A8FA424B3ED0}"/>
                    </a:ext>
                  </a:extLst>
                </p:cNvPr>
                <p:cNvSpPr>
                  <a:spLocks noChangeAspect="1"/>
                </p:cNvSpPr>
                <p:nvPr/>
              </p:nvSpPr>
              <p:spPr bwMode="auto">
                <a:xfrm rot="8100000">
                  <a:off x="733955" y="3848017"/>
                  <a:ext cx="73064" cy="73152"/>
                </a:xfrm>
                <a:custGeom>
                  <a:avLst/>
                  <a:gdLst>
                    <a:gd name="T0" fmla="*/ 0 w 3326"/>
                    <a:gd name="T1" fmla="*/ 2147483646 h 3330"/>
                    <a:gd name="T2" fmla="*/ 0 w 3326"/>
                    <a:gd name="T3" fmla="*/ 0 h 3330"/>
                    <a:gd name="T4" fmla="*/ 2147483646 w 3326"/>
                    <a:gd name="T5" fmla="*/ 2147483646 h 3330"/>
                    <a:gd name="T6" fmla="*/ 0 w 3326"/>
                    <a:gd name="T7" fmla="*/ 2147483646 h 33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26" h="3330">
                      <a:moveTo>
                        <a:pt x="0" y="3330"/>
                      </a:moveTo>
                      <a:lnTo>
                        <a:pt x="0" y="0"/>
                      </a:lnTo>
                      <a:lnTo>
                        <a:pt x="3326" y="3330"/>
                      </a:lnTo>
                      <a:lnTo>
                        <a:pt x="0" y="333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nvGrpSpPr>
              <p:cNvPr id="21" name="Group 17">
                <a:extLst>
                  <a:ext uri="{FF2B5EF4-FFF2-40B4-BE49-F238E27FC236}">
                    <a16:creationId xmlns:a16="http://schemas.microsoft.com/office/drawing/2014/main" id="{812703E6-B16E-403C-A85E-D2E7F4C0CD72}"/>
                  </a:ext>
                </a:extLst>
              </p:cNvPr>
              <p:cNvGrpSpPr>
                <a:grpSpLocks/>
              </p:cNvGrpSpPr>
              <p:nvPr/>
            </p:nvGrpSpPr>
            <p:grpSpPr bwMode="auto">
              <a:xfrm>
                <a:off x="552822" y="3984007"/>
                <a:ext cx="273994" cy="274320"/>
                <a:chOff x="1968838" y="2729172"/>
                <a:chExt cx="273994" cy="274320"/>
              </a:xfrm>
            </p:grpSpPr>
            <p:sp>
              <p:nvSpPr>
                <p:cNvPr id="22" name="Freeform 5">
                  <a:extLst>
                    <a:ext uri="{FF2B5EF4-FFF2-40B4-BE49-F238E27FC236}">
                      <a16:creationId xmlns:a16="http://schemas.microsoft.com/office/drawing/2014/main" id="{2A7DB54E-B0D8-49B3-B234-623A013E97C6}"/>
                    </a:ext>
                  </a:extLst>
                </p:cNvPr>
                <p:cNvSpPr>
                  <a:spLocks noChangeAspect="1" noEditPoints="1"/>
                </p:cNvSpPr>
                <p:nvPr/>
              </p:nvSpPr>
              <p:spPr bwMode="auto">
                <a:xfrm>
                  <a:off x="1968838" y="2729172"/>
                  <a:ext cx="136997" cy="137160"/>
                </a:xfrm>
                <a:custGeom>
                  <a:avLst/>
                  <a:gdLst>
                    <a:gd name="T0" fmla="*/ 2147483646 w 2880"/>
                    <a:gd name="T1" fmla="*/ 0 h 2880"/>
                    <a:gd name="T2" fmla="*/ 2147483646 w 2880"/>
                    <a:gd name="T3" fmla="*/ 0 h 2880"/>
                    <a:gd name="T4" fmla="*/ 0 w 2880"/>
                    <a:gd name="T5" fmla="*/ 2147483646 h 2880"/>
                    <a:gd name="T6" fmla="*/ 0 w 2880"/>
                    <a:gd name="T7" fmla="*/ 2147483646 h 2880"/>
                    <a:gd name="T8" fmla="*/ 2147483646 w 2880"/>
                    <a:gd name="T9" fmla="*/ 2147483646 h 2880"/>
                    <a:gd name="T10" fmla="*/ 2147483646 w 2880"/>
                    <a:gd name="T11" fmla="*/ 2147483646 h 2880"/>
                    <a:gd name="T12" fmla="*/ 2147483646 w 2880"/>
                    <a:gd name="T13" fmla="*/ 2147483646 h 2880"/>
                    <a:gd name="T14" fmla="*/ 2147483646 w 2880"/>
                    <a:gd name="T15" fmla="*/ 2147483646 h 2880"/>
                    <a:gd name="T16" fmla="*/ 2147483646 w 2880"/>
                    <a:gd name="T17" fmla="*/ 0 h 2880"/>
                    <a:gd name="T18" fmla="*/ 2147483646 w 2880"/>
                    <a:gd name="T19" fmla="*/ 2147483646 h 2880"/>
                    <a:gd name="T20" fmla="*/ 2147483646 w 2880"/>
                    <a:gd name="T21" fmla="*/ 2147483646 h 2880"/>
                    <a:gd name="T22" fmla="*/ 2147483646 w 2880"/>
                    <a:gd name="T23" fmla="*/ 2147483646 h 2880"/>
                    <a:gd name="T24" fmla="*/ 2147483646 w 2880"/>
                    <a:gd name="T25" fmla="*/ 2147483646 h 2880"/>
                    <a:gd name="T26" fmla="*/ 2147483646 w 2880"/>
                    <a:gd name="T27" fmla="*/ 2147483646 h 28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80" h="2880">
                      <a:moveTo>
                        <a:pt x="1920" y="0"/>
                      </a:moveTo>
                      <a:cubicBezTo>
                        <a:pt x="960" y="0"/>
                        <a:pt x="960" y="0"/>
                        <a:pt x="960" y="0"/>
                      </a:cubicBezTo>
                      <a:cubicBezTo>
                        <a:pt x="0" y="960"/>
                        <a:pt x="0" y="960"/>
                        <a:pt x="0" y="960"/>
                      </a:cubicBezTo>
                      <a:cubicBezTo>
                        <a:pt x="0" y="1920"/>
                        <a:pt x="0" y="1920"/>
                        <a:pt x="0" y="1920"/>
                      </a:cubicBezTo>
                      <a:cubicBezTo>
                        <a:pt x="960" y="2880"/>
                        <a:pt x="960" y="2880"/>
                        <a:pt x="960" y="2880"/>
                      </a:cubicBezTo>
                      <a:cubicBezTo>
                        <a:pt x="1920" y="2880"/>
                        <a:pt x="1920" y="2880"/>
                        <a:pt x="1920" y="2880"/>
                      </a:cubicBezTo>
                      <a:cubicBezTo>
                        <a:pt x="2880" y="1920"/>
                        <a:pt x="2880" y="1920"/>
                        <a:pt x="2880" y="1920"/>
                      </a:cubicBezTo>
                      <a:cubicBezTo>
                        <a:pt x="2880" y="960"/>
                        <a:pt x="2880" y="960"/>
                        <a:pt x="2880" y="960"/>
                      </a:cubicBezTo>
                      <a:lnTo>
                        <a:pt x="1920" y="0"/>
                      </a:lnTo>
                      <a:close/>
                      <a:moveTo>
                        <a:pt x="1440" y="1920"/>
                      </a:moveTo>
                      <a:cubicBezTo>
                        <a:pt x="1175" y="1920"/>
                        <a:pt x="960" y="1705"/>
                        <a:pt x="960" y="1440"/>
                      </a:cubicBezTo>
                      <a:cubicBezTo>
                        <a:pt x="960" y="1175"/>
                        <a:pt x="1175" y="960"/>
                        <a:pt x="1440" y="960"/>
                      </a:cubicBezTo>
                      <a:cubicBezTo>
                        <a:pt x="1705" y="960"/>
                        <a:pt x="1920" y="1175"/>
                        <a:pt x="1920" y="1440"/>
                      </a:cubicBezTo>
                      <a:cubicBezTo>
                        <a:pt x="1920" y="1705"/>
                        <a:pt x="1705" y="1920"/>
                        <a:pt x="1440" y="192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 name="Freeform 5">
                  <a:extLst>
                    <a:ext uri="{FF2B5EF4-FFF2-40B4-BE49-F238E27FC236}">
                      <a16:creationId xmlns:a16="http://schemas.microsoft.com/office/drawing/2014/main" id="{8F25EF61-309E-440E-939B-37A0F03B67C8}"/>
                    </a:ext>
                  </a:extLst>
                </p:cNvPr>
                <p:cNvSpPr>
                  <a:spLocks noChangeAspect="1" noEditPoints="1"/>
                </p:cNvSpPr>
                <p:nvPr/>
              </p:nvSpPr>
              <p:spPr bwMode="auto">
                <a:xfrm>
                  <a:off x="1968838" y="2866332"/>
                  <a:ext cx="136997" cy="137160"/>
                </a:xfrm>
                <a:custGeom>
                  <a:avLst/>
                  <a:gdLst>
                    <a:gd name="T0" fmla="*/ 2147483646 w 2880"/>
                    <a:gd name="T1" fmla="*/ 0 h 2880"/>
                    <a:gd name="T2" fmla="*/ 2147483646 w 2880"/>
                    <a:gd name="T3" fmla="*/ 0 h 2880"/>
                    <a:gd name="T4" fmla="*/ 0 w 2880"/>
                    <a:gd name="T5" fmla="*/ 2147483646 h 2880"/>
                    <a:gd name="T6" fmla="*/ 0 w 2880"/>
                    <a:gd name="T7" fmla="*/ 2147483646 h 2880"/>
                    <a:gd name="T8" fmla="*/ 2147483646 w 2880"/>
                    <a:gd name="T9" fmla="*/ 2147483646 h 2880"/>
                    <a:gd name="T10" fmla="*/ 2147483646 w 2880"/>
                    <a:gd name="T11" fmla="*/ 2147483646 h 2880"/>
                    <a:gd name="T12" fmla="*/ 2147483646 w 2880"/>
                    <a:gd name="T13" fmla="*/ 2147483646 h 2880"/>
                    <a:gd name="T14" fmla="*/ 2147483646 w 2880"/>
                    <a:gd name="T15" fmla="*/ 2147483646 h 2880"/>
                    <a:gd name="T16" fmla="*/ 2147483646 w 2880"/>
                    <a:gd name="T17" fmla="*/ 0 h 2880"/>
                    <a:gd name="T18" fmla="*/ 2147483646 w 2880"/>
                    <a:gd name="T19" fmla="*/ 2147483646 h 2880"/>
                    <a:gd name="T20" fmla="*/ 2147483646 w 2880"/>
                    <a:gd name="T21" fmla="*/ 2147483646 h 2880"/>
                    <a:gd name="T22" fmla="*/ 2147483646 w 2880"/>
                    <a:gd name="T23" fmla="*/ 2147483646 h 2880"/>
                    <a:gd name="T24" fmla="*/ 2147483646 w 2880"/>
                    <a:gd name="T25" fmla="*/ 2147483646 h 2880"/>
                    <a:gd name="T26" fmla="*/ 2147483646 w 2880"/>
                    <a:gd name="T27" fmla="*/ 2147483646 h 28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80" h="2880">
                      <a:moveTo>
                        <a:pt x="1920" y="0"/>
                      </a:moveTo>
                      <a:cubicBezTo>
                        <a:pt x="960" y="0"/>
                        <a:pt x="960" y="0"/>
                        <a:pt x="960" y="0"/>
                      </a:cubicBezTo>
                      <a:cubicBezTo>
                        <a:pt x="0" y="960"/>
                        <a:pt x="0" y="960"/>
                        <a:pt x="0" y="960"/>
                      </a:cubicBezTo>
                      <a:cubicBezTo>
                        <a:pt x="0" y="1920"/>
                        <a:pt x="0" y="1920"/>
                        <a:pt x="0" y="1920"/>
                      </a:cubicBezTo>
                      <a:cubicBezTo>
                        <a:pt x="960" y="2880"/>
                        <a:pt x="960" y="2880"/>
                        <a:pt x="960" y="2880"/>
                      </a:cubicBezTo>
                      <a:cubicBezTo>
                        <a:pt x="1920" y="2880"/>
                        <a:pt x="1920" y="2880"/>
                        <a:pt x="1920" y="2880"/>
                      </a:cubicBezTo>
                      <a:cubicBezTo>
                        <a:pt x="2880" y="1920"/>
                        <a:pt x="2880" y="1920"/>
                        <a:pt x="2880" y="1920"/>
                      </a:cubicBezTo>
                      <a:cubicBezTo>
                        <a:pt x="2880" y="960"/>
                        <a:pt x="2880" y="960"/>
                        <a:pt x="2880" y="960"/>
                      </a:cubicBezTo>
                      <a:lnTo>
                        <a:pt x="1920" y="0"/>
                      </a:lnTo>
                      <a:close/>
                      <a:moveTo>
                        <a:pt x="1440" y="1920"/>
                      </a:moveTo>
                      <a:cubicBezTo>
                        <a:pt x="1175" y="1920"/>
                        <a:pt x="960" y="1705"/>
                        <a:pt x="960" y="1440"/>
                      </a:cubicBezTo>
                      <a:cubicBezTo>
                        <a:pt x="960" y="1175"/>
                        <a:pt x="1175" y="960"/>
                        <a:pt x="1440" y="960"/>
                      </a:cubicBezTo>
                      <a:cubicBezTo>
                        <a:pt x="1705" y="960"/>
                        <a:pt x="1920" y="1175"/>
                        <a:pt x="1920" y="1440"/>
                      </a:cubicBezTo>
                      <a:cubicBezTo>
                        <a:pt x="1920" y="1705"/>
                        <a:pt x="1705" y="1920"/>
                        <a:pt x="1440" y="19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4" name="Freeform 5">
                  <a:extLst>
                    <a:ext uri="{FF2B5EF4-FFF2-40B4-BE49-F238E27FC236}">
                      <a16:creationId xmlns:a16="http://schemas.microsoft.com/office/drawing/2014/main" id="{3D308DAB-790D-4410-AE5D-8D433B0FFA9A}"/>
                    </a:ext>
                  </a:extLst>
                </p:cNvPr>
                <p:cNvSpPr>
                  <a:spLocks noChangeAspect="1" noEditPoints="1"/>
                </p:cNvSpPr>
                <p:nvPr/>
              </p:nvSpPr>
              <p:spPr bwMode="auto">
                <a:xfrm>
                  <a:off x="2106925" y="2866965"/>
                  <a:ext cx="136499" cy="136527"/>
                </a:xfrm>
                <a:custGeom>
                  <a:avLst/>
                  <a:gdLst>
                    <a:gd name="T0" fmla="*/ 1920 w 2880"/>
                    <a:gd name="T1" fmla="*/ 0 h 2880"/>
                    <a:gd name="T2" fmla="*/ 960 w 2880"/>
                    <a:gd name="T3" fmla="*/ 0 h 2880"/>
                    <a:gd name="T4" fmla="*/ 0 w 2880"/>
                    <a:gd name="T5" fmla="*/ 960 h 2880"/>
                    <a:gd name="T6" fmla="*/ 0 w 2880"/>
                    <a:gd name="T7" fmla="*/ 1920 h 2880"/>
                    <a:gd name="T8" fmla="*/ 960 w 2880"/>
                    <a:gd name="T9" fmla="*/ 2880 h 2880"/>
                    <a:gd name="T10" fmla="*/ 1920 w 2880"/>
                    <a:gd name="T11" fmla="*/ 2880 h 2880"/>
                    <a:gd name="T12" fmla="*/ 2880 w 2880"/>
                    <a:gd name="T13" fmla="*/ 1920 h 2880"/>
                    <a:gd name="T14" fmla="*/ 2880 w 2880"/>
                    <a:gd name="T15" fmla="*/ 960 h 2880"/>
                    <a:gd name="T16" fmla="*/ 1920 w 2880"/>
                    <a:gd name="T17" fmla="*/ 0 h 2880"/>
                    <a:gd name="T18" fmla="*/ 1440 w 2880"/>
                    <a:gd name="T19" fmla="*/ 1920 h 2880"/>
                    <a:gd name="T20" fmla="*/ 960 w 2880"/>
                    <a:gd name="T21" fmla="*/ 1440 h 2880"/>
                    <a:gd name="T22" fmla="*/ 1440 w 2880"/>
                    <a:gd name="T23" fmla="*/ 960 h 2880"/>
                    <a:gd name="T24" fmla="*/ 1920 w 2880"/>
                    <a:gd name="T25" fmla="*/ 1440 h 2880"/>
                    <a:gd name="T26" fmla="*/ 1440 w 2880"/>
                    <a:gd name="T27" fmla="*/ 1920 h 2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80" h="2880">
                      <a:moveTo>
                        <a:pt x="1920" y="0"/>
                      </a:moveTo>
                      <a:cubicBezTo>
                        <a:pt x="960" y="0"/>
                        <a:pt x="960" y="0"/>
                        <a:pt x="960" y="0"/>
                      </a:cubicBezTo>
                      <a:cubicBezTo>
                        <a:pt x="0" y="960"/>
                        <a:pt x="0" y="960"/>
                        <a:pt x="0" y="960"/>
                      </a:cubicBezTo>
                      <a:cubicBezTo>
                        <a:pt x="0" y="1920"/>
                        <a:pt x="0" y="1920"/>
                        <a:pt x="0" y="1920"/>
                      </a:cubicBezTo>
                      <a:cubicBezTo>
                        <a:pt x="960" y="2880"/>
                        <a:pt x="960" y="2880"/>
                        <a:pt x="960" y="2880"/>
                      </a:cubicBezTo>
                      <a:cubicBezTo>
                        <a:pt x="1920" y="2880"/>
                        <a:pt x="1920" y="2880"/>
                        <a:pt x="1920" y="2880"/>
                      </a:cubicBezTo>
                      <a:cubicBezTo>
                        <a:pt x="2880" y="1920"/>
                        <a:pt x="2880" y="1920"/>
                        <a:pt x="2880" y="1920"/>
                      </a:cubicBezTo>
                      <a:cubicBezTo>
                        <a:pt x="2880" y="960"/>
                        <a:pt x="2880" y="960"/>
                        <a:pt x="2880" y="960"/>
                      </a:cubicBezTo>
                      <a:lnTo>
                        <a:pt x="1920" y="0"/>
                      </a:lnTo>
                      <a:close/>
                      <a:moveTo>
                        <a:pt x="1440" y="1920"/>
                      </a:moveTo>
                      <a:cubicBezTo>
                        <a:pt x="1175" y="1920"/>
                        <a:pt x="960" y="1705"/>
                        <a:pt x="960" y="1440"/>
                      </a:cubicBezTo>
                      <a:cubicBezTo>
                        <a:pt x="960" y="1175"/>
                        <a:pt x="1175" y="960"/>
                        <a:pt x="1440" y="960"/>
                      </a:cubicBezTo>
                      <a:cubicBezTo>
                        <a:pt x="1705" y="960"/>
                        <a:pt x="1920" y="1175"/>
                        <a:pt x="1920" y="1440"/>
                      </a:cubicBezTo>
                      <a:cubicBezTo>
                        <a:pt x="1920" y="1705"/>
                        <a:pt x="1705" y="1920"/>
                        <a:pt x="1440" y="1920"/>
                      </a:cubicBezTo>
                      <a:close/>
                    </a:path>
                  </a:pathLst>
                </a:custGeom>
                <a:solidFill>
                  <a:schemeClr val="accent3"/>
                </a:solidFill>
                <a:ln>
                  <a:noFill/>
                </a:ln>
              </p:spPr>
              <p:txBody>
                <a:bodyPr/>
                <a:lstStyle/>
                <a:p>
                  <a:pPr eaLnBrk="1" fontAlgn="auto" hangingPunct="1">
                    <a:spcBef>
                      <a:spcPts val="0"/>
                    </a:spcBef>
                    <a:spcAft>
                      <a:spcPts val="0"/>
                    </a:spcAft>
                    <a:defRPr/>
                  </a:pPr>
                  <a:endParaRPr lang="en-GB" dirty="0">
                    <a:latin typeface="+mn-lt"/>
                  </a:endParaRPr>
                </a:p>
              </p:txBody>
            </p:sp>
          </p:grpSp>
        </p:grpSp>
        <p:sp>
          <p:nvSpPr>
            <p:cNvPr id="14" name="Freeform 5">
              <a:extLst>
                <a:ext uri="{FF2B5EF4-FFF2-40B4-BE49-F238E27FC236}">
                  <a16:creationId xmlns:a16="http://schemas.microsoft.com/office/drawing/2014/main" id="{E018ED3E-2E37-435B-B2BE-20CDEDAD1284}"/>
                </a:ext>
              </a:extLst>
            </p:cNvPr>
            <p:cNvSpPr>
              <a:spLocks noChangeAspect="1" noEditPoints="1"/>
            </p:cNvSpPr>
            <p:nvPr/>
          </p:nvSpPr>
          <p:spPr bwMode="auto">
            <a:xfrm>
              <a:off x="4063345" y="3759682"/>
              <a:ext cx="643186" cy="402708"/>
            </a:xfrm>
            <a:custGeom>
              <a:avLst/>
              <a:gdLst>
                <a:gd name="T0" fmla="*/ 2147483646 w 1920"/>
                <a:gd name="T1" fmla="*/ 2147483646 h 1200"/>
                <a:gd name="T2" fmla="*/ 2147483646 w 1920"/>
                <a:gd name="T3" fmla="*/ 2147483646 h 1200"/>
                <a:gd name="T4" fmla="*/ 2147483646 w 1920"/>
                <a:gd name="T5" fmla="*/ 2147483646 h 1200"/>
                <a:gd name="T6" fmla="*/ 2147483646 w 1920"/>
                <a:gd name="T7" fmla="*/ 2147483646 h 1200"/>
                <a:gd name="T8" fmla="*/ 2147483646 w 1920"/>
                <a:gd name="T9" fmla="*/ 2147483646 h 1200"/>
                <a:gd name="T10" fmla="*/ 2147483646 w 1920"/>
                <a:gd name="T11" fmla="*/ 2147483646 h 1200"/>
                <a:gd name="T12" fmla="*/ 2147483646 w 1920"/>
                <a:gd name="T13" fmla="*/ 2147483646 h 1200"/>
                <a:gd name="T14" fmla="*/ 2147483646 w 1920"/>
                <a:gd name="T15" fmla="*/ 2147483646 h 1200"/>
                <a:gd name="T16" fmla="*/ 2147483646 w 1920"/>
                <a:gd name="T17" fmla="*/ 2147483646 h 1200"/>
                <a:gd name="T18" fmla="*/ 2147483646 w 1920"/>
                <a:gd name="T19" fmla="*/ 2147483646 h 1200"/>
                <a:gd name="T20" fmla="*/ 2147483646 w 1920"/>
                <a:gd name="T21" fmla="*/ 2147483646 h 1200"/>
                <a:gd name="T22" fmla="*/ 2147483646 w 1920"/>
                <a:gd name="T23" fmla="*/ 2147483646 h 1200"/>
                <a:gd name="T24" fmla="*/ 2147483646 w 1920"/>
                <a:gd name="T25" fmla="*/ 2147483646 h 1200"/>
                <a:gd name="T26" fmla="*/ 2147483646 w 1920"/>
                <a:gd name="T27" fmla="*/ 2147483646 h 1200"/>
                <a:gd name="T28" fmla="*/ 2147483646 w 1920"/>
                <a:gd name="T29" fmla="*/ 2147483646 h 1200"/>
                <a:gd name="T30" fmla="*/ 2147483646 w 1920"/>
                <a:gd name="T31" fmla="*/ 2147483646 h 1200"/>
                <a:gd name="T32" fmla="*/ 2147483646 w 1920"/>
                <a:gd name="T33" fmla="*/ 2147483646 h 1200"/>
                <a:gd name="T34" fmla="*/ 2147483646 w 1920"/>
                <a:gd name="T35" fmla="*/ 2147483646 h 1200"/>
                <a:gd name="T36" fmla="*/ 2147483646 w 1920"/>
                <a:gd name="T37" fmla="*/ 0 h 1200"/>
                <a:gd name="T38" fmla="*/ 2147483646 w 1920"/>
                <a:gd name="T39" fmla="*/ 2147483646 h 1200"/>
                <a:gd name="T40" fmla="*/ 2147483646 w 1920"/>
                <a:gd name="T41" fmla="*/ 2147483646 h 1200"/>
                <a:gd name="T42" fmla="*/ 2147483646 w 1920"/>
                <a:gd name="T43" fmla="*/ 2147483646 h 1200"/>
                <a:gd name="T44" fmla="*/ 2147483646 w 1920"/>
                <a:gd name="T45" fmla="*/ 2147483646 h 1200"/>
                <a:gd name="T46" fmla="*/ 2147483646 w 1920"/>
                <a:gd name="T47" fmla="*/ 2147483646 h 1200"/>
                <a:gd name="T48" fmla="*/ 2147483646 w 1920"/>
                <a:gd name="T49" fmla="*/ 2147483646 h 1200"/>
                <a:gd name="T50" fmla="*/ 2147483646 w 1920"/>
                <a:gd name="T51" fmla="*/ 2147483646 h 1200"/>
                <a:gd name="T52" fmla="*/ 2147483646 w 1920"/>
                <a:gd name="T53" fmla="*/ 2147483646 h 1200"/>
                <a:gd name="T54" fmla="*/ 2147483646 w 1920"/>
                <a:gd name="T55" fmla="*/ 2147483646 h 1200"/>
                <a:gd name="T56" fmla="*/ 2147483646 w 1920"/>
                <a:gd name="T57" fmla="*/ 2147483646 h 1200"/>
                <a:gd name="T58" fmla="*/ 0 w 1920"/>
                <a:gd name="T59" fmla="*/ 2147483646 h 1200"/>
                <a:gd name="T60" fmla="*/ 2147483646 w 1920"/>
                <a:gd name="T61" fmla="*/ 2147483646 h 1200"/>
                <a:gd name="T62" fmla="*/ 2147483646 w 1920"/>
                <a:gd name="T63" fmla="*/ 2147483646 h 1200"/>
                <a:gd name="T64" fmla="*/ 2147483646 w 1920"/>
                <a:gd name="T65" fmla="*/ 2147483646 h 1200"/>
                <a:gd name="T66" fmla="*/ 2147483646 w 1920"/>
                <a:gd name="T67" fmla="*/ 2147483646 h 1200"/>
                <a:gd name="T68" fmla="*/ 2147483646 w 1920"/>
                <a:gd name="T69" fmla="*/ 2147483646 h 1200"/>
                <a:gd name="T70" fmla="*/ 2147483646 w 1920"/>
                <a:gd name="T71" fmla="*/ 2147483646 h 1200"/>
                <a:gd name="T72" fmla="*/ 2147483646 w 1920"/>
                <a:gd name="T73" fmla="*/ 2147483646 h 1200"/>
                <a:gd name="T74" fmla="*/ 2147483646 w 1920"/>
                <a:gd name="T75" fmla="*/ 2147483646 h 1200"/>
                <a:gd name="T76" fmla="*/ 2147483646 w 1920"/>
                <a:gd name="T77" fmla="*/ 2147483646 h 1200"/>
                <a:gd name="T78" fmla="*/ 2147483646 w 1920"/>
                <a:gd name="T79" fmla="*/ 2147483646 h 1200"/>
                <a:gd name="T80" fmla="*/ 2147483646 w 1920"/>
                <a:gd name="T81" fmla="*/ 2147483646 h 1200"/>
                <a:gd name="T82" fmla="*/ 2147483646 w 1920"/>
                <a:gd name="T83" fmla="*/ 2147483646 h 1200"/>
                <a:gd name="T84" fmla="*/ 2147483646 w 1920"/>
                <a:gd name="T85" fmla="*/ 2147483646 h 1200"/>
                <a:gd name="T86" fmla="*/ 2147483646 w 1920"/>
                <a:gd name="T87" fmla="*/ 2147483646 h 1200"/>
                <a:gd name="T88" fmla="*/ 2147483646 w 1920"/>
                <a:gd name="T89" fmla="*/ 2147483646 h 1200"/>
                <a:gd name="T90" fmla="*/ 2147483646 w 1920"/>
                <a:gd name="T91" fmla="*/ 2147483646 h 1200"/>
                <a:gd name="T92" fmla="*/ 2147483646 w 1920"/>
                <a:gd name="T93" fmla="*/ 2147483646 h 1200"/>
                <a:gd name="T94" fmla="*/ 2147483646 w 1920"/>
                <a:gd name="T95" fmla="*/ 2147483646 h 1200"/>
                <a:gd name="T96" fmla="*/ 2147483646 w 1920"/>
                <a:gd name="T97" fmla="*/ 2147483646 h 12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920" h="1200">
                  <a:moveTo>
                    <a:pt x="971" y="571"/>
                  </a:moveTo>
                  <a:cubicBezTo>
                    <a:pt x="1007" y="542"/>
                    <a:pt x="1039" y="503"/>
                    <a:pt x="1060" y="461"/>
                  </a:cubicBezTo>
                  <a:cubicBezTo>
                    <a:pt x="1032" y="452"/>
                    <a:pt x="1001" y="446"/>
                    <a:pt x="971" y="446"/>
                  </a:cubicBezTo>
                  <a:lnTo>
                    <a:pt x="971" y="571"/>
                  </a:lnTo>
                  <a:close/>
                  <a:moveTo>
                    <a:pt x="950" y="569"/>
                  </a:moveTo>
                  <a:cubicBezTo>
                    <a:pt x="913" y="542"/>
                    <a:pt x="881" y="503"/>
                    <a:pt x="860" y="461"/>
                  </a:cubicBezTo>
                  <a:cubicBezTo>
                    <a:pt x="888" y="451"/>
                    <a:pt x="919" y="446"/>
                    <a:pt x="950" y="446"/>
                  </a:cubicBezTo>
                  <a:lnTo>
                    <a:pt x="950" y="569"/>
                  </a:lnTo>
                  <a:close/>
                  <a:moveTo>
                    <a:pt x="971" y="12"/>
                  </a:moveTo>
                  <a:cubicBezTo>
                    <a:pt x="1007" y="41"/>
                    <a:pt x="1039" y="79"/>
                    <a:pt x="1060" y="120"/>
                  </a:cubicBezTo>
                  <a:cubicBezTo>
                    <a:pt x="1032" y="130"/>
                    <a:pt x="1001" y="137"/>
                    <a:pt x="971" y="137"/>
                  </a:cubicBezTo>
                  <a:lnTo>
                    <a:pt x="971" y="12"/>
                  </a:lnTo>
                  <a:close/>
                  <a:moveTo>
                    <a:pt x="950" y="12"/>
                  </a:moveTo>
                  <a:cubicBezTo>
                    <a:pt x="913" y="41"/>
                    <a:pt x="881" y="80"/>
                    <a:pt x="860" y="120"/>
                  </a:cubicBezTo>
                  <a:cubicBezTo>
                    <a:pt x="888" y="129"/>
                    <a:pt x="919" y="137"/>
                    <a:pt x="950" y="137"/>
                  </a:cubicBezTo>
                  <a:lnTo>
                    <a:pt x="950" y="12"/>
                  </a:lnTo>
                  <a:close/>
                  <a:moveTo>
                    <a:pt x="971" y="424"/>
                  </a:moveTo>
                  <a:cubicBezTo>
                    <a:pt x="971" y="301"/>
                    <a:pt x="971" y="301"/>
                    <a:pt x="971" y="301"/>
                  </a:cubicBezTo>
                  <a:cubicBezTo>
                    <a:pt x="1104" y="301"/>
                    <a:pt x="1104" y="301"/>
                    <a:pt x="1104" y="301"/>
                  </a:cubicBezTo>
                  <a:cubicBezTo>
                    <a:pt x="1104" y="350"/>
                    <a:pt x="1092" y="398"/>
                    <a:pt x="1071" y="443"/>
                  </a:cubicBezTo>
                  <a:cubicBezTo>
                    <a:pt x="1040" y="432"/>
                    <a:pt x="1004" y="424"/>
                    <a:pt x="971" y="424"/>
                  </a:cubicBezTo>
                  <a:moveTo>
                    <a:pt x="1260" y="301"/>
                  </a:moveTo>
                  <a:cubicBezTo>
                    <a:pt x="1127" y="301"/>
                    <a:pt x="1127" y="301"/>
                    <a:pt x="1127" y="301"/>
                  </a:cubicBezTo>
                  <a:cubicBezTo>
                    <a:pt x="1125" y="355"/>
                    <a:pt x="1114" y="403"/>
                    <a:pt x="1092" y="451"/>
                  </a:cubicBezTo>
                  <a:cubicBezTo>
                    <a:pt x="1120" y="464"/>
                    <a:pt x="1146" y="480"/>
                    <a:pt x="1171" y="500"/>
                  </a:cubicBezTo>
                  <a:cubicBezTo>
                    <a:pt x="1225" y="447"/>
                    <a:pt x="1257" y="375"/>
                    <a:pt x="1260" y="301"/>
                  </a:cubicBezTo>
                  <a:moveTo>
                    <a:pt x="1154" y="514"/>
                  </a:moveTo>
                  <a:cubicBezTo>
                    <a:pt x="1133" y="496"/>
                    <a:pt x="1107" y="480"/>
                    <a:pt x="1081" y="470"/>
                  </a:cubicBezTo>
                  <a:cubicBezTo>
                    <a:pt x="1057" y="513"/>
                    <a:pt x="1028" y="549"/>
                    <a:pt x="990" y="582"/>
                  </a:cubicBezTo>
                  <a:cubicBezTo>
                    <a:pt x="1051" y="574"/>
                    <a:pt x="1107" y="552"/>
                    <a:pt x="1154" y="514"/>
                  </a:cubicBezTo>
                  <a:moveTo>
                    <a:pt x="950" y="424"/>
                  </a:moveTo>
                  <a:cubicBezTo>
                    <a:pt x="950" y="301"/>
                    <a:pt x="950" y="301"/>
                    <a:pt x="950" y="301"/>
                  </a:cubicBezTo>
                  <a:cubicBezTo>
                    <a:pt x="816" y="301"/>
                    <a:pt x="816" y="301"/>
                    <a:pt x="816" y="301"/>
                  </a:cubicBezTo>
                  <a:cubicBezTo>
                    <a:pt x="817" y="350"/>
                    <a:pt x="828" y="399"/>
                    <a:pt x="849" y="443"/>
                  </a:cubicBezTo>
                  <a:cubicBezTo>
                    <a:pt x="881" y="432"/>
                    <a:pt x="915" y="424"/>
                    <a:pt x="950" y="424"/>
                  </a:cubicBezTo>
                  <a:moveTo>
                    <a:pt x="660" y="301"/>
                  </a:moveTo>
                  <a:cubicBezTo>
                    <a:pt x="793" y="301"/>
                    <a:pt x="793" y="301"/>
                    <a:pt x="793" y="301"/>
                  </a:cubicBezTo>
                  <a:cubicBezTo>
                    <a:pt x="796" y="355"/>
                    <a:pt x="808" y="402"/>
                    <a:pt x="829" y="451"/>
                  </a:cubicBezTo>
                  <a:cubicBezTo>
                    <a:pt x="800" y="464"/>
                    <a:pt x="774" y="480"/>
                    <a:pt x="749" y="500"/>
                  </a:cubicBezTo>
                  <a:cubicBezTo>
                    <a:pt x="695" y="447"/>
                    <a:pt x="664" y="377"/>
                    <a:pt x="660" y="301"/>
                  </a:cubicBezTo>
                  <a:moveTo>
                    <a:pt x="765" y="514"/>
                  </a:moveTo>
                  <a:cubicBezTo>
                    <a:pt x="788" y="497"/>
                    <a:pt x="813" y="479"/>
                    <a:pt x="839" y="470"/>
                  </a:cubicBezTo>
                  <a:cubicBezTo>
                    <a:pt x="863" y="513"/>
                    <a:pt x="892" y="549"/>
                    <a:pt x="930" y="582"/>
                  </a:cubicBezTo>
                  <a:cubicBezTo>
                    <a:pt x="869" y="574"/>
                    <a:pt x="812" y="552"/>
                    <a:pt x="765" y="514"/>
                  </a:cubicBezTo>
                  <a:moveTo>
                    <a:pt x="971" y="158"/>
                  </a:moveTo>
                  <a:cubicBezTo>
                    <a:pt x="971" y="280"/>
                    <a:pt x="971" y="280"/>
                    <a:pt x="971" y="280"/>
                  </a:cubicBezTo>
                  <a:cubicBezTo>
                    <a:pt x="1104" y="280"/>
                    <a:pt x="1104" y="280"/>
                    <a:pt x="1104" y="280"/>
                  </a:cubicBezTo>
                  <a:cubicBezTo>
                    <a:pt x="1104" y="231"/>
                    <a:pt x="1092" y="184"/>
                    <a:pt x="1071" y="139"/>
                  </a:cubicBezTo>
                  <a:cubicBezTo>
                    <a:pt x="1039" y="150"/>
                    <a:pt x="1005" y="157"/>
                    <a:pt x="971" y="158"/>
                  </a:cubicBezTo>
                  <a:moveTo>
                    <a:pt x="1260" y="280"/>
                  </a:moveTo>
                  <a:cubicBezTo>
                    <a:pt x="1127" y="280"/>
                    <a:pt x="1127" y="280"/>
                    <a:pt x="1127" y="280"/>
                  </a:cubicBezTo>
                  <a:cubicBezTo>
                    <a:pt x="1125" y="227"/>
                    <a:pt x="1113" y="178"/>
                    <a:pt x="1092" y="131"/>
                  </a:cubicBezTo>
                  <a:cubicBezTo>
                    <a:pt x="1120" y="118"/>
                    <a:pt x="1147" y="102"/>
                    <a:pt x="1171" y="82"/>
                  </a:cubicBezTo>
                  <a:cubicBezTo>
                    <a:pt x="1228" y="138"/>
                    <a:pt x="1257" y="207"/>
                    <a:pt x="1260" y="280"/>
                  </a:cubicBezTo>
                  <a:moveTo>
                    <a:pt x="1154" y="67"/>
                  </a:moveTo>
                  <a:cubicBezTo>
                    <a:pt x="1133" y="86"/>
                    <a:pt x="1107" y="103"/>
                    <a:pt x="1081" y="113"/>
                  </a:cubicBezTo>
                  <a:cubicBezTo>
                    <a:pt x="1057" y="68"/>
                    <a:pt x="1028" y="33"/>
                    <a:pt x="990" y="0"/>
                  </a:cubicBezTo>
                  <a:cubicBezTo>
                    <a:pt x="1051" y="7"/>
                    <a:pt x="1107" y="30"/>
                    <a:pt x="1154" y="67"/>
                  </a:cubicBezTo>
                  <a:moveTo>
                    <a:pt x="950" y="158"/>
                  </a:moveTo>
                  <a:cubicBezTo>
                    <a:pt x="950" y="280"/>
                    <a:pt x="950" y="280"/>
                    <a:pt x="950" y="280"/>
                  </a:cubicBezTo>
                  <a:cubicBezTo>
                    <a:pt x="816" y="280"/>
                    <a:pt x="816" y="280"/>
                    <a:pt x="816" y="280"/>
                  </a:cubicBezTo>
                  <a:cubicBezTo>
                    <a:pt x="817" y="232"/>
                    <a:pt x="828" y="183"/>
                    <a:pt x="849" y="139"/>
                  </a:cubicBezTo>
                  <a:cubicBezTo>
                    <a:pt x="881" y="150"/>
                    <a:pt x="915" y="157"/>
                    <a:pt x="950" y="158"/>
                  </a:cubicBezTo>
                  <a:moveTo>
                    <a:pt x="660" y="280"/>
                  </a:moveTo>
                  <a:cubicBezTo>
                    <a:pt x="793" y="280"/>
                    <a:pt x="793" y="280"/>
                    <a:pt x="793" y="280"/>
                  </a:cubicBezTo>
                  <a:cubicBezTo>
                    <a:pt x="796" y="227"/>
                    <a:pt x="808" y="179"/>
                    <a:pt x="829" y="131"/>
                  </a:cubicBezTo>
                  <a:cubicBezTo>
                    <a:pt x="800" y="118"/>
                    <a:pt x="774" y="103"/>
                    <a:pt x="749" y="82"/>
                  </a:cubicBezTo>
                  <a:cubicBezTo>
                    <a:pt x="694" y="136"/>
                    <a:pt x="664" y="205"/>
                    <a:pt x="660" y="280"/>
                  </a:cubicBezTo>
                  <a:moveTo>
                    <a:pt x="765" y="67"/>
                  </a:moveTo>
                  <a:cubicBezTo>
                    <a:pt x="788" y="86"/>
                    <a:pt x="812" y="103"/>
                    <a:pt x="839" y="113"/>
                  </a:cubicBezTo>
                  <a:cubicBezTo>
                    <a:pt x="862" y="69"/>
                    <a:pt x="893" y="32"/>
                    <a:pt x="930" y="0"/>
                  </a:cubicBezTo>
                  <a:cubicBezTo>
                    <a:pt x="869" y="7"/>
                    <a:pt x="813" y="30"/>
                    <a:pt x="765" y="67"/>
                  </a:cubicBezTo>
                  <a:moveTo>
                    <a:pt x="0" y="388"/>
                  </a:moveTo>
                  <a:cubicBezTo>
                    <a:pt x="600" y="388"/>
                    <a:pt x="600" y="388"/>
                    <a:pt x="600" y="388"/>
                  </a:cubicBezTo>
                  <a:cubicBezTo>
                    <a:pt x="622" y="495"/>
                    <a:pt x="698" y="584"/>
                    <a:pt x="849" y="646"/>
                  </a:cubicBezTo>
                  <a:cubicBezTo>
                    <a:pt x="832" y="697"/>
                    <a:pt x="773" y="744"/>
                    <a:pt x="712" y="744"/>
                  </a:cubicBezTo>
                  <a:cubicBezTo>
                    <a:pt x="387" y="744"/>
                    <a:pt x="387" y="744"/>
                    <a:pt x="387" y="744"/>
                  </a:cubicBezTo>
                  <a:cubicBezTo>
                    <a:pt x="337" y="744"/>
                    <a:pt x="298" y="703"/>
                    <a:pt x="282" y="671"/>
                  </a:cubicBezTo>
                  <a:cubicBezTo>
                    <a:pt x="613" y="671"/>
                    <a:pt x="613" y="671"/>
                    <a:pt x="613" y="671"/>
                  </a:cubicBezTo>
                  <a:cubicBezTo>
                    <a:pt x="633" y="668"/>
                    <a:pt x="634" y="652"/>
                    <a:pt x="614" y="650"/>
                  </a:cubicBezTo>
                  <a:cubicBezTo>
                    <a:pt x="289" y="650"/>
                    <a:pt x="289" y="650"/>
                    <a:pt x="289" y="650"/>
                  </a:cubicBezTo>
                  <a:cubicBezTo>
                    <a:pt x="247" y="650"/>
                    <a:pt x="209" y="615"/>
                    <a:pt x="187" y="577"/>
                  </a:cubicBezTo>
                  <a:cubicBezTo>
                    <a:pt x="565" y="577"/>
                    <a:pt x="565" y="577"/>
                    <a:pt x="565" y="577"/>
                  </a:cubicBezTo>
                  <a:cubicBezTo>
                    <a:pt x="584" y="574"/>
                    <a:pt x="584" y="558"/>
                    <a:pt x="565" y="556"/>
                  </a:cubicBezTo>
                  <a:cubicBezTo>
                    <a:pt x="184" y="556"/>
                    <a:pt x="184" y="556"/>
                    <a:pt x="184" y="556"/>
                  </a:cubicBezTo>
                  <a:cubicBezTo>
                    <a:pt x="146" y="556"/>
                    <a:pt x="111" y="512"/>
                    <a:pt x="96" y="483"/>
                  </a:cubicBezTo>
                  <a:cubicBezTo>
                    <a:pt x="515" y="483"/>
                    <a:pt x="515" y="483"/>
                    <a:pt x="515" y="483"/>
                  </a:cubicBezTo>
                  <a:cubicBezTo>
                    <a:pt x="536" y="480"/>
                    <a:pt x="536" y="461"/>
                    <a:pt x="515" y="460"/>
                  </a:cubicBezTo>
                  <a:cubicBezTo>
                    <a:pt x="89" y="460"/>
                    <a:pt x="89" y="460"/>
                    <a:pt x="89" y="460"/>
                  </a:cubicBezTo>
                  <a:cubicBezTo>
                    <a:pt x="55" y="460"/>
                    <a:pt x="23" y="425"/>
                    <a:pt x="0" y="388"/>
                  </a:cubicBezTo>
                  <a:moveTo>
                    <a:pt x="1920" y="388"/>
                  </a:moveTo>
                  <a:cubicBezTo>
                    <a:pt x="1320" y="388"/>
                    <a:pt x="1320" y="388"/>
                    <a:pt x="1320" y="388"/>
                  </a:cubicBezTo>
                  <a:cubicBezTo>
                    <a:pt x="1298" y="495"/>
                    <a:pt x="1222" y="584"/>
                    <a:pt x="1071" y="646"/>
                  </a:cubicBezTo>
                  <a:cubicBezTo>
                    <a:pt x="1088" y="697"/>
                    <a:pt x="1147" y="744"/>
                    <a:pt x="1208" y="744"/>
                  </a:cubicBezTo>
                  <a:cubicBezTo>
                    <a:pt x="1533" y="744"/>
                    <a:pt x="1533" y="744"/>
                    <a:pt x="1533" y="744"/>
                  </a:cubicBezTo>
                  <a:cubicBezTo>
                    <a:pt x="1583" y="744"/>
                    <a:pt x="1622" y="703"/>
                    <a:pt x="1638" y="671"/>
                  </a:cubicBezTo>
                  <a:cubicBezTo>
                    <a:pt x="1307" y="671"/>
                    <a:pt x="1307" y="671"/>
                    <a:pt x="1307" y="671"/>
                  </a:cubicBezTo>
                  <a:cubicBezTo>
                    <a:pt x="1287" y="668"/>
                    <a:pt x="1286" y="652"/>
                    <a:pt x="1306" y="650"/>
                  </a:cubicBezTo>
                  <a:cubicBezTo>
                    <a:pt x="1631" y="650"/>
                    <a:pt x="1631" y="650"/>
                    <a:pt x="1631" y="650"/>
                  </a:cubicBezTo>
                  <a:cubicBezTo>
                    <a:pt x="1673" y="650"/>
                    <a:pt x="1711" y="615"/>
                    <a:pt x="1733" y="577"/>
                  </a:cubicBezTo>
                  <a:cubicBezTo>
                    <a:pt x="1355" y="577"/>
                    <a:pt x="1355" y="577"/>
                    <a:pt x="1355" y="577"/>
                  </a:cubicBezTo>
                  <a:cubicBezTo>
                    <a:pt x="1336" y="574"/>
                    <a:pt x="1336" y="558"/>
                    <a:pt x="1355" y="556"/>
                  </a:cubicBezTo>
                  <a:cubicBezTo>
                    <a:pt x="1736" y="556"/>
                    <a:pt x="1736" y="556"/>
                    <a:pt x="1736" y="556"/>
                  </a:cubicBezTo>
                  <a:cubicBezTo>
                    <a:pt x="1774" y="556"/>
                    <a:pt x="1809" y="512"/>
                    <a:pt x="1824" y="483"/>
                  </a:cubicBezTo>
                  <a:cubicBezTo>
                    <a:pt x="1405" y="483"/>
                    <a:pt x="1405" y="483"/>
                    <a:pt x="1405" y="483"/>
                  </a:cubicBezTo>
                  <a:cubicBezTo>
                    <a:pt x="1384" y="480"/>
                    <a:pt x="1384" y="461"/>
                    <a:pt x="1405" y="460"/>
                  </a:cubicBezTo>
                  <a:cubicBezTo>
                    <a:pt x="1831" y="460"/>
                    <a:pt x="1831" y="460"/>
                    <a:pt x="1831" y="460"/>
                  </a:cubicBezTo>
                  <a:cubicBezTo>
                    <a:pt x="1865" y="460"/>
                    <a:pt x="1897" y="425"/>
                    <a:pt x="1920" y="388"/>
                  </a:cubicBezTo>
                  <a:moveTo>
                    <a:pt x="1245" y="1200"/>
                  </a:moveTo>
                  <a:cubicBezTo>
                    <a:pt x="1437" y="819"/>
                    <a:pt x="1437" y="819"/>
                    <a:pt x="1437" y="819"/>
                  </a:cubicBezTo>
                  <a:cubicBezTo>
                    <a:pt x="1563" y="819"/>
                    <a:pt x="1563" y="819"/>
                    <a:pt x="1563" y="819"/>
                  </a:cubicBezTo>
                  <a:cubicBezTo>
                    <a:pt x="1643" y="1200"/>
                    <a:pt x="1643" y="1200"/>
                    <a:pt x="1643" y="1200"/>
                  </a:cubicBezTo>
                  <a:cubicBezTo>
                    <a:pt x="1523" y="1200"/>
                    <a:pt x="1523" y="1200"/>
                    <a:pt x="1523" y="1200"/>
                  </a:cubicBezTo>
                  <a:cubicBezTo>
                    <a:pt x="1518" y="1155"/>
                    <a:pt x="1518" y="1155"/>
                    <a:pt x="1518" y="1155"/>
                  </a:cubicBezTo>
                  <a:cubicBezTo>
                    <a:pt x="1392" y="1155"/>
                    <a:pt x="1392" y="1155"/>
                    <a:pt x="1392" y="1155"/>
                  </a:cubicBezTo>
                  <a:cubicBezTo>
                    <a:pt x="1371" y="1200"/>
                    <a:pt x="1371" y="1200"/>
                    <a:pt x="1371" y="1200"/>
                  </a:cubicBezTo>
                  <a:lnTo>
                    <a:pt x="1245" y="1200"/>
                  </a:lnTo>
                  <a:close/>
                  <a:moveTo>
                    <a:pt x="1423" y="1075"/>
                  </a:moveTo>
                  <a:cubicBezTo>
                    <a:pt x="1504" y="1075"/>
                    <a:pt x="1504" y="1075"/>
                    <a:pt x="1504" y="1075"/>
                  </a:cubicBezTo>
                  <a:cubicBezTo>
                    <a:pt x="1483" y="936"/>
                    <a:pt x="1483" y="936"/>
                    <a:pt x="1483" y="936"/>
                  </a:cubicBezTo>
                  <a:lnTo>
                    <a:pt x="1423" y="1075"/>
                  </a:lnTo>
                  <a:close/>
                  <a:moveTo>
                    <a:pt x="994" y="1200"/>
                  </a:moveTo>
                  <a:cubicBezTo>
                    <a:pt x="1038" y="914"/>
                    <a:pt x="1038" y="914"/>
                    <a:pt x="1038" y="914"/>
                  </a:cubicBezTo>
                  <a:cubicBezTo>
                    <a:pt x="927" y="914"/>
                    <a:pt x="927" y="914"/>
                    <a:pt x="927" y="914"/>
                  </a:cubicBezTo>
                  <a:cubicBezTo>
                    <a:pt x="946" y="817"/>
                    <a:pt x="946" y="817"/>
                    <a:pt x="946" y="817"/>
                  </a:cubicBezTo>
                  <a:cubicBezTo>
                    <a:pt x="1289" y="817"/>
                    <a:pt x="1289" y="817"/>
                    <a:pt x="1289" y="817"/>
                  </a:cubicBezTo>
                  <a:cubicBezTo>
                    <a:pt x="1269" y="914"/>
                    <a:pt x="1269" y="914"/>
                    <a:pt x="1269" y="914"/>
                  </a:cubicBezTo>
                  <a:cubicBezTo>
                    <a:pt x="1163" y="914"/>
                    <a:pt x="1163" y="914"/>
                    <a:pt x="1163" y="914"/>
                  </a:cubicBezTo>
                  <a:cubicBezTo>
                    <a:pt x="1120" y="1200"/>
                    <a:pt x="1120" y="1200"/>
                    <a:pt x="1120" y="1200"/>
                  </a:cubicBezTo>
                  <a:lnTo>
                    <a:pt x="994" y="1200"/>
                  </a:lnTo>
                  <a:close/>
                  <a:moveTo>
                    <a:pt x="479" y="1200"/>
                  </a:moveTo>
                  <a:cubicBezTo>
                    <a:pt x="672" y="819"/>
                    <a:pt x="672" y="819"/>
                    <a:pt x="672" y="819"/>
                  </a:cubicBezTo>
                  <a:cubicBezTo>
                    <a:pt x="798" y="819"/>
                    <a:pt x="798" y="819"/>
                    <a:pt x="798" y="819"/>
                  </a:cubicBezTo>
                  <a:cubicBezTo>
                    <a:pt x="877" y="1200"/>
                    <a:pt x="877" y="1200"/>
                    <a:pt x="877" y="1200"/>
                  </a:cubicBezTo>
                  <a:cubicBezTo>
                    <a:pt x="759" y="1200"/>
                    <a:pt x="759" y="1200"/>
                    <a:pt x="759" y="1200"/>
                  </a:cubicBezTo>
                  <a:cubicBezTo>
                    <a:pt x="752" y="1155"/>
                    <a:pt x="752" y="1155"/>
                    <a:pt x="752" y="1155"/>
                  </a:cubicBezTo>
                  <a:cubicBezTo>
                    <a:pt x="626" y="1155"/>
                    <a:pt x="626" y="1155"/>
                    <a:pt x="626" y="1155"/>
                  </a:cubicBezTo>
                  <a:cubicBezTo>
                    <a:pt x="606" y="1200"/>
                    <a:pt x="606" y="1200"/>
                    <a:pt x="606" y="1200"/>
                  </a:cubicBezTo>
                  <a:lnTo>
                    <a:pt x="479" y="1200"/>
                  </a:lnTo>
                  <a:close/>
                  <a:moveTo>
                    <a:pt x="657" y="1075"/>
                  </a:moveTo>
                  <a:cubicBezTo>
                    <a:pt x="739" y="1075"/>
                    <a:pt x="739" y="1075"/>
                    <a:pt x="739" y="1075"/>
                  </a:cubicBezTo>
                  <a:cubicBezTo>
                    <a:pt x="717" y="936"/>
                    <a:pt x="717" y="936"/>
                    <a:pt x="717" y="936"/>
                  </a:cubicBezTo>
                  <a:lnTo>
                    <a:pt x="657" y="1075"/>
                  </a:lnTo>
                  <a:close/>
                  <a:moveTo>
                    <a:pt x="273" y="1200"/>
                  </a:moveTo>
                  <a:cubicBezTo>
                    <a:pt x="351" y="819"/>
                    <a:pt x="351" y="819"/>
                    <a:pt x="351" y="819"/>
                  </a:cubicBezTo>
                  <a:cubicBezTo>
                    <a:pt x="479" y="819"/>
                    <a:pt x="479" y="819"/>
                    <a:pt x="479" y="819"/>
                  </a:cubicBezTo>
                  <a:cubicBezTo>
                    <a:pt x="401" y="1200"/>
                    <a:pt x="401" y="1200"/>
                    <a:pt x="401" y="1200"/>
                  </a:cubicBezTo>
                  <a:lnTo>
                    <a:pt x="273" y="120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47" name="Rectangle 46">
            <a:extLst>
              <a:ext uri="{FF2B5EF4-FFF2-40B4-BE49-F238E27FC236}">
                <a16:creationId xmlns:a16="http://schemas.microsoft.com/office/drawing/2014/main" id="{165C38D3-0A67-4893-8849-C1D5A14A4172}"/>
              </a:ext>
            </a:extLst>
          </p:cNvPr>
          <p:cNvSpPr/>
          <p:nvPr userDrawn="1"/>
        </p:nvSpPr>
        <p:spPr>
          <a:xfrm>
            <a:off x="11920538" y="6680200"/>
            <a:ext cx="274637" cy="182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eaLnBrk="1" fontAlgn="auto" hangingPunct="1">
              <a:spcBef>
                <a:spcPts val="0"/>
              </a:spcBef>
              <a:spcAft>
                <a:spcPts val="0"/>
              </a:spcAft>
              <a:defRPr/>
            </a:pPr>
            <a:r>
              <a:rPr lang="en-US" sz="900" dirty="0">
                <a:solidFill>
                  <a:schemeClr val="bg2">
                    <a:lumMod val="90000"/>
                  </a:schemeClr>
                </a:solidFill>
              </a:rPr>
              <a:t>v2.9</a:t>
            </a:r>
          </a:p>
        </p:txBody>
      </p:sp>
      <p:sp>
        <p:nvSpPr>
          <p:cNvPr id="2" name="Title 1">
            <a:extLst>
              <a:ext uri="{FF2B5EF4-FFF2-40B4-BE49-F238E27FC236}">
                <a16:creationId xmlns:a16="http://schemas.microsoft.com/office/drawing/2014/main" id="{A919ACA7-7E3F-1A46-AF73-86BC08C35C22}"/>
              </a:ext>
            </a:extLst>
          </p:cNvPr>
          <p:cNvSpPr>
            <a:spLocks noGrp="1"/>
          </p:cNvSpPr>
          <p:nvPr>
            <p:ph type="title"/>
          </p:nvPr>
        </p:nvSpPr>
        <p:spPr>
          <a:xfrm>
            <a:off x="387623" y="331200"/>
            <a:ext cx="7315200" cy="720000"/>
          </a:xfrm>
        </p:spPr>
        <p:txBody>
          <a:bodyPr/>
          <a:lstStyle>
            <a:lvl1pPr>
              <a:defRPr lang="en-US" smtClean="0">
                <a:solidFill>
                  <a:schemeClr val="bg1"/>
                </a:solidFill>
                <a:latin typeface="+mj-lt"/>
              </a:defRPr>
            </a:lvl1pPr>
          </a:lstStyle>
          <a:p>
            <a:r>
              <a:rPr lang="en-US"/>
              <a:t>Click to edit Master title style</a:t>
            </a:r>
            <a:endParaRPr lang="en-GB" dirty="0"/>
          </a:p>
        </p:txBody>
      </p:sp>
      <p:sp>
        <p:nvSpPr>
          <p:cNvPr id="11" name="Picture Placeholder 12">
            <a:extLst>
              <a:ext uri="{FF2B5EF4-FFF2-40B4-BE49-F238E27FC236}">
                <a16:creationId xmlns:a16="http://schemas.microsoft.com/office/drawing/2014/main" id="{ABFFE6FA-CCB2-E944-AE78-BE364F701249}"/>
              </a:ext>
            </a:extLst>
          </p:cNvPr>
          <p:cNvSpPr>
            <a:spLocks noGrp="1"/>
          </p:cNvSpPr>
          <p:nvPr>
            <p:ph type="pic" sz="quarter" idx="16"/>
          </p:nvPr>
        </p:nvSpPr>
        <p:spPr>
          <a:xfrm>
            <a:off x="6143626" y="0"/>
            <a:ext cx="6048375" cy="6063798"/>
          </a:xfrm>
          <a:custGeom>
            <a:avLst/>
            <a:gdLst>
              <a:gd name="connsiteX0" fmla="*/ 3528701 w 6048375"/>
              <a:gd name="connsiteY0" fmla="*/ 0 h 6063798"/>
              <a:gd name="connsiteX1" fmla="*/ 6048375 w 6048375"/>
              <a:gd name="connsiteY1" fmla="*/ 0 h 6063798"/>
              <a:gd name="connsiteX2" fmla="*/ 6048375 w 6048375"/>
              <a:gd name="connsiteY2" fmla="*/ 2544973 h 6063798"/>
              <a:gd name="connsiteX3" fmla="*/ 2532774 w 6048375"/>
              <a:gd name="connsiteY3" fmla="*/ 6063798 h 6063798"/>
              <a:gd name="connsiteX4" fmla="*/ 1267548 w 6048375"/>
              <a:gd name="connsiteY4" fmla="*/ 4798572 h 6063798"/>
              <a:gd name="connsiteX5" fmla="*/ 0 w 6048375"/>
              <a:gd name="connsiteY5" fmla="*/ 3528703 h 606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48375" h="6063798">
                <a:moveTo>
                  <a:pt x="3528701" y="0"/>
                </a:moveTo>
                <a:lnTo>
                  <a:pt x="6048375" y="0"/>
                </a:lnTo>
                <a:lnTo>
                  <a:pt x="6048375" y="2544973"/>
                </a:lnTo>
                <a:lnTo>
                  <a:pt x="2532774" y="6063798"/>
                </a:lnTo>
                <a:lnTo>
                  <a:pt x="1267548" y="4798572"/>
                </a:lnTo>
                <a:lnTo>
                  <a:pt x="0" y="3528703"/>
                </a:lnTo>
                <a:close/>
              </a:path>
            </a:pathLst>
          </a:custGeom>
          <a:pattFill prst="lgCheck">
            <a:fgClr>
              <a:schemeClr val="bg2"/>
            </a:fgClr>
            <a:bgClr>
              <a:schemeClr val="bg1"/>
            </a:bgClr>
          </a:pattFill>
        </p:spPr>
        <p:txBody>
          <a:bodyPr rtlCol="0" anchor="ctr">
            <a:noAutofit/>
          </a:bodyPr>
          <a:lstStyle>
            <a:lvl1pPr algn="ctr">
              <a:defRPr sz="2000">
                <a:solidFill>
                  <a:schemeClr val="tx1"/>
                </a:solidFill>
                <a:latin typeface="+mn-lt"/>
              </a:defRPr>
            </a:lvl1pPr>
          </a:lstStyle>
          <a:p>
            <a:pPr lvl="0"/>
            <a:r>
              <a:rPr lang="en-US" noProof="0" dirty="0"/>
              <a:t>Click icon to add picture</a:t>
            </a:r>
            <a:endParaRPr lang="en-GB" noProof="0" dirty="0"/>
          </a:p>
        </p:txBody>
      </p:sp>
      <p:sp>
        <p:nvSpPr>
          <p:cNvPr id="55" name="Text Placeholder 54">
            <a:extLst>
              <a:ext uri="{FF2B5EF4-FFF2-40B4-BE49-F238E27FC236}">
                <a16:creationId xmlns:a16="http://schemas.microsoft.com/office/drawing/2014/main" id="{C4F61F92-FDE0-4DBE-8F4F-C379A8DD6934}"/>
              </a:ext>
            </a:extLst>
          </p:cNvPr>
          <p:cNvSpPr>
            <a:spLocks noGrp="1"/>
          </p:cNvSpPr>
          <p:nvPr>
            <p:ph type="body" sz="quarter" idx="20"/>
          </p:nvPr>
        </p:nvSpPr>
        <p:spPr>
          <a:xfrm>
            <a:off x="1114434" y="2291052"/>
            <a:ext cx="3388986" cy="285750"/>
          </a:xfrm>
        </p:spPr>
        <p:txBody>
          <a:bodyPr/>
          <a:lstStyle>
            <a:lvl1pPr>
              <a:defRPr sz="1400">
                <a:latin typeface="+mj-lt"/>
              </a:defRPr>
            </a:lvl1pPr>
          </a:lstStyle>
          <a:p>
            <a:pPr lvl="0"/>
            <a:r>
              <a:rPr lang="en-US"/>
              <a:t>Edit Master text styles</a:t>
            </a:r>
          </a:p>
        </p:txBody>
      </p:sp>
      <p:sp>
        <p:nvSpPr>
          <p:cNvPr id="56" name="Text Placeholder 54">
            <a:extLst>
              <a:ext uri="{FF2B5EF4-FFF2-40B4-BE49-F238E27FC236}">
                <a16:creationId xmlns:a16="http://schemas.microsoft.com/office/drawing/2014/main" id="{8867391C-4A37-44FA-8BC9-6482B2D91942}"/>
              </a:ext>
            </a:extLst>
          </p:cNvPr>
          <p:cNvSpPr>
            <a:spLocks noGrp="1"/>
          </p:cNvSpPr>
          <p:nvPr>
            <p:ph type="body" sz="quarter" idx="21"/>
          </p:nvPr>
        </p:nvSpPr>
        <p:spPr>
          <a:xfrm>
            <a:off x="1114434" y="2582715"/>
            <a:ext cx="3388986" cy="285750"/>
          </a:xfrm>
        </p:spPr>
        <p:txBody>
          <a:bodyPr/>
          <a:lstStyle>
            <a:lvl1pPr>
              <a:defRPr sz="1400">
                <a:solidFill>
                  <a:schemeClr val="accent1"/>
                </a:solidFill>
                <a:latin typeface="+mj-lt"/>
              </a:defRPr>
            </a:lvl1pPr>
          </a:lstStyle>
          <a:p>
            <a:pPr lvl="0"/>
            <a:r>
              <a:rPr lang="en-US" dirty="0"/>
              <a:t>Edit Master text styles</a:t>
            </a:r>
          </a:p>
        </p:txBody>
      </p:sp>
      <p:sp>
        <p:nvSpPr>
          <p:cNvPr id="60" name="Text Placeholder 54">
            <a:extLst>
              <a:ext uri="{FF2B5EF4-FFF2-40B4-BE49-F238E27FC236}">
                <a16:creationId xmlns:a16="http://schemas.microsoft.com/office/drawing/2014/main" id="{294FFA39-1541-46FA-A4DE-C8EA36822C66}"/>
              </a:ext>
            </a:extLst>
          </p:cNvPr>
          <p:cNvSpPr>
            <a:spLocks noGrp="1"/>
          </p:cNvSpPr>
          <p:nvPr>
            <p:ph type="body" sz="quarter" idx="24"/>
          </p:nvPr>
        </p:nvSpPr>
        <p:spPr>
          <a:xfrm>
            <a:off x="1114434" y="4255492"/>
            <a:ext cx="3388986" cy="285750"/>
          </a:xfrm>
        </p:spPr>
        <p:txBody>
          <a:bodyPr/>
          <a:lstStyle>
            <a:lvl1pPr>
              <a:defRPr sz="1000">
                <a:solidFill>
                  <a:schemeClr val="accent1"/>
                </a:solidFill>
                <a:latin typeface="+mn-lt"/>
              </a:defRPr>
            </a:lvl1pPr>
          </a:lstStyle>
          <a:p>
            <a:pPr lvl="0"/>
            <a:r>
              <a:rPr lang="en-US" noProof="0"/>
              <a:t>Edit Master text styles</a:t>
            </a:r>
          </a:p>
        </p:txBody>
      </p:sp>
      <p:sp>
        <p:nvSpPr>
          <p:cNvPr id="48" name="Slide Number Placeholder 4">
            <a:extLst>
              <a:ext uri="{FF2B5EF4-FFF2-40B4-BE49-F238E27FC236}">
                <a16:creationId xmlns:a16="http://schemas.microsoft.com/office/drawing/2014/main" id="{78927452-32A6-4CD4-B909-DB1D3533C42D}"/>
              </a:ext>
            </a:extLst>
          </p:cNvPr>
          <p:cNvSpPr>
            <a:spLocks noGrp="1"/>
          </p:cNvSpPr>
          <p:nvPr>
            <p:ph type="sldNum" sz="quarter" idx="25"/>
          </p:nvPr>
        </p:nvSpPr>
        <p:spPr/>
        <p:txBody>
          <a:bodyPr/>
          <a:lstStyle>
            <a:lvl1pPr>
              <a:defRPr>
                <a:solidFill>
                  <a:schemeClr val="bg1"/>
                </a:solidFill>
              </a:defRPr>
            </a:lvl1pPr>
          </a:lstStyle>
          <a:p>
            <a:pPr>
              <a:defRPr/>
            </a:pPr>
            <a:fld id="{46058F50-9A69-4627-A47C-121ECED8CD02}" type="slidenum">
              <a:rPr lang="en-US"/>
              <a:pPr>
                <a:defRPr/>
              </a:pPr>
              <a:t>‹#›</a:t>
            </a:fld>
            <a:endParaRPr lang="en-US" dirty="0"/>
          </a:p>
        </p:txBody>
      </p:sp>
    </p:spTree>
    <p:extLst>
      <p:ext uri="{BB962C8B-B14F-4D97-AF65-F5344CB8AC3E}">
        <p14:creationId xmlns:p14="http://schemas.microsoft.com/office/powerpoint/2010/main" val="365733909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1DE7C4-EADF-49A5-94C9-295DA7102A36}"/>
              </a:ext>
            </a:extLst>
          </p:cNvPr>
          <p:cNvSpPr>
            <a:spLocks noGrp="1"/>
          </p:cNvSpPr>
          <p:nvPr>
            <p:ph type="title"/>
          </p:nvPr>
        </p:nvSpPr>
        <p:spPr>
          <a:xfrm>
            <a:off x="381000" y="365125"/>
            <a:ext cx="11429324" cy="609398"/>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5A1F1-8128-4C7E-90C2-0A9DA95A353A}"/>
              </a:ext>
            </a:extLst>
          </p:cNvPr>
          <p:cNvSpPr>
            <a:spLocks noGrp="1"/>
          </p:cNvSpPr>
          <p:nvPr>
            <p:ph type="body" idx="1"/>
          </p:nvPr>
        </p:nvSpPr>
        <p:spPr>
          <a:xfrm>
            <a:off x="380999" y="1485900"/>
            <a:ext cx="11429325" cy="42672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5D38B6-3878-4DD8-B8F9-92C491ABF8F5}"/>
              </a:ext>
            </a:extLst>
          </p:cNvPr>
          <p:cNvSpPr>
            <a:spLocks noGrp="1"/>
          </p:cNvSpPr>
          <p:nvPr>
            <p:ph type="dt" sz="half" idx="2"/>
          </p:nvPr>
        </p:nvSpPr>
        <p:spPr>
          <a:xfrm>
            <a:off x="6286500" y="6162324"/>
            <a:ext cx="2743200" cy="365125"/>
          </a:xfrm>
          <a:prstGeom prst="rect">
            <a:avLst/>
          </a:prstGeom>
        </p:spPr>
        <p:txBody>
          <a:bodyPr vert="horz" lIns="0" tIns="0" rIns="0" bIns="0" rtlCol="0" anchor="b" anchorCtr="0"/>
          <a:lstStyle>
            <a:lvl1pPr algn="l">
              <a:defRPr sz="1400">
                <a:solidFill>
                  <a:schemeClr val="accent1"/>
                </a:solidFill>
              </a:defRPr>
            </a:lvl1pPr>
          </a:lstStyle>
          <a:p>
            <a:fld id="{D8F5EBA1-C1C2-4F6F-970D-CFE4A81E1DB0}" type="datetime3">
              <a:rPr lang="en-US" smtClean="0"/>
              <a:pPr/>
              <a:t>4 June 2024</a:t>
            </a:fld>
            <a:endParaRPr lang="en-US" dirty="0"/>
          </a:p>
        </p:txBody>
      </p:sp>
      <p:sp>
        <p:nvSpPr>
          <p:cNvPr id="5" name="Footer Placeholder 4">
            <a:extLst>
              <a:ext uri="{FF2B5EF4-FFF2-40B4-BE49-F238E27FC236}">
                <a16:creationId xmlns:a16="http://schemas.microsoft.com/office/drawing/2014/main" id="{77054503-8F56-486A-BEEB-415EA4A643B4}"/>
              </a:ext>
            </a:extLst>
          </p:cNvPr>
          <p:cNvSpPr>
            <a:spLocks noGrp="1"/>
          </p:cNvSpPr>
          <p:nvPr>
            <p:ph type="ftr" sz="quarter" idx="3"/>
          </p:nvPr>
        </p:nvSpPr>
        <p:spPr>
          <a:xfrm>
            <a:off x="955370" y="6162324"/>
            <a:ext cx="4950130" cy="365125"/>
          </a:xfrm>
          <a:prstGeom prst="rect">
            <a:avLst/>
          </a:prstGeom>
        </p:spPr>
        <p:txBody>
          <a:bodyPr vert="horz" lIns="0" tIns="0" rIns="0" bIns="0" rtlCol="0" anchor="b" anchorCtr="0"/>
          <a:lstStyle>
            <a:lvl1pPr algn="l">
              <a:defRPr sz="1400">
                <a:solidFill>
                  <a:schemeClr val="accent1"/>
                </a:solidFill>
              </a:defRPr>
            </a:lvl1pPr>
          </a:lstStyle>
          <a:p>
            <a:endParaRPr lang="en-US" dirty="0"/>
          </a:p>
        </p:txBody>
      </p:sp>
      <p:sp>
        <p:nvSpPr>
          <p:cNvPr id="6" name="Slide Number Placeholder 5">
            <a:extLst>
              <a:ext uri="{FF2B5EF4-FFF2-40B4-BE49-F238E27FC236}">
                <a16:creationId xmlns:a16="http://schemas.microsoft.com/office/drawing/2014/main" id="{CC259C21-CE9A-4D3A-AB80-ABF8F4D8A7F2}"/>
              </a:ext>
            </a:extLst>
          </p:cNvPr>
          <p:cNvSpPr>
            <a:spLocks noGrp="1"/>
          </p:cNvSpPr>
          <p:nvPr>
            <p:ph type="sldNum" sz="quarter" idx="4"/>
          </p:nvPr>
        </p:nvSpPr>
        <p:spPr>
          <a:xfrm>
            <a:off x="381000" y="6162324"/>
            <a:ext cx="457200" cy="365125"/>
          </a:xfrm>
          <a:prstGeom prst="rect">
            <a:avLst/>
          </a:prstGeom>
        </p:spPr>
        <p:txBody>
          <a:bodyPr vert="horz" lIns="0" tIns="0" rIns="0" bIns="0" rtlCol="0" anchor="b" anchorCtr="0"/>
          <a:lstStyle>
            <a:lvl1pPr algn="l">
              <a:defRPr sz="1400">
                <a:solidFill>
                  <a:schemeClr val="accent1"/>
                </a:solidFill>
              </a:defRPr>
            </a:lvl1pPr>
          </a:lstStyle>
          <a:p>
            <a:fld id="{1A9E565A-6679-4A67-8FB7-14EA342FD6E1}" type="slidenum">
              <a:rPr lang="en-US" smtClean="0"/>
              <a:pPr/>
              <a:t>‹#›</a:t>
            </a:fld>
            <a:endParaRPr lang="en-US" dirty="0"/>
          </a:p>
        </p:txBody>
      </p:sp>
    </p:spTree>
    <p:extLst>
      <p:ext uri="{BB962C8B-B14F-4D97-AF65-F5344CB8AC3E}">
        <p14:creationId xmlns:p14="http://schemas.microsoft.com/office/powerpoint/2010/main" val="3232202241"/>
      </p:ext>
    </p:extLst>
  </p:cSld>
  <p:clrMap bg1="lt1" tx1="dk1" bg2="lt2" tx2="dk2" accent1="accent1" accent2="accent2" accent3="accent3" accent4="accent4" accent5="accent5" accent6="accent6" hlink="hlink" folHlink="folHlink"/>
  <p:sldLayoutIdLst>
    <p:sldLayoutId id="2147483899" r:id="rId1"/>
    <p:sldLayoutId id="2147483650" r:id="rId2"/>
    <p:sldLayoutId id="2147483652" r:id="rId3"/>
    <p:sldLayoutId id="2147483654" r:id="rId4"/>
    <p:sldLayoutId id="2147483655" r:id="rId5"/>
    <p:sldLayoutId id="2147483791" r:id="rId6"/>
    <p:sldLayoutId id="2147483900" r:id="rId7"/>
  </p:sldLayoutIdLst>
  <p:transition>
    <p:fade/>
  </p:transition>
  <p:hf hdr="0"/>
  <p:txStyles>
    <p:titleStyle>
      <a:lvl1pPr algn="l" defTabSz="914400" rtl="0" eaLnBrk="1" latinLnBrk="0" hangingPunct="1">
        <a:lnSpc>
          <a:spcPct val="90000"/>
        </a:lnSpc>
        <a:spcBef>
          <a:spcPct val="0"/>
        </a:spcBef>
        <a:buNone/>
        <a:defRPr sz="4400" kern="1200">
          <a:solidFill>
            <a:schemeClr val="accent1"/>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600" kern="1200">
          <a:solidFill>
            <a:schemeClr val="tx1"/>
          </a:solidFill>
          <a:latin typeface="+mn-lt"/>
          <a:ea typeface="+mn-ea"/>
          <a:cs typeface="+mn-cs"/>
        </a:defRPr>
      </a:lvl1pPr>
      <a:lvl2pPr marL="51435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798513" indent="-228600" algn="l" defTabSz="914400" rtl="0" eaLnBrk="1" latinLnBrk="0" hangingPunct="1">
        <a:lnSpc>
          <a:spcPct val="90000"/>
        </a:lnSpc>
        <a:spcBef>
          <a:spcPts val="500"/>
        </a:spcBef>
        <a:buFont typeface="Aktiv Grotesk Medium" panose="020B0504020202020204" pitchFamily="34" charset="0"/>
        <a:buChar char="–"/>
        <a:defRPr sz="2400" kern="1200">
          <a:solidFill>
            <a:schemeClr val="tx1"/>
          </a:solidFill>
          <a:latin typeface="+mn-lt"/>
          <a:ea typeface="+mn-ea"/>
          <a:cs typeface="+mn-cs"/>
        </a:defRPr>
      </a:lvl3pPr>
      <a:lvl4pPr marL="1201738" indent="-228600" algn="l" defTabSz="914400" rtl="0" eaLnBrk="1" latinLnBrk="0" hangingPunct="1">
        <a:lnSpc>
          <a:spcPct val="90000"/>
        </a:lnSpc>
        <a:spcBef>
          <a:spcPts val="500"/>
        </a:spcBef>
        <a:buFont typeface="Aktiv Grotesk Medium" panose="020B0504020202020204" pitchFamily="34" charset="0"/>
        <a:buChar char="▪"/>
        <a:defRPr sz="2400" kern="1200">
          <a:solidFill>
            <a:schemeClr val="tx1"/>
          </a:solidFill>
          <a:latin typeface="+mn-lt"/>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2400" kern="1200">
          <a:solidFill>
            <a:schemeClr val="accent1"/>
          </a:solidFill>
          <a:latin typeface="+mj-lt"/>
          <a:ea typeface="+mn-ea"/>
          <a:cs typeface="+mn-cs"/>
        </a:defRPr>
      </a:lvl5pPr>
      <a:lvl6pPr marL="0" indent="0" algn="l" defTabSz="914400" rtl="0" eaLnBrk="1" latinLnBrk="0" hangingPunct="1">
        <a:lnSpc>
          <a:spcPct val="90000"/>
        </a:lnSpc>
        <a:spcBef>
          <a:spcPts val="500"/>
        </a:spcBef>
        <a:buFont typeface="Arial" panose="020B0604020202020204" pitchFamily="34" charset="0"/>
        <a:buNone/>
        <a:defRPr sz="2400" kern="1200">
          <a:solidFill>
            <a:schemeClr val="accent1"/>
          </a:solidFill>
          <a:latin typeface="+mj-lt"/>
          <a:ea typeface="+mn-ea"/>
          <a:cs typeface="+mn-cs"/>
        </a:defRPr>
      </a:lvl6pPr>
      <a:lvl7pPr marL="0" indent="0" algn="l" defTabSz="914400" rtl="0" eaLnBrk="1" latinLnBrk="0" hangingPunct="1">
        <a:lnSpc>
          <a:spcPct val="90000"/>
        </a:lnSpc>
        <a:spcBef>
          <a:spcPts val="500"/>
        </a:spcBef>
        <a:buFont typeface="Arial" panose="020B0604020202020204" pitchFamily="34" charset="0"/>
        <a:buNone/>
        <a:defRPr sz="2400" kern="1200">
          <a:solidFill>
            <a:schemeClr val="accent1"/>
          </a:solidFill>
          <a:latin typeface="+mj-lt"/>
          <a:ea typeface="+mn-ea"/>
          <a:cs typeface="+mn-cs"/>
        </a:defRPr>
      </a:lvl7pPr>
      <a:lvl8pPr marL="0" indent="0" algn="l" defTabSz="914400" rtl="0" eaLnBrk="1" latinLnBrk="0" hangingPunct="1">
        <a:lnSpc>
          <a:spcPct val="90000"/>
        </a:lnSpc>
        <a:spcBef>
          <a:spcPts val="500"/>
        </a:spcBef>
        <a:buFont typeface="Arial" panose="020B0604020202020204" pitchFamily="34" charset="0"/>
        <a:buNone/>
        <a:defRPr sz="2400" kern="1200">
          <a:solidFill>
            <a:schemeClr val="accent1"/>
          </a:solidFill>
          <a:latin typeface="+mj-lt"/>
          <a:ea typeface="+mn-ea"/>
          <a:cs typeface="+mn-cs"/>
        </a:defRPr>
      </a:lvl8pPr>
      <a:lvl9pPr marL="0" indent="0" algn="l" defTabSz="914400" rtl="0" eaLnBrk="1" latinLnBrk="0" hangingPunct="1">
        <a:lnSpc>
          <a:spcPct val="90000"/>
        </a:lnSpc>
        <a:spcBef>
          <a:spcPts val="500"/>
        </a:spcBef>
        <a:buFont typeface="Arial" panose="020B0604020202020204" pitchFamily="34" charset="0"/>
        <a:buNone/>
        <a:defRPr sz="2400" kern="120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240" userDrawn="1">
          <p15:clr>
            <a:srgbClr val="5ACBF0"/>
          </p15:clr>
        </p15:guide>
        <p15:guide id="4" pos="240" userDrawn="1">
          <p15:clr>
            <a:srgbClr val="5ACBF0"/>
          </p15:clr>
        </p15:guide>
        <p15:guide id="5" pos="7440" userDrawn="1">
          <p15:clr>
            <a:srgbClr val="5ACBF0"/>
          </p15:clr>
        </p15:guide>
        <p15:guide id="6" pos="3720" userDrawn="1">
          <p15:clr>
            <a:srgbClr val="5ACBF0"/>
          </p15:clr>
        </p15:guide>
        <p15:guide id="7" pos="3960" userDrawn="1">
          <p15:clr>
            <a:srgbClr val="5ACBF0"/>
          </p15:clr>
        </p15:guide>
        <p15:guide id="8" orient="horz" pos="528" userDrawn="1">
          <p15:clr>
            <a:srgbClr val="5ACBF0"/>
          </p15:clr>
        </p15:guide>
        <p15:guide id="9" orient="horz" pos="936" userDrawn="1">
          <p15:clr>
            <a:srgbClr val="5ACBF0"/>
          </p15:clr>
        </p15:guide>
        <p15:guide id="10" orient="horz" pos="3624" userDrawn="1">
          <p15:clr>
            <a:srgbClr val="5ACBF0"/>
          </p15:clr>
        </p15:guide>
        <p15:guide id="11" orient="horz" pos="4080" userDrawn="1">
          <p15:clr>
            <a:srgbClr val="5ACBF0"/>
          </p15:clr>
        </p15:guide>
        <p15:guide id="12" orient="horz" pos="1200" userDrawn="1">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18554-8DB8-43FE-A815-17B4D203459B}"/>
              </a:ext>
            </a:extLst>
          </p:cNvPr>
          <p:cNvSpPr>
            <a:spLocks noGrp="1"/>
          </p:cNvSpPr>
          <p:nvPr>
            <p:ph type="ctrTitle"/>
          </p:nvPr>
        </p:nvSpPr>
        <p:spPr>
          <a:xfrm>
            <a:off x="380999" y="1485900"/>
            <a:ext cx="11651673" cy="2387600"/>
          </a:xfrm>
        </p:spPr>
        <p:txBody>
          <a:bodyPr/>
          <a:lstStyle/>
          <a:p>
            <a:r>
              <a:rPr lang="en-US" sz="4800" dirty="0"/>
              <a:t>Global TBO Symposium</a:t>
            </a:r>
            <a:br>
              <a:rPr lang="en-US" sz="4800" dirty="0"/>
            </a:br>
            <a:r>
              <a:rPr lang="en-US" sz="4800" dirty="0"/>
              <a:t>Session 1 - Why TBO?  </a:t>
            </a:r>
            <a:br>
              <a:rPr lang="en-US" sz="4800" dirty="0"/>
            </a:br>
            <a:r>
              <a:rPr lang="en-US" sz="4800" dirty="0"/>
              <a:t>What are the operational benefits?</a:t>
            </a:r>
            <a:br>
              <a:rPr lang="en-US" sz="4800" dirty="0"/>
            </a:br>
            <a:endParaRPr lang="en-US" sz="4800" dirty="0"/>
          </a:p>
        </p:txBody>
      </p:sp>
      <p:sp>
        <p:nvSpPr>
          <p:cNvPr id="3" name="Subtitle 2">
            <a:extLst>
              <a:ext uri="{FF2B5EF4-FFF2-40B4-BE49-F238E27FC236}">
                <a16:creationId xmlns:a16="http://schemas.microsoft.com/office/drawing/2014/main" id="{6BB30A9D-263F-42AD-BB4B-A3BFE9155C1B}"/>
              </a:ext>
            </a:extLst>
          </p:cNvPr>
          <p:cNvSpPr>
            <a:spLocks noGrp="1"/>
          </p:cNvSpPr>
          <p:nvPr>
            <p:ph type="subTitle" idx="1"/>
          </p:nvPr>
        </p:nvSpPr>
        <p:spPr>
          <a:xfrm>
            <a:off x="380999" y="4190031"/>
            <a:ext cx="11303001" cy="1655762"/>
          </a:xfrm>
        </p:spPr>
        <p:txBody>
          <a:bodyPr/>
          <a:lstStyle/>
          <a:p>
            <a:pPr>
              <a:spcAft>
                <a:spcPts val="0"/>
              </a:spcAft>
            </a:pPr>
            <a:r>
              <a:rPr lang="en-US" sz="2400" dirty="0"/>
              <a:t>Session 1, </a:t>
            </a:r>
          </a:p>
          <a:p>
            <a:pPr>
              <a:spcAft>
                <a:spcPts val="0"/>
              </a:spcAft>
            </a:pPr>
            <a:r>
              <a:rPr lang="en-US" sz="2400" dirty="0"/>
              <a:t>Cpt. Giancarlo Buono,</a:t>
            </a:r>
          </a:p>
          <a:p>
            <a:pPr>
              <a:spcAft>
                <a:spcPts val="0"/>
              </a:spcAft>
            </a:pPr>
            <a:r>
              <a:rPr lang="en-US" sz="2400" dirty="0"/>
              <a:t>IATA Regional EUR Director Operations, Safety and Security</a:t>
            </a:r>
          </a:p>
        </p:txBody>
      </p:sp>
      <p:sp>
        <p:nvSpPr>
          <p:cNvPr id="4" name="Date Placeholder 3">
            <a:extLst>
              <a:ext uri="{FF2B5EF4-FFF2-40B4-BE49-F238E27FC236}">
                <a16:creationId xmlns:a16="http://schemas.microsoft.com/office/drawing/2014/main" id="{F12B2ADB-D6A9-4BFA-8282-2E47185842C1}"/>
              </a:ext>
            </a:extLst>
          </p:cNvPr>
          <p:cNvSpPr>
            <a:spLocks noGrp="1"/>
          </p:cNvSpPr>
          <p:nvPr>
            <p:ph type="dt" sz="half" idx="14"/>
          </p:nvPr>
        </p:nvSpPr>
        <p:spPr/>
        <p:txBody>
          <a:bodyPr/>
          <a:lstStyle/>
          <a:p>
            <a:fld id="{D8F5EBA1-C1C2-4F6F-970D-CFE4A81E1DB0}" type="datetime3">
              <a:rPr lang="en-US" smtClean="0"/>
              <a:pPr/>
              <a:t>4 June 2024</a:t>
            </a:fld>
            <a:endParaRPr lang="en-US" dirty="0"/>
          </a:p>
        </p:txBody>
      </p:sp>
      <p:sp>
        <p:nvSpPr>
          <p:cNvPr id="6" name="Slide Number Placeholder 5">
            <a:extLst>
              <a:ext uri="{FF2B5EF4-FFF2-40B4-BE49-F238E27FC236}">
                <a16:creationId xmlns:a16="http://schemas.microsoft.com/office/drawing/2014/main" id="{A2FC2C69-0988-41D6-BFC4-35679062D625}"/>
              </a:ext>
            </a:extLst>
          </p:cNvPr>
          <p:cNvSpPr>
            <a:spLocks noGrp="1"/>
          </p:cNvSpPr>
          <p:nvPr>
            <p:ph type="sldNum" sz="quarter" idx="16"/>
          </p:nvPr>
        </p:nvSpPr>
        <p:spPr/>
        <p:txBody>
          <a:bodyPr/>
          <a:lstStyle/>
          <a:p>
            <a:fld id="{1A9E565A-6679-4A67-8FB7-14EA342FD6E1}" type="slidenum">
              <a:rPr lang="en-US" smtClean="0"/>
              <a:pPr/>
              <a:t>1</a:t>
            </a:fld>
            <a:endParaRPr lang="en-US" dirty="0"/>
          </a:p>
        </p:txBody>
      </p:sp>
    </p:spTree>
    <p:extLst>
      <p:ext uri="{BB962C8B-B14F-4D97-AF65-F5344CB8AC3E}">
        <p14:creationId xmlns:p14="http://schemas.microsoft.com/office/powerpoint/2010/main" val="102235840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A13C4-3C07-EFF0-7FFD-4722E21EC541}"/>
              </a:ext>
            </a:extLst>
          </p:cNvPr>
          <p:cNvSpPr>
            <a:spLocks noGrp="1"/>
          </p:cNvSpPr>
          <p:nvPr>
            <p:ph type="title"/>
          </p:nvPr>
        </p:nvSpPr>
        <p:spPr>
          <a:xfrm>
            <a:off x="381000" y="365125"/>
            <a:ext cx="11429324" cy="609398"/>
          </a:xfrm>
        </p:spPr>
        <p:txBody>
          <a:bodyPr anchor="t">
            <a:normAutofit/>
          </a:bodyPr>
          <a:lstStyle/>
          <a:p>
            <a:r>
              <a:rPr lang="es-ES" dirty="0" err="1"/>
              <a:t>Why</a:t>
            </a:r>
            <a:r>
              <a:rPr lang="es-ES" dirty="0"/>
              <a:t> TBO?</a:t>
            </a:r>
            <a:endParaRPr lang="en-US" dirty="0"/>
          </a:p>
        </p:txBody>
      </p:sp>
      <p:sp>
        <p:nvSpPr>
          <p:cNvPr id="4" name="Date Placeholder 3">
            <a:extLst>
              <a:ext uri="{FF2B5EF4-FFF2-40B4-BE49-F238E27FC236}">
                <a16:creationId xmlns:a16="http://schemas.microsoft.com/office/drawing/2014/main" id="{82D68992-168F-3EE2-4F9F-F70F97AEA116}"/>
              </a:ext>
            </a:extLst>
          </p:cNvPr>
          <p:cNvSpPr>
            <a:spLocks noGrp="1"/>
          </p:cNvSpPr>
          <p:nvPr>
            <p:ph type="dt" sz="half" idx="10"/>
          </p:nvPr>
        </p:nvSpPr>
        <p:spPr>
          <a:xfrm>
            <a:off x="6286500" y="6162324"/>
            <a:ext cx="2743200" cy="365125"/>
          </a:xfrm>
        </p:spPr>
        <p:txBody>
          <a:bodyPr anchor="b">
            <a:normAutofit/>
          </a:bodyPr>
          <a:lstStyle/>
          <a:p>
            <a:pPr>
              <a:spcAft>
                <a:spcPts val="600"/>
              </a:spcAft>
            </a:pPr>
            <a:fld id="{198937FE-5C9B-40C9-8C55-48EB04CA346C}" type="datetime3">
              <a:rPr lang="en-US" smtClean="0"/>
              <a:pPr>
                <a:spcAft>
                  <a:spcPts val="600"/>
                </a:spcAft>
              </a:pPr>
              <a:t>4 June 2024</a:t>
            </a:fld>
            <a:endParaRPr lang="en-US"/>
          </a:p>
        </p:txBody>
      </p:sp>
      <p:sp>
        <p:nvSpPr>
          <p:cNvPr id="6" name="Slide Number Placeholder 5">
            <a:extLst>
              <a:ext uri="{FF2B5EF4-FFF2-40B4-BE49-F238E27FC236}">
                <a16:creationId xmlns:a16="http://schemas.microsoft.com/office/drawing/2014/main" id="{A017B489-4059-07CB-4211-2962B95F810F}"/>
              </a:ext>
            </a:extLst>
          </p:cNvPr>
          <p:cNvSpPr>
            <a:spLocks noGrp="1"/>
          </p:cNvSpPr>
          <p:nvPr>
            <p:ph type="sldNum" sz="quarter" idx="12"/>
          </p:nvPr>
        </p:nvSpPr>
        <p:spPr>
          <a:xfrm>
            <a:off x="381000" y="6162324"/>
            <a:ext cx="457200" cy="365125"/>
          </a:xfrm>
        </p:spPr>
        <p:txBody>
          <a:bodyPr anchor="b">
            <a:normAutofit/>
          </a:bodyPr>
          <a:lstStyle/>
          <a:p>
            <a:pPr>
              <a:spcAft>
                <a:spcPts val="600"/>
              </a:spcAft>
            </a:pPr>
            <a:fld id="{1A9E565A-6679-4A67-8FB7-14EA342FD6E1}" type="slidenum">
              <a:rPr lang="en-US" smtClean="0"/>
              <a:pPr>
                <a:spcAft>
                  <a:spcPts val="600"/>
                </a:spcAft>
              </a:pPr>
              <a:t>2</a:t>
            </a:fld>
            <a:endParaRPr lang="en-US"/>
          </a:p>
        </p:txBody>
      </p:sp>
      <p:graphicFrame>
        <p:nvGraphicFramePr>
          <p:cNvPr id="8" name="Content Placeholder 2">
            <a:extLst>
              <a:ext uri="{FF2B5EF4-FFF2-40B4-BE49-F238E27FC236}">
                <a16:creationId xmlns:a16="http://schemas.microsoft.com/office/drawing/2014/main" id="{6E180A0B-1E30-1027-21C3-8F576EB35EA1}"/>
              </a:ext>
            </a:extLst>
          </p:cNvPr>
          <p:cNvGraphicFramePr>
            <a:graphicFrameLocks noGrp="1"/>
          </p:cNvGraphicFramePr>
          <p:nvPr>
            <p:ph idx="1"/>
            <p:extLst>
              <p:ext uri="{D42A27DB-BD31-4B8C-83A1-F6EECF244321}">
                <p14:modId xmlns:p14="http://schemas.microsoft.com/office/powerpoint/2010/main" val="1921058293"/>
              </p:ext>
            </p:extLst>
          </p:nvPr>
        </p:nvGraphicFramePr>
        <p:xfrm>
          <a:off x="475267" y="1368065"/>
          <a:ext cx="11429325"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664897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2038F-E3DE-6136-BFC7-CE665CB179E1}"/>
              </a:ext>
            </a:extLst>
          </p:cNvPr>
          <p:cNvSpPr>
            <a:spLocks noGrp="1"/>
          </p:cNvSpPr>
          <p:nvPr>
            <p:ph type="title"/>
          </p:nvPr>
        </p:nvSpPr>
        <p:spPr>
          <a:xfrm>
            <a:off x="381000" y="365125"/>
            <a:ext cx="11429324" cy="609398"/>
          </a:xfrm>
        </p:spPr>
        <p:txBody>
          <a:bodyPr anchor="t">
            <a:noAutofit/>
          </a:bodyPr>
          <a:lstStyle/>
          <a:p>
            <a:r>
              <a:rPr lang="en-US" dirty="0"/>
              <a:t>What are the operational benefits?</a:t>
            </a:r>
          </a:p>
        </p:txBody>
      </p:sp>
      <p:sp>
        <p:nvSpPr>
          <p:cNvPr id="4" name="Date Placeholder 3">
            <a:extLst>
              <a:ext uri="{FF2B5EF4-FFF2-40B4-BE49-F238E27FC236}">
                <a16:creationId xmlns:a16="http://schemas.microsoft.com/office/drawing/2014/main" id="{DFE19631-631D-F01D-6CD5-B8544EE8269C}"/>
              </a:ext>
            </a:extLst>
          </p:cNvPr>
          <p:cNvSpPr>
            <a:spLocks noGrp="1"/>
          </p:cNvSpPr>
          <p:nvPr>
            <p:ph type="dt" sz="half" idx="10"/>
          </p:nvPr>
        </p:nvSpPr>
        <p:spPr>
          <a:xfrm>
            <a:off x="6286500" y="6162324"/>
            <a:ext cx="2743200" cy="365125"/>
          </a:xfrm>
        </p:spPr>
        <p:txBody>
          <a:bodyPr anchor="b">
            <a:normAutofit/>
          </a:bodyPr>
          <a:lstStyle/>
          <a:p>
            <a:pPr>
              <a:spcAft>
                <a:spcPts val="600"/>
              </a:spcAft>
            </a:pPr>
            <a:fld id="{198937FE-5C9B-40C9-8C55-48EB04CA346C}" type="datetime3">
              <a:rPr lang="en-US" smtClean="0"/>
              <a:pPr>
                <a:spcAft>
                  <a:spcPts val="600"/>
                </a:spcAft>
              </a:pPr>
              <a:t>4 June 2024</a:t>
            </a:fld>
            <a:endParaRPr lang="en-US"/>
          </a:p>
        </p:txBody>
      </p:sp>
      <p:sp>
        <p:nvSpPr>
          <p:cNvPr id="6" name="Slide Number Placeholder 5">
            <a:extLst>
              <a:ext uri="{FF2B5EF4-FFF2-40B4-BE49-F238E27FC236}">
                <a16:creationId xmlns:a16="http://schemas.microsoft.com/office/drawing/2014/main" id="{D85F772E-A1D8-5A34-F63B-9736B7528B07}"/>
              </a:ext>
            </a:extLst>
          </p:cNvPr>
          <p:cNvSpPr>
            <a:spLocks noGrp="1"/>
          </p:cNvSpPr>
          <p:nvPr>
            <p:ph type="sldNum" sz="quarter" idx="12"/>
          </p:nvPr>
        </p:nvSpPr>
        <p:spPr>
          <a:xfrm>
            <a:off x="381000" y="6162324"/>
            <a:ext cx="457200" cy="365125"/>
          </a:xfrm>
        </p:spPr>
        <p:txBody>
          <a:bodyPr anchor="b">
            <a:normAutofit/>
          </a:bodyPr>
          <a:lstStyle/>
          <a:p>
            <a:pPr>
              <a:spcAft>
                <a:spcPts val="600"/>
              </a:spcAft>
            </a:pPr>
            <a:fld id="{1A9E565A-6679-4A67-8FB7-14EA342FD6E1}" type="slidenum">
              <a:rPr lang="en-US" smtClean="0"/>
              <a:pPr>
                <a:spcAft>
                  <a:spcPts val="600"/>
                </a:spcAft>
              </a:pPr>
              <a:t>3</a:t>
            </a:fld>
            <a:endParaRPr lang="en-US"/>
          </a:p>
        </p:txBody>
      </p:sp>
      <p:graphicFrame>
        <p:nvGraphicFramePr>
          <p:cNvPr id="7" name="Content Placeholder 2">
            <a:extLst>
              <a:ext uri="{FF2B5EF4-FFF2-40B4-BE49-F238E27FC236}">
                <a16:creationId xmlns:a16="http://schemas.microsoft.com/office/drawing/2014/main" id="{8A15E18E-EF0D-C8BC-7782-44F5B08FE2F6}"/>
              </a:ext>
            </a:extLst>
          </p:cNvPr>
          <p:cNvGraphicFramePr>
            <a:graphicFrameLocks/>
          </p:cNvGraphicFramePr>
          <p:nvPr>
            <p:extLst>
              <p:ext uri="{D42A27DB-BD31-4B8C-83A1-F6EECF244321}">
                <p14:modId xmlns:p14="http://schemas.microsoft.com/office/powerpoint/2010/main" val="639512367"/>
              </p:ext>
            </p:extLst>
          </p:nvPr>
        </p:nvGraphicFramePr>
        <p:xfrm>
          <a:off x="381000" y="1333045"/>
          <a:ext cx="11429324" cy="42549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253408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8BAE3-BFBB-4779-A1E2-9FBDB0956E39}"/>
              </a:ext>
            </a:extLst>
          </p:cNvPr>
          <p:cNvSpPr>
            <a:spLocks noGrp="1"/>
          </p:cNvSpPr>
          <p:nvPr>
            <p:ph type="title"/>
          </p:nvPr>
        </p:nvSpPr>
        <p:spPr/>
        <p:txBody>
          <a:bodyPr/>
          <a:lstStyle/>
          <a:p>
            <a:pPr eaLnBrk="1" fontAlgn="auto" hangingPunct="1">
              <a:spcAft>
                <a:spcPts val="0"/>
              </a:spcAft>
              <a:defRPr/>
            </a:pPr>
            <a:r>
              <a:rPr sz="4000" dirty="0"/>
              <a:t>To continue the conversation | </a:t>
            </a:r>
            <a:r>
              <a:rPr sz="4000" dirty="0">
                <a:latin typeface="+mn-lt"/>
              </a:rPr>
              <a:t>Please contact</a:t>
            </a:r>
          </a:p>
        </p:txBody>
      </p:sp>
      <p:sp>
        <p:nvSpPr>
          <p:cNvPr id="5" name="Text Placeholder 4">
            <a:extLst>
              <a:ext uri="{FF2B5EF4-FFF2-40B4-BE49-F238E27FC236}">
                <a16:creationId xmlns:a16="http://schemas.microsoft.com/office/drawing/2014/main" id="{8F3E9C80-A09D-4C0B-AEDA-19A0F9AA5A1F}"/>
              </a:ext>
            </a:extLst>
          </p:cNvPr>
          <p:cNvSpPr>
            <a:spLocks noGrp="1"/>
          </p:cNvSpPr>
          <p:nvPr>
            <p:ph type="body" sz="quarter" idx="20"/>
          </p:nvPr>
        </p:nvSpPr>
        <p:spPr/>
        <p:txBody>
          <a:bodyPr rtlCol="0">
            <a:noAutofit/>
          </a:bodyPr>
          <a:lstStyle/>
          <a:p>
            <a:pPr eaLnBrk="1" fontAlgn="auto" hangingPunct="1">
              <a:spcBef>
                <a:spcPts val="0"/>
              </a:spcBef>
              <a:defRPr/>
            </a:pPr>
            <a:r>
              <a:rPr lang="en-US" dirty="0">
                <a:solidFill>
                  <a:schemeClr val="tx1"/>
                </a:solidFill>
              </a:rPr>
              <a:t>Cpt. Giancarlo Buono</a:t>
            </a:r>
          </a:p>
        </p:txBody>
      </p:sp>
      <p:sp>
        <p:nvSpPr>
          <p:cNvPr id="6" name="Text Placeholder 5">
            <a:extLst>
              <a:ext uri="{FF2B5EF4-FFF2-40B4-BE49-F238E27FC236}">
                <a16:creationId xmlns:a16="http://schemas.microsoft.com/office/drawing/2014/main" id="{63EA94B8-5645-4F3A-8626-4D8EBA6269AC}"/>
              </a:ext>
            </a:extLst>
          </p:cNvPr>
          <p:cNvSpPr>
            <a:spLocks noGrp="1"/>
          </p:cNvSpPr>
          <p:nvPr>
            <p:ph type="body" sz="quarter" idx="21"/>
          </p:nvPr>
        </p:nvSpPr>
        <p:spPr>
          <a:xfrm>
            <a:off x="1114434" y="2695349"/>
            <a:ext cx="3388986" cy="285750"/>
          </a:xfrm>
        </p:spPr>
        <p:txBody>
          <a:bodyPr rtlCol="0">
            <a:noAutofit/>
          </a:bodyPr>
          <a:lstStyle/>
          <a:p>
            <a:pPr eaLnBrk="1" fontAlgn="auto" hangingPunct="1">
              <a:spcBef>
                <a:spcPts val="0"/>
              </a:spcBef>
              <a:defRPr/>
            </a:pPr>
            <a:r>
              <a:rPr lang="en-US" dirty="0"/>
              <a:t>Regional Director Operations, Safety and Security (Safety &amp; </a:t>
            </a:r>
            <a:r>
              <a:rPr lang="en-US" dirty="0" err="1"/>
              <a:t>Flig</a:t>
            </a:r>
            <a:r>
              <a:rPr lang="en-US" dirty="0"/>
              <a:t> • DDG-EUR-Regional Operations Safety and Security</a:t>
            </a:r>
          </a:p>
        </p:txBody>
      </p:sp>
      <p:sp>
        <p:nvSpPr>
          <p:cNvPr id="136195" name="Slide Number Placeholder 2">
            <a:extLst>
              <a:ext uri="{FF2B5EF4-FFF2-40B4-BE49-F238E27FC236}">
                <a16:creationId xmlns:a16="http://schemas.microsoft.com/office/drawing/2014/main" id="{9A446520-A4D2-4EAA-93B4-37B53864DF0A}"/>
              </a:ext>
            </a:extLst>
          </p:cNvPr>
          <p:cNvSpPr>
            <a:spLocks noGrp="1" noChangeArrowheads="1"/>
          </p:cNvSpPr>
          <p:nvPr>
            <p:ph type="sldNum" sz="quarter" idx="2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ktiv Grotesk" panose="020B0504020202020204" pitchFamily="34" charset="0"/>
              </a:defRPr>
            </a:lvl1pPr>
            <a:lvl2pPr marL="742950" indent="-285750">
              <a:defRPr>
                <a:solidFill>
                  <a:schemeClr val="tx1"/>
                </a:solidFill>
                <a:latin typeface="Aktiv Grotesk" panose="020B0504020202020204" pitchFamily="34" charset="0"/>
              </a:defRPr>
            </a:lvl2pPr>
            <a:lvl3pPr marL="1143000" indent="-228600">
              <a:defRPr>
                <a:solidFill>
                  <a:schemeClr val="tx1"/>
                </a:solidFill>
                <a:latin typeface="Aktiv Grotesk" panose="020B0504020202020204" pitchFamily="34" charset="0"/>
              </a:defRPr>
            </a:lvl3pPr>
            <a:lvl4pPr marL="1600200" indent="-228600">
              <a:defRPr>
                <a:solidFill>
                  <a:schemeClr val="tx1"/>
                </a:solidFill>
                <a:latin typeface="Aktiv Grotesk" panose="020B0504020202020204" pitchFamily="34" charset="0"/>
              </a:defRPr>
            </a:lvl4pPr>
            <a:lvl5pPr marL="2057400" indent="-228600">
              <a:defRPr>
                <a:solidFill>
                  <a:schemeClr val="tx1"/>
                </a:solidFill>
                <a:latin typeface="Aktiv Grotesk" panose="020B0504020202020204" pitchFamily="34" charset="0"/>
              </a:defRPr>
            </a:lvl5pPr>
            <a:lvl6pPr marL="2514600" indent="-228600" eaLnBrk="0" fontAlgn="base" hangingPunct="0">
              <a:spcBef>
                <a:spcPct val="0"/>
              </a:spcBef>
              <a:spcAft>
                <a:spcPct val="0"/>
              </a:spcAft>
              <a:defRPr>
                <a:solidFill>
                  <a:schemeClr val="tx1"/>
                </a:solidFill>
                <a:latin typeface="Aktiv Grotesk" panose="020B0504020202020204" pitchFamily="34" charset="0"/>
              </a:defRPr>
            </a:lvl6pPr>
            <a:lvl7pPr marL="2971800" indent="-228600" eaLnBrk="0" fontAlgn="base" hangingPunct="0">
              <a:spcBef>
                <a:spcPct val="0"/>
              </a:spcBef>
              <a:spcAft>
                <a:spcPct val="0"/>
              </a:spcAft>
              <a:defRPr>
                <a:solidFill>
                  <a:schemeClr val="tx1"/>
                </a:solidFill>
                <a:latin typeface="Aktiv Grotesk" panose="020B0504020202020204" pitchFamily="34" charset="0"/>
              </a:defRPr>
            </a:lvl7pPr>
            <a:lvl8pPr marL="3429000" indent="-228600" eaLnBrk="0" fontAlgn="base" hangingPunct="0">
              <a:spcBef>
                <a:spcPct val="0"/>
              </a:spcBef>
              <a:spcAft>
                <a:spcPct val="0"/>
              </a:spcAft>
              <a:defRPr>
                <a:solidFill>
                  <a:schemeClr val="tx1"/>
                </a:solidFill>
                <a:latin typeface="Aktiv Grotesk" panose="020B0504020202020204" pitchFamily="34" charset="0"/>
              </a:defRPr>
            </a:lvl8pPr>
            <a:lvl9pPr marL="3886200" indent="-228600" eaLnBrk="0" fontAlgn="base" hangingPunct="0">
              <a:spcBef>
                <a:spcPct val="0"/>
              </a:spcBef>
              <a:spcAft>
                <a:spcPct val="0"/>
              </a:spcAft>
              <a:defRPr>
                <a:solidFill>
                  <a:schemeClr val="tx1"/>
                </a:solidFill>
                <a:latin typeface="Aktiv Grotesk" panose="020B0504020202020204" pitchFamily="34" charset="0"/>
              </a:defRPr>
            </a:lvl9pPr>
          </a:lstStyle>
          <a:p>
            <a:pPr fontAlgn="base">
              <a:spcBef>
                <a:spcPct val="0"/>
              </a:spcBef>
              <a:spcAft>
                <a:spcPct val="0"/>
              </a:spcAft>
            </a:pPr>
            <a:fld id="{33A3911B-ECE9-4A79-921E-2C6265EFBFCB}" type="slidenum">
              <a:rPr lang="en-US" altLang="en-US" smtClean="0">
                <a:solidFill>
                  <a:schemeClr val="bg1"/>
                </a:solidFill>
              </a:rPr>
              <a:pPr fontAlgn="base">
                <a:spcBef>
                  <a:spcPct val="0"/>
                </a:spcBef>
                <a:spcAft>
                  <a:spcPct val="0"/>
                </a:spcAft>
              </a:pPr>
              <a:t>4</a:t>
            </a:fld>
            <a:endParaRPr lang="en-US" altLang="en-US" dirty="0">
              <a:solidFill>
                <a:schemeClr val="bg1"/>
              </a:solidFill>
            </a:endParaRPr>
          </a:p>
        </p:txBody>
      </p:sp>
      <p:pic>
        <p:nvPicPr>
          <p:cNvPr id="136197" name="Picture Placeholder 136196">
            <a:extLst>
              <a:ext uri="{FF2B5EF4-FFF2-40B4-BE49-F238E27FC236}">
                <a16:creationId xmlns:a16="http://schemas.microsoft.com/office/drawing/2014/main" id="{2825B5DB-D526-4F32-A7C6-2728AD2DB97A}"/>
              </a:ext>
            </a:extLst>
          </p:cNvPr>
          <p:cNvPicPr>
            <a:picLocks noGrp="1" noChangeAspect="1"/>
          </p:cNvPicPr>
          <p:nvPr>
            <p:ph type="pic" sz="quarter" idx="16"/>
          </p:nvPr>
        </p:nvPicPr>
        <p:blipFill>
          <a:blip r:embed="rId2" cstate="email">
            <a:extLst>
              <a:ext uri="{28A0092B-C50C-407E-A947-70E740481C1C}">
                <a14:useLocalDpi xmlns:a14="http://schemas.microsoft.com/office/drawing/2010/main"/>
              </a:ext>
            </a:extLst>
          </a:blip>
          <a:srcRect/>
          <a:stretch>
            <a:fillRect/>
          </a:stretch>
        </p:blipFill>
        <p:spPr/>
      </p:pic>
    </p:spTree>
  </p:cSld>
  <p:clrMapOvr>
    <a:masterClrMapping/>
  </p:clrMapOvr>
  <p:transition>
    <p:fade/>
  </p:transition>
</p:sld>
</file>

<file path=ppt/theme/theme1.xml><?xml version="1.0" encoding="utf-8"?>
<a:theme xmlns:a="http://schemas.openxmlformats.org/drawingml/2006/main" name="IATA_Master">
  <a:themeElements>
    <a:clrScheme name="IATA">
      <a:dk1>
        <a:sysClr val="windowText" lastClr="000000"/>
      </a:dk1>
      <a:lt1>
        <a:sysClr val="window" lastClr="FFFFFF"/>
      </a:lt1>
      <a:dk2>
        <a:srgbClr val="000000"/>
      </a:dk2>
      <a:lt2>
        <a:srgbClr val="E6E6E6"/>
      </a:lt2>
      <a:accent1>
        <a:srgbClr val="1E32FA"/>
      </a:accent1>
      <a:accent2>
        <a:srgbClr val="FAC832"/>
      </a:accent2>
      <a:accent3>
        <a:srgbClr val="F04632"/>
      </a:accent3>
      <a:accent4>
        <a:srgbClr val="289632"/>
      </a:accent4>
      <a:accent5>
        <a:srgbClr val="F046C8"/>
      </a:accent5>
      <a:accent6>
        <a:srgbClr val="5A14A0"/>
      </a:accent6>
      <a:hlink>
        <a:srgbClr val="1E32FA"/>
      </a:hlink>
      <a:folHlink>
        <a:srgbClr val="5A14A0"/>
      </a:folHlink>
    </a:clrScheme>
    <a:fontScheme name="IATA">
      <a:majorFont>
        <a:latin typeface="Aktiv Grotesk Medium"/>
        <a:ea typeface=""/>
        <a:cs typeface=""/>
      </a:majorFont>
      <a:minorFont>
        <a:latin typeface="Aktiv Grotes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default.pptx  -  Read-Only" id="{3393D6F6-3DDF-4AD8-AF70-01B8C861C0E9}" vid="{9069597E-579C-472E-93EE-52701DC46031}"/>
    </a:ext>
  </a:extLst>
</a:theme>
</file>

<file path=ppt/theme/theme2.xml><?xml version="1.0" encoding="utf-8"?>
<a:theme xmlns:a="http://schemas.openxmlformats.org/drawingml/2006/main" name="Office Theme">
  <a:themeElements>
    <a:clrScheme name="IATA">
      <a:dk1>
        <a:sysClr val="windowText" lastClr="000000"/>
      </a:dk1>
      <a:lt1>
        <a:sysClr val="window" lastClr="FFFFFF"/>
      </a:lt1>
      <a:dk2>
        <a:srgbClr val="000000"/>
      </a:dk2>
      <a:lt2>
        <a:srgbClr val="E6E6E6"/>
      </a:lt2>
      <a:accent1>
        <a:srgbClr val="1E32FA"/>
      </a:accent1>
      <a:accent2>
        <a:srgbClr val="FAC832"/>
      </a:accent2>
      <a:accent3>
        <a:srgbClr val="F04632"/>
      </a:accent3>
      <a:accent4>
        <a:srgbClr val="289632"/>
      </a:accent4>
      <a:accent5>
        <a:srgbClr val="F046C8"/>
      </a:accent5>
      <a:accent6>
        <a:srgbClr val="5A14A0"/>
      </a:accent6>
      <a:hlink>
        <a:srgbClr val="1E32FA"/>
      </a:hlink>
      <a:folHlink>
        <a:srgbClr val="5A14A0"/>
      </a:folHlink>
    </a:clrScheme>
    <a:fontScheme name="IATA Notes">
      <a:majorFont>
        <a:latin typeface="Aktiv Grotesk Medium"/>
        <a:ea typeface=""/>
        <a:cs typeface=""/>
      </a:majorFont>
      <a:minorFont>
        <a:latin typeface="Aktiv Grotes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IATA">
      <a:dk1>
        <a:sysClr val="windowText" lastClr="000000"/>
      </a:dk1>
      <a:lt1>
        <a:sysClr val="window" lastClr="FFFFFF"/>
      </a:lt1>
      <a:dk2>
        <a:srgbClr val="000000"/>
      </a:dk2>
      <a:lt2>
        <a:srgbClr val="E6E6E6"/>
      </a:lt2>
      <a:accent1>
        <a:srgbClr val="1E32FA"/>
      </a:accent1>
      <a:accent2>
        <a:srgbClr val="FAC832"/>
      </a:accent2>
      <a:accent3>
        <a:srgbClr val="F04632"/>
      </a:accent3>
      <a:accent4>
        <a:srgbClr val="289632"/>
      </a:accent4>
      <a:accent5>
        <a:srgbClr val="F046C8"/>
      </a:accent5>
      <a:accent6>
        <a:srgbClr val="5A14A0"/>
      </a:accent6>
      <a:hlink>
        <a:srgbClr val="1E32FA"/>
      </a:hlink>
      <a:folHlink>
        <a:srgbClr val="5A14A0"/>
      </a:folHlink>
    </a:clrScheme>
    <a:fontScheme name="IATA Handouts">
      <a:majorFont>
        <a:latin typeface="Aktiv Grotesk Medium"/>
        <a:ea typeface=""/>
        <a:cs typeface=""/>
      </a:majorFont>
      <a:minorFont>
        <a:latin typeface="Aktiv Grotes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1216</TotalTime>
  <Words>1317</Words>
  <Application>Microsoft Office PowerPoint</Application>
  <PresentationFormat>Widescreen</PresentationFormat>
  <Paragraphs>76</Paragraphs>
  <Slides>4</Slides>
  <Notes>2</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IATA_Master</vt:lpstr>
      <vt:lpstr>Global TBO Symposium Session 1 - Why TBO?   What are the operational benefits? </vt:lpstr>
      <vt:lpstr>Why TBO?</vt:lpstr>
      <vt:lpstr>What are the operational benefits?</vt:lpstr>
      <vt:lpstr>To continue the conversation | Please 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TBO Symposium Why TBO?  What are the operational benefits? </dc:title>
  <dc:subject>IATA PowerPoint Master Theme</dc:subject>
  <dc:creator>Jaime Del Molino Blanco</dc:creator>
  <cp:lastModifiedBy>Jaime Del Molino Blanco</cp:lastModifiedBy>
  <cp:revision>5</cp:revision>
  <dcterms:created xsi:type="dcterms:W3CDTF">2024-05-23T15:33:27Z</dcterms:created>
  <dcterms:modified xsi:type="dcterms:W3CDTF">2024-06-04T08:34:47Z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 Version">
    <vt:lpwstr>1.0.0</vt:lpwstr>
  </property>
  <property fmtid="{D5CDD505-2E9C-101B-9397-08002B2CF9AE}" pid="3" name="TemplafyTimeStamp">
    <vt:lpwstr>2019-06-27T04:47:42.2676291Z</vt:lpwstr>
  </property>
</Properties>
</file>