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2" r:id="rId1"/>
  </p:sldMasterIdLst>
  <p:notesMasterIdLst>
    <p:notesMasterId r:id="rId14"/>
  </p:notesMasterIdLst>
  <p:sldIdLst>
    <p:sldId id="261" r:id="rId2"/>
    <p:sldId id="299" r:id="rId3"/>
    <p:sldId id="265" r:id="rId4"/>
    <p:sldId id="268" r:id="rId5"/>
    <p:sldId id="280" r:id="rId6"/>
    <p:sldId id="285" r:id="rId7"/>
    <p:sldId id="288" r:id="rId8"/>
    <p:sldId id="292" r:id="rId9"/>
    <p:sldId id="293" r:id="rId10"/>
    <p:sldId id="300" r:id="rId11"/>
    <p:sldId id="283" r:id="rId12"/>
    <p:sldId id="29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320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68"/>
    <p:restoredTop sz="94648"/>
  </p:normalViewPr>
  <p:slideViewPr>
    <p:cSldViewPr snapToGrid="0">
      <p:cViewPr varScale="1">
        <p:scale>
          <a:sx n="119" d="100"/>
          <a:sy n="119" d="100"/>
        </p:scale>
        <p:origin x="57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72A610-28C8-2649-98EC-78593B60F7E8}" type="datetimeFigureOut">
              <a:rPr lang="en-AU" smtClean="0"/>
              <a:t>3/06/2024</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677F21-8DD6-A545-B688-6078726F1AFA}" type="slidenum">
              <a:rPr lang="en-AU" smtClean="0"/>
              <a:t>‹#›</a:t>
            </a:fld>
            <a:endParaRPr lang="en-AU"/>
          </a:p>
        </p:txBody>
      </p:sp>
    </p:spTree>
    <p:extLst>
      <p:ext uri="{BB962C8B-B14F-4D97-AF65-F5344CB8AC3E}">
        <p14:creationId xmlns:p14="http://schemas.microsoft.com/office/powerpoint/2010/main" val="3406969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1</a:t>
            </a:fld>
            <a:endParaRPr lang="en-AU"/>
          </a:p>
        </p:txBody>
      </p:sp>
    </p:spTree>
    <p:extLst>
      <p:ext uri="{BB962C8B-B14F-4D97-AF65-F5344CB8AC3E}">
        <p14:creationId xmlns:p14="http://schemas.microsoft.com/office/powerpoint/2010/main" val="3788305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70677F21-8DD6-A545-B688-6078726F1AFA}" type="slidenum">
              <a:rPr lang="en-AU" smtClean="0"/>
              <a:t>2</a:t>
            </a:fld>
            <a:endParaRPr lang="en-AU"/>
          </a:p>
        </p:txBody>
      </p:sp>
    </p:spTree>
    <p:extLst>
      <p:ext uri="{BB962C8B-B14F-4D97-AF65-F5344CB8AC3E}">
        <p14:creationId xmlns:p14="http://schemas.microsoft.com/office/powerpoint/2010/main" val="1035959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3</a:t>
            </a:fld>
            <a:endParaRPr lang="en-AU"/>
          </a:p>
        </p:txBody>
      </p:sp>
    </p:spTree>
    <p:extLst>
      <p:ext uri="{BB962C8B-B14F-4D97-AF65-F5344CB8AC3E}">
        <p14:creationId xmlns:p14="http://schemas.microsoft.com/office/powerpoint/2010/main" val="3038339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4</a:t>
            </a:fld>
            <a:endParaRPr lang="en-AU"/>
          </a:p>
        </p:txBody>
      </p:sp>
    </p:spTree>
    <p:extLst>
      <p:ext uri="{BB962C8B-B14F-4D97-AF65-F5344CB8AC3E}">
        <p14:creationId xmlns:p14="http://schemas.microsoft.com/office/powerpoint/2010/main" val="3821668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5</a:t>
            </a:fld>
            <a:endParaRPr lang="en-AU"/>
          </a:p>
        </p:txBody>
      </p:sp>
    </p:spTree>
    <p:extLst>
      <p:ext uri="{BB962C8B-B14F-4D97-AF65-F5344CB8AC3E}">
        <p14:creationId xmlns:p14="http://schemas.microsoft.com/office/powerpoint/2010/main" val="3655217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6</a:t>
            </a:fld>
            <a:endParaRPr lang="en-AU"/>
          </a:p>
        </p:txBody>
      </p:sp>
    </p:spTree>
    <p:extLst>
      <p:ext uri="{BB962C8B-B14F-4D97-AF65-F5344CB8AC3E}">
        <p14:creationId xmlns:p14="http://schemas.microsoft.com/office/powerpoint/2010/main" val="585250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7</a:t>
            </a:fld>
            <a:endParaRPr lang="en-AU"/>
          </a:p>
        </p:txBody>
      </p:sp>
    </p:spTree>
    <p:extLst>
      <p:ext uri="{BB962C8B-B14F-4D97-AF65-F5344CB8AC3E}">
        <p14:creationId xmlns:p14="http://schemas.microsoft.com/office/powerpoint/2010/main" val="212289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8</a:t>
            </a:fld>
            <a:endParaRPr lang="en-AU"/>
          </a:p>
        </p:txBody>
      </p:sp>
    </p:spTree>
    <p:extLst>
      <p:ext uri="{BB962C8B-B14F-4D97-AF65-F5344CB8AC3E}">
        <p14:creationId xmlns:p14="http://schemas.microsoft.com/office/powerpoint/2010/main" val="687762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9</a:t>
            </a:fld>
            <a:endParaRPr lang="en-AU"/>
          </a:p>
        </p:txBody>
      </p:sp>
    </p:spTree>
    <p:extLst>
      <p:ext uri="{BB962C8B-B14F-4D97-AF65-F5344CB8AC3E}">
        <p14:creationId xmlns:p14="http://schemas.microsoft.com/office/powerpoint/2010/main" val="784759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10</a:t>
            </a:fld>
            <a:endParaRPr lang="en-AU"/>
          </a:p>
        </p:txBody>
      </p:sp>
    </p:spTree>
    <p:extLst>
      <p:ext uri="{BB962C8B-B14F-4D97-AF65-F5344CB8AC3E}">
        <p14:creationId xmlns:p14="http://schemas.microsoft.com/office/powerpoint/2010/main" val="2320006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11</a:t>
            </a:fld>
            <a:endParaRPr lang="en-AU"/>
          </a:p>
        </p:txBody>
      </p:sp>
    </p:spTree>
    <p:extLst>
      <p:ext uri="{BB962C8B-B14F-4D97-AF65-F5344CB8AC3E}">
        <p14:creationId xmlns:p14="http://schemas.microsoft.com/office/powerpoint/2010/main" val="14651180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70677F21-8DD6-A545-B688-6078726F1AFA}" type="slidenum">
              <a:rPr lang="en-AU" smtClean="0"/>
              <a:t>12</a:t>
            </a:fld>
            <a:endParaRPr lang="en-AU"/>
          </a:p>
        </p:txBody>
      </p:sp>
    </p:spTree>
    <p:extLst>
      <p:ext uri="{BB962C8B-B14F-4D97-AF65-F5344CB8AC3E}">
        <p14:creationId xmlns:p14="http://schemas.microsoft.com/office/powerpoint/2010/main" val="398905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2EA7947-E287-4738-8C82-07CE4F01EF03}" type="datetime2">
              <a:rPr lang="en-US" smtClean="0"/>
              <a:t>Monday, June 3, 2024</a:t>
            </a:fld>
            <a:endParaRPr lang="en-US" dirty="0"/>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pic>
        <p:nvPicPr>
          <p:cNvPr id="7" name="Picture 6" descr="A logo with a red circle and gold wings&#10;&#10;Description automatically generated">
            <a:extLst>
              <a:ext uri="{FF2B5EF4-FFF2-40B4-BE49-F238E27FC236}">
                <a16:creationId xmlns:a16="http://schemas.microsoft.com/office/drawing/2014/main" id="{4E7FC2B2-6539-C4A3-BE36-EEF76ABBDCBE}"/>
              </a:ext>
            </a:extLst>
          </p:cNvPr>
          <p:cNvPicPr>
            <a:picLocks noChangeAspect="1"/>
          </p:cNvPicPr>
          <p:nvPr userDrawn="1"/>
        </p:nvPicPr>
        <p:blipFill>
          <a:blip r:embed="rId2"/>
          <a:stretch>
            <a:fillRect/>
          </a:stretch>
        </p:blipFill>
        <p:spPr>
          <a:xfrm>
            <a:off x="26128" y="5986463"/>
            <a:ext cx="1259329" cy="795896"/>
          </a:xfrm>
          <a:prstGeom prst="rect">
            <a:avLst/>
          </a:prstGeom>
        </p:spPr>
      </p:pic>
      <p:sp>
        <p:nvSpPr>
          <p:cNvPr id="8" name="TextBox 7">
            <a:extLst>
              <a:ext uri="{FF2B5EF4-FFF2-40B4-BE49-F238E27FC236}">
                <a16:creationId xmlns:a16="http://schemas.microsoft.com/office/drawing/2014/main" id="{61C3A249-0FC1-D219-78F5-DDF28A9795B5}"/>
              </a:ext>
            </a:extLst>
          </p:cNvPr>
          <p:cNvSpPr txBox="1"/>
          <p:nvPr userDrawn="1"/>
        </p:nvSpPr>
        <p:spPr>
          <a:xfrm>
            <a:off x="1285457" y="6505360"/>
            <a:ext cx="1997484" cy="276999"/>
          </a:xfrm>
          <a:prstGeom prst="rect">
            <a:avLst/>
          </a:prstGeom>
          <a:noFill/>
        </p:spPr>
        <p:txBody>
          <a:bodyPr wrap="square" rtlCol="0">
            <a:spAutoFit/>
          </a:bodyPr>
          <a:lstStyle/>
          <a:p>
            <a:r>
              <a:rPr lang="en-AU" sz="1200" dirty="0"/>
              <a:t>© 2024 All Rights Reserved</a:t>
            </a:r>
          </a:p>
        </p:txBody>
      </p:sp>
    </p:spTree>
    <p:extLst>
      <p:ext uri="{BB962C8B-B14F-4D97-AF65-F5344CB8AC3E}">
        <p14:creationId xmlns:p14="http://schemas.microsoft.com/office/powerpoint/2010/main" val="2554994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FE8C025-CD7A-4966-867E-81CF82B15267}" type="datetime2">
              <a:rPr lang="en-US" smtClean="0"/>
              <a:t>Monday, June 3, 2024</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86172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E809929-0719-4517-94D6-FDF7F99E70F6}" type="datetime2">
              <a:rPr lang="en-US" smtClean="0"/>
              <a:t>Monday, June 3, 2024</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135734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0E95673-5512-4AAA-9AEB-E00C61EC65D5}" type="datetime2">
              <a:rPr lang="en-US" smtClean="0"/>
              <a:t>Monday, June 3, 2024</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081614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13138FA-2E87-4873-8BBA-13E447C9A99A}" type="datetime2">
              <a:rPr lang="en-US" smtClean="0"/>
              <a:t>Monday, June 3, 2024</a:t>
            </a:fld>
            <a:endParaRPr lang="en-US"/>
          </a:p>
        </p:txBody>
      </p:sp>
      <p:sp>
        <p:nvSpPr>
          <p:cNvPr id="8" name="Footer Placeholder 7"/>
          <p:cNvSpPr>
            <a:spLocks noGrp="1"/>
          </p:cNvSpPr>
          <p:nvPr>
            <p:ph type="ftr" sz="quarter" idx="11"/>
          </p:nvPr>
        </p:nvSpPr>
        <p:spPr/>
        <p:txBody>
          <a:bodyPr/>
          <a:lstStyle/>
          <a:p>
            <a:r>
              <a:rPr lang="en-US"/>
              <a:t>Sample Footer</a:t>
            </a:r>
          </a:p>
        </p:txBody>
      </p:sp>
      <p:sp>
        <p:nvSpPr>
          <p:cNvPr id="9" name="Slide Number Placeholder 8"/>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462573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75BB40A-97BD-4BFB-B639-0BFF95FDE8B7}" type="datetime2">
              <a:rPr lang="en-US" smtClean="0"/>
              <a:t>Monday, June 3, 2024</a:t>
            </a:fld>
            <a:endParaRPr lang="en-US"/>
          </a:p>
        </p:txBody>
      </p:sp>
      <p:sp>
        <p:nvSpPr>
          <p:cNvPr id="4" name="Footer Placeholder 3"/>
          <p:cNvSpPr>
            <a:spLocks noGrp="1"/>
          </p:cNvSpPr>
          <p:nvPr>
            <p:ph type="ftr" sz="quarter" idx="11"/>
          </p:nvPr>
        </p:nvSpPr>
        <p:spPr/>
        <p:txBody>
          <a:bodyPr/>
          <a:lstStyle/>
          <a:p>
            <a:r>
              <a:rPr lang="en-US"/>
              <a:t>Sample Footer</a:t>
            </a:r>
          </a:p>
        </p:txBody>
      </p:sp>
      <p:sp>
        <p:nvSpPr>
          <p:cNvPr id="5" name="Slide Number Placeholder 4"/>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484906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E9E0E3-ECF6-4CFE-8698-AEFEBCECC3C0}" type="datetime2">
              <a:rPr lang="en-US" smtClean="0"/>
              <a:t>Monday, June 3, 2024</a:t>
            </a:fld>
            <a:endParaRPr lang="en-US"/>
          </a:p>
        </p:txBody>
      </p:sp>
      <p:sp>
        <p:nvSpPr>
          <p:cNvPr id="3" name="Footer Placeholder 2"/>
          <p:cNvSpPr>
            <a:spLocks noGrp="1"/>
          </p:cNvSpPr>
          <p:nvPr>
            <p:ph type="ftr" sz="quarter" idx="11"/>
          </p:nvPr>
        </p:nvSpPr>
        <p:spPr/>
        <p:txBody>
          <a:bodyPr/>
          <a:lstStyle/>
          <a:p>
            <a:r>
              <a:rPr lang="en-US"/>
              <a:t>Sample Footer</a:t>
            </a:r>
          </a:p>
        </p:txBody>
      </p:sp>
      <p:sp>
        <p:nvSpPr>
          <p:cNvPr id="4" name="Slide Number Placeholder 3"/>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810346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51462FC-960E-4740-921F-B36862979F21}" type="datetime2">
              <a:rPr lang="en-US" smtClean="0"/>
              <a:t>Monday, June 3, 2024</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362049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E50BC9E2-CB44-4C05-9BB5-496C18A241E0}" type="datetime2">
              <a:rPr lang="en-US" smtClean="0"/>
              <a:t>Monday, June 3, 2024</a:t>
            </a:fld>
            <a:endParaRPr lang="en-US"/>
          </a:p>
        </p:txBody>
      </p:sp>
      <p:sp>
        <p:nvSpPr>
          <p:cNvPr id="6" name="Footer Placeholder 5"/>
          <p:cNvSpPr>
            <a:spLocks noGrp="1"/>
          </p:cNvSpPr>
          <p:nvPr>
            <p:ph type="ftr" sz="quarter" idx="11"/>
          </p:nvPr>
        </p:nvSpPr>
        <p:spPr/>
        <p:txBody>
          <a:bodyPr/>
          <a:lstStyle/>
          <a:p>
            <a:r>
              <a:rPr lang="en-US"/>
              <a:t>Sample Footer</a:t>
            </a:r>
          </a:p>
        </p:txBody>
      </p:sp>
      <p:sp>
        <p:nvSpPr>
          <p:cNvPr id="7" name="Slide Number Placeholder 6"/>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209592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EE2EBD84-71F4-4271-8C46-0D47C0A9B12E}" type="datetime2">
              <a:rPr lang="en-US" smtClean="0"/>
              <a:t>Monday, June 3, 2024</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4008563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ABAE0CE1-F450-4107-B2CB-17B18F8A3F4A}" type="datetime2">
              <a:rPr lang="en-US" smtClean="0"/>
              <a:t>Monday, June 3, 2024</a:t>
            </a:fld>
            <a:endParaRPr lang="en-US"/>
          </a:p>
        </p:txBody>
      </p:sp>
      <p:sp>
        <p:nvSpPr>
          <p:cNvPr id="5" name="Footer Placeholder 4"/>
          <p:cNvSpPr>
            <a:spLocks noGrp="1"/>
          </p:cNvSpPr>
          <p:nvPr>
            <p:ph type="ftr" sz="quarter" idx="11"/>
          </p:nvPr>
        </p:nvSpPr>
        <p:spPr/>
        <p:txBody>
          <a:bodyPr/>
          <a:lstStyle/>
          <a:p>
            <a:r>
              <a:rPr lang="en-US"/>
              <a:t>Sample Footer</a:t>
            </a:r>
          </a:p>
        </p:txBody>
      </p:sp>
      <p:sp>
        <p:nvSpPr>
          <p:cNvPr id="6" name="Slide Number Placeholder 5"/>
          <p:cNvSpPr>
            <a:spLocks noGrp="1"/>
          </p:cNvSpPr>
          <p:nvPr>
            <p:ph type="sldNum" sz="quarter" idx="12"/>
          </p:nvPr>
        </p:nvSpPr>
        <p:spPr/>
        <p:txBody>
          <a:bodyPr/>
          <a:lstStyle/>
          <a:p>
            <a:fld id="{DBA1B0FB-D917-4C8C-928F-313BD683BF39}" type="slidenum">
              <a:rPr lang="en-US" smtClean="0"/>
              <a:t>‹#›</a:t>
            </a:fld>
            <a:endParaRPr lang="en-US"/>
          </a:p>
        </p:txBody>
      </p:sp>
    </p:spTree>
    <p:extLst>
      <p:ext uri="{BB962C8B-B14F-4D97-AF65-F5344CB8AC3E}">
        <p14:creationId xmlns:p14="http://schemas.microsoft.com/office/powerpoint/2010/main" val="1821817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6CB39B-5F4C-4A7E-9BE3-AAFD45576D16}" type="datetime2">
              <a:rPr lang="en-US" smtClean="0"/>
              <a:t>Monday, June 3, 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632567316"/>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2.png"/><Relationship Id="rId3" Type="http://schemas.openxmlformats.org/officeDocument/2006/relationships/image" Target="../media/image3.jpg"/><Relationship Id="rId7" Type="http://schemas.openxmlformats.org/officeDocument/2006/relationships/image" Target="../media/image5.jpeg"/><Relationship Id="rId12"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pixnio.com/fr/nature-paysages/glaciers-fr/skilak-glacier" TargetMode="External"/><Relationship Id="rId11" Type="http://schemas.openxmlformats.org/officeDocument/2006/relationships/hyperlink" Target="https://www.flickr.com/photos/jovriens/4592933854" TargetMode="External"/><Relationship Id="rId5" Type="http://schemas.openxmlformats.org/officeDocument/2006/relationships/image" Target="../media/image4.jpg"/><Relationship Id="rId10" Type="http://schemas.openxmlformats.org/officeDocument/2006/relationships/image" Target="../media/image7.jpg"/><Relationship Id="rId4" Type="http://schemas.openxmlformats.org/officeDocument/2006/relationships/hyperlink" Target="https://gerentedemediado.blogspot.com/2015/02/radares.html" TargetMode="External"/><Relationship Id="rId9" Type="http://schemas.openxmlformats.org/officeDocument/2006/relationships/hyperlink" Target="https://www.flickr.com/photos/natspressoffice/13085091395/"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2.png"/><Relationship Id="rId3" Type="http://schemas.openxmlformats.org/officeDocument/2006/relationships/image" Target="../media/image3.jpg"/><Relationship Id="rId7" Type="http://schemas.openxmlformats.org/officeDocument/2006/relationships/image" Target="../media/image5.jpeg"/><Relationship Id="rId12"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pixnio.com/fr/nature-paysages/glaciers-fr/skilak-glacier" TargetMode="External"/><Relationship Id="rId11" Type="http://schemas.openxmlformats.org/officeDocument/2006/relationships/hyperlink" Target="https://www.flickr.com/photos/jovriens/4592933854" TargetMode="External"/><Relationship Id="rId5" Type="http://schemas.openxmlformats.org/officeDocument/2006/relationships/image" Target="../media/image4.jpg"/><Relationship Id="rId10" Type="http://schemas.openxmlformats.org/officeDocument/2006/relationships/image" Target="../media/image7.jpg"/><Relationship Id="rId4" Type="http://schemas.openxmlformats.org/officeDocument/2006/relationships/hyperlink" Target="https://gerentedemediado.blogspot.com/2015/02/radares.html" TargetMode="External"/><Relationship Id="rId9" Type="http://schemas.openxmlformats.org/officeDocument/2006/relationships/hyperlink" Target="https://www.flickr.com/photos/natspressoffice/13085091395/"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18" Type="http://schemas.openxmlformats.org/officeDocument/2006/relationships/image" Target="../media/image25.svg"/><Relationship Id="rId26" Type="http://schemas.openxmlformats.org/officeDocument/2006/relationships/image" Target="../media/image33.sv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sv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notesSlide" Target="../notesSlides/notesSlide6.xml"/><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1.xml"/><Relationship Id="rId6" Type="http://schemas.openxmlformats.org/officeDocument/2006/relationships/image" Target="../media/image13.svg"/><Relationship Id="rId11" Type="http://schemas.openxmlformats.org/officeDocument/2006/relationships/image" Target="../media/image18.png"/><Relationship Id="rId24" Type="http://schemas.openxmlformats.org/officeDocument/2006/relationships/image" Target="../media/image31.sv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10" Type="http://schemas.openxmlformats.org/officeDocument/2006/relationships/image" Target="../media/image17.svg"/><Relationship Id="rId19" Type="http://schemas.openxmlformats.org/officeDocument/2006/relationships/image" Target="../media/image26.pn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 Id="rId22" Type="http://schemas.openxmlformats.org/officeDocument/2006/relationships/image" Target="../media/image29.svg"/><Relationship Id="rId27"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5.jpe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s/_rels/slide8.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3" Type="http://schemas.openxmlformats.org/officeDocument/2006/relationships/image" Target="../media/image42.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5.jpeg"/><Relationship Id="rId10" Type="http://schemas.openxmlformats.org/officeDocument/2006/relationships/image" Target="../media/image48.png"/><Relationship Id="rId4" Type="http://schemas.openxmlformats.org/officeDocument/2006/relationships/image" Target="../media/image43.jpg"/><Relationship Id="rId9" Type="http://schemas.openxmlformats.org/officeDocument/2006/relationships/image" Target="../media/image47.png"/><Relationship Id="rId14" Type="http://schemas.openxmlformats.org/officeDocument/2006/relationships/image" Target="../media/image52.png"/></Relationships>
</file>

<file path=ppt/slides/_rels/slide9.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2.jpeg"/><Relationship Id="rId3" Type="http://schemas.openxmlformats.org/officeDocument/2006/relationships/image" Target="../media/image5.jpeg"/><Relationship Id="rId7" Type="http://schemas.openxmlformats.org/officeDocument/2006/relationships/image" Target="../media/image56.png"/><Relationship Id="rId12" Type="http://schemas.openxmlformats.org/officeDocument/2006/relationships/image" Target="../media/image61.jpg"/><Relationship Id="rId2" Type="http://schemas.openxmlformats.org/officeDocument/2006/relationships/notesSlide" Target="../notesSlides/notesSlide9.xml"/><Relationship Id="rId16"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55.png"/><Relationship Id="rId11" Type="http://schemas.openxmlformats.org/officeDocument/2006/relationships/image" Target="../media/image60.jpg"/><Relationship Id="rId5" Type="http://schemas.openxmlformats.org/officeDocument/2006/relationships/image" Target="../media/image54.png"/><Relationship Id="rId15" Type="http://schemas.openxmlformats.org/officeDocument/2006/relationships/image" Target="../media/image64.jpeg"/><Relationship Id="rId10" Type="http://schemas.openxmlformats.org/officeDocument/2006/relationships/image" Target="../media/image59.jpg"/><Relationship Id="rId4" Type="http://schemas.openxmlformats.org/officeDocument/2006/relationships/image" Target="../media/image53.png"/><Relationship Id="rId9" Type="http://schemas.openxmlformats.org/officeDocument/2006/relationships/image" Target="../media/image58.jpg"/><Relationship Id="rId14" Type="http://schemas.openxmlformats.org/officeDocument/2006/relationships/image" Target="../media/image63.jpeg"/></Relationships>
</file>

<file path=ppt/slides/_rels/slide10.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jpg"/><Relationship Id="rId3" Type="http://schemas.openxmlformats.org/officeDocument/2006/relationships/image" Target="../media/image62.jpeg"/><Relationship Id="rId7" Type="http://schemas.openxmlformats.org/officeDocument/2006/relationships/image" Target="../media/image53.png"/><Relationship Id="rId12" Type="http://schemas.openxmlformats.org/officeDocument/2006/relationships/image" Target="../media/image58.jpg"/><Relationship Id="rId2" Type="http://schemas.openxmlformats.org/officeDocument/2006/relationships/notesSlide" Target="../notesSlides/notesSlide10.xml"/><Relationship Id="rId16"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57.png"/><Relationship Id="rId5" Type="http://schemas.openxmlformats.org/officeDocument/2006/relationships/image" Target="../media/image64.jpeg"/><Relationship Id="rId15" Type="http://schemas.openxmlformats.org/officeDocument/2006/relationships/image" Target="../media/image61.jpg"/><Relationship Id="rId10" Type="http://schemas.openxmlformats.org/officeDocument/2006/relationships/image" Target="../media/image56.png"/><Relationship Id="rId4" Type="http://schemas.openxmlformats.org/officeDocument/2006/relationships/image" Target="../media/image63.jpeg"/><Relationship Id="rId9" Type="http://schemas.openxmlformats.org/officeDocument/2006/relationships/image" Target="../media/image55.png"/><Relationship Id="rId14" Type="http://schemas.openxmlformats.org/officeDocument/2006/relationships/image" Target="../media/image60.jpg"/></Relationships>
</file>

<file path=ppt/slides/_rels/slide11.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6.jpg"/><Relationship Id="rId7" Type="http://schemas.openxmlformats.org/officeDocument/2006/relationships/image" Target="../media/image5.jpeg"/><Relationship Id="rId12" Type="http://schemas.openxmlformats.org/officeDocument/2006/relationships/image" Target="../media/image5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69.png"/><Relationship Id="rId11" Type="http://schemas.openxmlformats.org/officeDocument/2006/relationships/image" Target="../media/image9.jpg"/><Relationship Id="rId5" Type="http://schemas.openxmlformats.org/officeDocument/2006/relationships/image" Target="../media/image68.jpg"/><Relationship Id="rId10" Type="http://schemas.openxmlformats.org/officeDocument/2006/relationships/image" Target="../media/image72.png"/><Relationship Id="rId4" Type="http://schemas.openxmlformats.org/officeDocument/2006/relationships/image" Target="../media/image67.jpg"/><Relationship Id="rId9" Type="http://schemas.openxmlformats.org/officeDocument/2006/relationships/image" Target="../media/image71.jpeg"/></Relationships>
</file>

<file path=ppt/slides/_rels/slide12.xml.rels><?xml version="1.0" encoding="UTF-8" standalone="yes"?>
<Relationships xmlns="http://schemas.openxmlformats.org/package/2006/relationships"><Relationship Id="rId8" Type="http://schemas.openxmlformats.org/officeDocument/2006/relationships/image" Target="../media/image4.jpg"/><Relationship Id="rId3" Type="http://schemas.openxmlformats.org/officeDocument/2006/relationships/image" Target="../media/image7.jpg"/><Relationship Id="rId7" Type="http://schemas.openxmlformats.org/officeDocument/2006/relationships/hyperlink" Target="https://www.flickr.com/photos/natspressoffice/13085091395/"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8.jpg"/><Relationship Id="rId4" Type="http://schemas.openxmlformats.org/officeDocument/2006/relationships/hyperlink" Target="https://www.flickr.com/photos/jovriens/4592933854" TargetMode="External"/><Relationship Id="rId9" Type="http://schemas.openxmlformats.org/officeDocument/2006/relationships/hyperlink" Target="https://pixnio.com/fr/nature-paysages/glaciers-fr/skilak-glaci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up of a screen&#10;&#10;Description automatically generated">
            <a:extLst>
              <a:ext uri="{FF2B5EF4-FFF2-40B4-BE49-F238E27FC236}">
                <a16:creationId xmlns:a16="http://schemas.microsoft.com/office/drawing/2014/main" id="{5BAF99C1-4F8B-A9CD-41BE-52C3056D61D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366" r="6071" b="-1"/>
          <a:stretch/>
        </p:blipFill>
        <p:spPr>
          <a:xfrm>
            <a:off x="4166505" y="10"/>
            <a:ext cx="4444096" cy="3067040"/>
          </a:xfrm>
          <a:prstGeom prst="rect">
            <a:avLst/>
          </a:prstGeom>
        </p:spPr>
      </p:pic>
      <p:pic>
        <p:nvPicPr>
          <p:cNvPr id="6" name="Picture 5" descr="A river flowing through a valley&#10;&#10;Description automatically generated">
            <a:extLst>
              <a:ext uri="{FF2B5EF4-FFF2-40B4-BE49-F238E27FC236}">
                <a16:creationId xmlns:a16="http://schemas.microsoft.com/office/drawing/2014/main" id="{03C69ED4-B93A-E3B0-288F-84E2CF0ED2B6}"/>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r="2" b="45092"/>
          <a:stretch/>
        </p:blipFill>
        <p:spPr>
          <a:xfrm>
            <a:off x="-1" y="3790950"/>
            <a:ext cx="8305800" cy="3067051"/>
          </a:xfrm>
          <a:prstGeom prst="rect">
            <a:avLst/>
          </a:prstGeom>
        </p:spPr>
      </p:pic>
      <p:pic>
        <p:nvPicPr>
          <p:cNvPr id="23" name="Picture 22" descr="An abstract genetic concept">
            <a:extLst>
              <a:ext uri="{FF2B5EF4-FFF2-40B4-BE49-F238E27FC236}">
                <a16:creationId xmlns:a16="http://schemas.microsoft.com/office/drawing/2014/main" id="{EF02FD58-E9AD-0630-6793-3AC126AB0A83}"/>
              </a:ext>
            </a:extLst>
          </p:cNvPr>
          <p:cNvPicPr>
            <a:picLocks noChangeAspect="1"/>
          </p:cNvPicPr>
          <p:nvPr/>
        </p:nvPicPr>
        <p:blipFill rotWithShape="1">
          <a:blip r:embed="rId7"/>
          <a:srcRect t="5949" r="2" b="2"/>
          <a:stretch/>
        </p:blipFill>
        <p:spPr>
          <a:xfrm>
            <a:off x="0" y="0"/>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pic>
        <p:nvPicPr>
          <p:cNvPr id="20" name="Picture 19" descr="A map of the united kingdom&#10;&#10;Description automatically generated with medium confidence">
            <a:extLst>
              <a:ext uri="{FF2B5EF4-FFF2-40B4-BE49-F238E27FC236}">
                <a16:creationId xmlns:a16="http://schemas.microsoft.com/office/drawing/2014/main" id="{55A78A3D-CD7D-32D1-0F97-89D651230040}"/>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6608" r="21811" b="-1"/>
          <a:stretch/>
        </p:blipFill>
        <p:spPr>
          <a:xfrm>
            <a:off x="6283727" y="1711914"/>
            <a:ext cx="6255406" cy="5461884"/>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pic>
        <p:nvPicPr>
          <p:cNvPr id="22" name="Picture 21" descr="An abstract genetic concept">
            <a:extLst>
              <a:ext uri="{FF2B5EF4-FFF2-40B4-BE49-F238E27FC236}">
                <a16:creationId xmlns:a16="http://schemas.microsoft.com/office/drawing/2014/main" id="{D956B410-C7AC-ECAC-8F7F-EDF5BB9E5E69}"/>
              </a:ext>
            </a:extLst>
          </p:cNvPr>
          <p:cNvPicPr>
            <a:picLocks noChangeAspect="1"/>
          </p:cNvPicPr>
          <p:nvPr/>
        </p:nvPicPr>
        <p:blipFill rotWithShape="1">
          <a:blip r:embed="rId7"/>
          <a:srcRect r="-2" b="-2"/>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pic>
        <p:nvPicPr>
          <p:cNvPr id="17" name="Picture 16" descr="A screen shot of a computer screen&#10;&#10;Description automatically generated">
            <a:extLst>
              <a:ext uri="{FF2B5EF4-FFF2-40B4-BE49-F238E27FC236}">
                <a16:creationId xmlns:a16="http://schemas.microsoft.com/office/drawing/2014/main" id="{451F2BA2-9B8A-8C1A-3379-BA4069B9A359}"/>
              </a:ext>
            </a:extLst>
          </p:cNvPr>
          <p:cNvPicPr>
            <a:picLocks noChangeAspect="1"/>
          </p:cNvPicPr>
          <p:nvPr/>
        </p:nvPicPr>
        <p:blipFill rotWithShape="1">
          <a:blip r:embed="rId10">
            <a:extLst>
              <a:ext uri="{837473B0-CC2E-450A-ABE3-18F120FF3D39}">
                <a1611:picAttrSrcUrl xmlns:a1611="http://schemas.microsoft.com/office/drawing/2016/11/main" r:id="rId11"/>
              </a:ext>
            </a:extLst>
          </a:blip>
          <a:srcRect r="6240"/>
          <a:stretch/>
        </p:blipFill>
        <p:spPr>
          <a:xfrm>
            <a:off x="7928700" y="-1"/>
            <a:ext cx="4277711" cy="3045402"/>
          </a:xfrm>
          <a:custGeom>
            <a:avLst/>
            <a:gdLst/>
            <a:ahLst/>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blipFill>
            <a:blip r:embed="rId12"/>
            <a:stretch>
              <a:fillRect/>
            </a:stretch>
          </a:blipFill>
        </p:spPr>
      </p:pic>
      <p:pic>
        <p:nvPicPr>
          <p:cNvPr id="30" name="Picture 29" descr="A logo with a red circle and gold wings&#10;&#10;Description automatically generated">
            <a:extLst>
              <a:ext uri="{FF2B5EF4-FFF2-40B4-BE49-F238E27FC236}">
                <a16:creationId xmlns:a16="http://schemas.microsoft.com/office/drawing/2014/main" id="{70B4A4CD-9B8F-4413-36FE-62169EA80B30}"/>
              </a:ext>
            </a:extLst>
          </p:cNvPr>
          <p:cNvPicPr>
            <a:picLocks noChangeAspect="1"/>
          </p:cNvPicPr>
          <p:nvPr/>
        </p:nvPicPr>
        <p:blipFill>
          <a:blip r:embed="rId13"/>
          <a:stretch>
            <a:fillRect/>
          </a:stretch>
        </p:blipFill>
        <p:spPr>
          <a:xfrm>
            <a:off x="26127" y="4894419"/>
            <a:ext cx="2987247" cy="1887940"/>
          </a:xfrm>
          <a:prstGeom prst="rect">
            <a:avLst/>
          </a:prstGeom>
        </p:spPr>
      </p:pic>
      <p:sp>
        <p:nvSpPr>
          <p:cNvPr id="24" name="Title 23">
            <a:extLst>
              <a:ext uri="{FF2B5EF4-FFF2-40B4-BE49-F238E27FC236}">
                <a16:creationId xmlns:a16="http://schemas.microsoft.com/office/drawing/2014/main" id="{75230672-8F7D-1F39-0F06-3CCFB0D08AF0}"/>
              </a:ext>
            </a:extLst>
          </p:cNvPr>
          <p:cNvSpPr>
            <a:spLocks noGrp="1"/>
          </p:cNvSpPr>
          <p:nvPr>
            <p:ph type="ctrTitle"/>
          </p:nvPr>
        </p:nvSpPr>
        <p:spPr/>
        <p:txBody>
          <a:bodyPr/>
          <a:lstStyle/>
          <a:p>
            <a:r>
              <a:rPr lang="en-AU" sz="9600" dirty="0">
                <a:solidFill>
                  <a:srgbClr val="B32017"/>
                </a:solidFill>
                <a:effectLst>
                  <a:outerShdw blurRad="50800" dist="38100" dir="2700000" algn="tl" rotWithShape="0">
                    <a:schemeClr val="bg1"/>
                  </a:outerShdw>
                </a:effectLst>
              </a:rPr>
              <a:t>Taking TBO Global</a:t>
            </a:r>
            <a:endParaRPr lang="en-AU" dirty="0">
              <a:solidFill>
                <a:srgbClr val="B32017"/>
              </a:solidFill>
              <a:effectLst>
                <a:outerShdw blurRad="50800" dist="38100" dir="2700000" algn="tl" rotWithShape="0">
                  <a:schemeClr val="bg1"/>
                </a:outerShdw>
              </a:effectLst>
            </a:endParaRPr>
          </a:p>
        </p:txBody>
      </p:sp>
      <p:sp>
        <p:nvSpPr>
          <p:cNvPr id="25" name="Subtitle 24">
            <a:extLst>
              <a:ext uri="{FF2B5EF4-FFF2-40B4-BE49-F238E27FC236}">
                <a16:creationId xmlns:a16="http://schemas.microsoft.com/office/drawing/2014/main" id="{5F18D520-11C2-621E-1C67-23B5CA6EDE95}"/>
              </a:ext>
            </a:extLst>
          </p:cNvPr>
          <p:cNvSpPr>
            <a:spLocks noGrp="1"/>
          </p:cNvSpPr>
          <p:nvPr>
            <p:ph type="subTitle" idx="1"/>
          </p:nvPr>
        </p:nvSpPr>
        <p:spPr/>
        <p:txBody>
          <a:bodyPr>
            <a:normAutofit/>
          </a:bodyPr>
          <a:lstStyle/>
          <a:p>
            <a:r>
              <a:rPr lang="en-GB" sz="2000" i="1" dirty="0">
                <a:solidFill>
                  <a:schemeClr val="bg1"/>
                </a:solidFill>
                <a:effectLst>
                  <a:outerShdw blurRad="25400" dist="38100" dir="2700000" algn="tl" rotWithShape="0">
                    <a:srgbClr val="B32017"/>
                  </a:outerShdw>
                </a:effectLst>
                <a:latin typeface="Calibri" panose="020F0502020204030204" pitchFamily="34" charset="0"/>
                <a:ea typeface="Calibri" panose="020F0502020204030204" pitchFamily="34" charset="0"/>
              </a:rPr>
              <a:t>Trajectory data will need to be shared between and across States and regions to enable collaborative decisions and TBO implementation on a global scale.</a:t>
            </a:r>
          </a:p>
          <a:p>
            <a:r>
              <a:rPr lang="en-GB" sz="2000" i="1" dirty="0">
                <a:solidFill>
                  <a:schemeClr val="bg1"/>
                </a:solidFill>
                <a:effectLst>
                  <a:outerShdw blurRad="25400" dist="38100" dir="2700000" algn="tl" rotWithShape="0">
                    <a:srgbClr val="B32017"/>
                  </a:outerShdw>
                </a:effectLst>
                <a:latin typeface="Calibri" panose="020F0502020204030204" pitchFamily="34" charset="0"/>
                <a:ea typeface="Calibri" panose="020F0502020204030204" pitchFamily="34" charset="0"/>
              </a:rPr>
              <a:t>This session explores the associated challenges and needs to allow the global air traffic system to implement and benefit from the TBO concept in a coherent manner</a:t>
            </a:r>
            <a:r>
              <a:rPr lang="en-AU" sz="2800" dirty="0">
                <a:solidFill>
                  <a:schemeClr val="bg1"/>
                </a:solidFill>
                <a:effectLst>
                  <a:outerShdw blurRad="50800" dist="38100" dir="2700000" algn="tl" rotWithShape="0">
                    <a:srgbClr val="FF0000"/>
                  </a:outerShdw>
                </a:effectLst>
              </a:rPr>
              <a:t> </a:t>
            </a:r>
          </a:p>
        </p:txBody>
      </p:sp>
    </p:spTree>
    <p:extLst>
      <p:ext uri="{BB962C8B-B14F-4D97-AF65-F5344CB8AC3E}">
        <p14:creationId xmlns:p14="http://schemas.microsoft.com/office/powerpoint/2010/main" val="2149702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1CDD8E39-EA14-4679-9655-1BFF5A7B6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oup of people in a conference room&#10;&#10;Description automatically generated">
            <a:extLst>
              <a:ext uri="{FF2B5EF4-FFF2-40B4-BE49-F238E27FC236}">
                <a16:creationId xmlns:a16="http://schemas.microsoft.com/office/drawing/2014/main" id="{D212549A-CD7D-289D-756A-91DD5E262188}"/>
              </a:ext>
            </a:extLst>
          </p:cNvPr>
          <p:cNvPicPr>
            <a:picLocks noChangeAspect="1"/>
          </p:cNvPicPr>
          <p:nvPr/>
        </p:nvPicPr>
        <p:blipFill rotWithShape="1">
          <a:blip r:embed="rId3"/>
          <a:srcRect t="25000"/>
          <a:stretch/>
        </p:blipFill>
        <p:spPr>
          <a:xfrm>
            <a:off x="20" y="10"/>
            <a:ext cx="12191980" cy="6857990"/>
          </a:xfrm>
          <a:custGeom>
            <a:avLst/>
            <a:gdLst/>
            <a:ahLst/>
            <a:cxnLst/>
            <a:rect l="l" t="t" r="r" b="b"/>
            <a:pathLst>
              <a:path w="12192000" h="6858000">
                <a:moveTo>
                  <a:pt x="0" y="0"/>
                </a:moveTo>
                <a:lnTo>
                  <a:pt x="12192000" y="0"/>
                </a:lnTo>
                <a:lnTo>
                  <a:pt x="12192000" y="6858000"/>
                </a:lnTo>
                <a:lnTo>
                  <a:pt x="11560655" y="6858000"/>
                </a:lnTo>
                <a:lnTo>
                  <a:pt x="11572884" y="6759738"/>
                </a:lnTo>
                <a:cubicBezTo>
                  <a:pt x="11663744" y="6693104"/>
                  <a:pt x="11749315" y="6619456"/>
                  <a:pt x="11812292" y="6532282"/>
                </a:cubicBezTo>
                <a:cubicBezTo>
                  <a:pt x="11851232" y="6478675"/>
                  <a:pt x="11886807" y="6425068"/>
                  <a:pt x="11956995" y="6386992"/>
                </a:cubicBezTo>
                <a:cubicBezTo>
                  <a:pt x="11918054" y="6334888"/>
                  <a:pt x="11851232" y="6322863"/>
                  <a:pt x="11801234" y="6284788"/>
                </a:cubicBezTo>
                <a:cubicBezTo>
                  <a:pt x="11797390" y="6253224"/>
                  <a:pt x="11876711" y="6262743"/>
                  <a:pt x="11856520" y="6193604"/>
                </a:cubicBezTo>
                <a:cubicBezTo>
                  <a:pt x="11829119" y="6101419"/>
                  <a:pt x="11858923" y="5996209"/>
                  <a:pt x="11722875" y="5956630"/>
                </a:cubicBezTo>
                <a:cubicBezTo>
                  <a:pt x="11686819" y="5866950"/>
                  <a:pt x="11676724" y="5723664"/>
                  <a:pt x="11763258" y="5635988"/>
                </a:cubicBezTo>
                <a:cubicBezTo>
                  <a:pt x="11892094" y="5505226"/>
                  <a:pt x="11871424" y="5422059"/>
                  <a:pt x="11706050" y="5351418"/>
                </a:cubicBezTo>
                <a:cubicBezTo>
                  <a:pt x="11684896" y="5342400"/>
                  <a:pt x="11707491" y="4786287"/>
                  <a:pt x="11697876" y="4763241"/>
                </a:cubicBezTo>
                <a:cubicBezTo>
                  <a:pt x="11713260" y="4731677"/>
                  <a:pt x="11749315" y="4739192"/>
                  <a:pt x="11776236" y="4730675"/>
                </a:cubicBezTo>
                <a:cubicBezTo>
                  <a:pt x="11894018" y="4694603"/>
                  <a:pt x="11897864" y="4694603"/>
                  <a:pt x="11868540" y="4584884"/>
                </a:cubicBezTo>
                <a:cubicBezTo>
                  <a:pt x="11859884" y="4551817"/>
                  <a:pt x="11880076" y="4538289"/>
                  <a:pt x="11898825" y="4517749"/>
                </a:cubicBezTo>
                <a:cubicBezTo>
                  <a:pt x="11969013" y="4441095"/>
                  <a:pt x="11969494" y="4440094"/>
                  <a:pt x="11897864" y="4375464"/>
                </a:cubicBezTo>
                <a:cubicBezTo>
                  <a:pt x="11877192" y="4356928"/>
                  <a:pt x="11863252" y="4336887"/>
                  <a:pt x="11854116" y="4311838"/>
                </a:cubicBezTo>
                <a:cubicBezTo>
                  <a:pt x="11837290" y="4266245"/>
                  <a:pt x="11837771" y="4228169"/>
                  <a:pt x="11901709" y="4203620"/>
                </a:cubicBezTo>
                <a:cubicBezTo>
                  <a:pt x="11946418" y="4186086"/>
                  <a:pt x="11971897" y="4166044"/>
                  <a:pt x="11974782" y="4114442"/>
                </a:cubicBezTo>
                <a:cubicBezTo>
                  <a:pt x="11976706" y="4071355"/>
                  <a:pt x="11981993" y="4043299"/>
                  <a:pt x="11932476" y="4024762"/>
                </a:cubicBezTo>
                <a:cubicBezTo>
                  <a:pt x="11892576" y="4009732"/>
                  <a:pt x="11881038" y="3977668"/>
                  <a:pt x="11885365" y="3939592"/>
                </a:cubicBezTo>
                <a:cubicBezTo>
                  <a:pt x="11895460" y="3846405"/>
                  <a:pt x="11841137" y="3791796"/>
                  <a:pt x="11751719" y="3749211"/>
                </a:cubicBezTo>
                <a:cubicBezTo>
                  <a:pt x="11666628" y="3708629"/>
                  <a:pt x="11592115" y="3654019"/>
                  <a:pt x="11513754" y="3604420"/>
                </a:cubicBezTo>
                <a:cubicBezTo>
                  <a:pt x="11426740" y="3549310"/>
                  <a:pt x="11325786" y="3516243"/>
                  <a:pt x="11220504" y="3488188"/>
                </a:cubicBezTo>
                <a:cubicBezTo>
                  <a:pt x="11239734" y="3448108"/>
                  <a:pt x="11306076" y="3470653"/>
                  <a:pt x="11312805" y="3414541"/>
                </a:cubicBezTo>
                <a:cubicBezTo>
                  <a:pt x="11148394" y="3366945"/>
                  <a:pt x="10991193" y="3295301"/>
                  <a:pt x="10805146" y="3277767"/>
                </a:cubicBezTo>
                <a:cubicBezTo>
                  <a:pt x="10955618" y="3286784"/>
                  <a:pt x="11092147" y="3222154"/>
                  <a:pt x="11234926" y="3203117"/>
                </a:cubicBezTo>
                <a:cubicBezTo>
                  <a:pt x="11248386" y="3171554"/>
                  <a:pt x="11217140" y="3179569"/>
                  <a:pt x="11204640" y="3174060"/>
                </a:cubicBezTo>
                <a:cubicBezTo>
                  <a:pt x="11192140" y="3168047"/>
                  <a:pt x="11176757" y="3166042"/>
                  <a:pt x="11174834" y="3143498"/>
                </a:cubicBezTo>
                <a:cubicBezTo>
                  <a:pt x="11243580" y="3110932"/>
                  <a:pt x="11329632" y="3132475"/>
                  <a:pt x="11400780" y="3099410"/>
                </a:cubicBezTo>
                <a:cubicBezTo>
                  <a:pt x="11384916" y="3051314"/>
                  <a:pt x="11323382" y="3080371"/>
                  <a:pt x="11297902" y="3041793"/>
                </a:cubicBezTo>
                <a:cubicBezTo>
                  <a:pt x="11364246" y="3034780"/>
                  <a:pt x="11425779" y="3031774"/>
                  <a:pt x="11485870" y="3021253"/>
                </a:cubicBezTo>
                <a:cubicBezTo>
                  <a:pt x="11532984" y="3013236"/>
                  <a:pt x="11545964" y="2972154"/>
                  <a:pt x="11513754" y="2944098"/>
                </a:cubicBezTo>
                <a:cubicBezTo>
                  <a:pt x="11484909" y="2919049"/>
                  <a:pt x="11442604" y="2917044"/>
                  <a:pt x="11405107" y="2906523"/>
                </a:cubicBezTo>
                <a:cubicBezTo>
                  <a:pt x="11137817" y="2833377"/>
                  <a:pt x="10857066" y="2809829"/>
                  <a:pt x="10572950" y="2803317"/>
                </a:cubicBezTo>
                <a:cubicBezTo>
                  <a:pt x="10117210" y="2792795"/>
                  <a:pt x="9660028" y="2793297"/>
                  <a:pt x="9205250" y="2778767"/>
                </a:cubicBezTo>
                <a:cubicBezTo>
                  <a:pt x="8996489" y="2772379"/>
                  <a:pt x="8788540" y="2761765"/>
                  <a:pt x="8579578" y="2759181"/>
                </a:cubicBezTo>
                <a:cubicBezTo>
                  <a:pt x="8509922" y="2758320"/>
                  <a:pt x="8440155" y="2758352"/>
                  <a:pt x="8370208" y="2759730"/>
                </a:cubicBezTo>
                <a:cubicBezTo>
                  <a:pt x="8070708" y="2765742"/>
                  <a:pt x="7771690" y="2764238"/>
                  <a:pt x="7470748" y="2819849"/>
                </a:cubicBezTo>
                <a:cubicBezTo>
                  <a:pt x="7316911" y="2848407"/>
                  <a:pt x="7156825" y="2838887"/>
                  <a:pt x="7001547" y="2861432"/>
                </a:cubicBezTo>
                <a:cubicBezTo>
                  <a:pt x="6765024" y="2896002"/>
                  <a:pt x="6528501" y="2936583"/>
                  <a:pt x="6295343" y="2988688"/>
                </a:cubicBezTo>
                <a:cubicBezTo>
                  <a:pt x="6222271" y="3005220"/>
                  <a:pt x="6131892" y="3015241"/>
                  <a:pt x="6075166" y="3078367"/>
                </a:cubicBezTo>
                <a:cubicBezTo>
                  <a:pt x="5985266" y="3038288"/>
                  <a:pt x="5929502" y="3113938"/>
                  <a:pt x="5859314" y="3139490"/>
                </a:cubicBezTo>
                <a:cubicBezTo>
                  <a:pt x="5831912" y="3149510"/>
                  <a:pt x="5795857" y="3163538"/>
                  <a:pt x="5800183" y="3195101"/>
                </a:cubicBezTo>
                <a:cubicBezTo>
                  <a:pt x="5804030" y="3234680"/>
                  <a:pt x="5844410" y="3260231"/>
                  <a:pt x="5882870" y="3252215"/>
                </a:cubicBezTo>
                <a:cubicBezTo>
                  <a:pt x="6002574" y="3227164"/>
                  <a:pt x="6109777" y="3283277"/>
                  <a:pt x="6232848" y="3274760"/>
                </a:cubicBezTo>
                <a:cubicBezTo>
                  <a:pt x="6125643" y="3298808"/>
                  <a:pt x="6018918" y="3323358"/>
                  <a:pt x="5911715" y="3347407"/>
                </a:cubicBezTo>
                <a:cubicBezTo>
                  <a:pt x="6070839" y="3366444"/>
                  <a:pt x="6227559" y="3332376"/>
                  <a:pt x="6384279" y="3312836"/>
                </a:cubicBezTo>
                <a:cubicBezTo>
                  <a:pt x="6434757" y="3306824"/>
                  <a:pt x="6513117" y="3260732"/>
                  <a:pt x="6526097" y="3325362"/>
                </a:cubicBezTo>
                <a:cubicBezTo>
                  <a:pt x="6534750" y="3368448"/>
                  <a:pt x="6450622" y="3371454"/>
                  <a:pt x="6403028" y="3383478"/>
                </a:cubicBezTo>
                <a:cubicBezTo>
                  <a:pt x="6192945" y="3435081"/>
                  <a:pt x="5979497" y="3465141"/>
                  <a:pt x="5767013" y="3500713"/>
                </a:cubicBezTo>
                <a:cubicBezTo>
                  <a:pt x="5746822" y="3504220"/>
                  <a:pt x="5720381" y="3501214"/>
                  <a:pt x="5706920" y="3511233"/>
                </a:cubicBezTo>
                <a:cubicBezTo>
                  <a:pt x="5598272" y="3591895"/>
                  <a:pt x="5460782" y="3618449"/>
                  <a:pt x="5310793" y="3677066"/>
                </a:cubicBezTo>
                <a:cubicBezTo>
                  <a:pt x="5405498" y="3704622"/>
                  <a:pt x="5469435" y="3648007"/>
                  <a:pt x="5548276" y="3660533"/>
                </a:cubicBezTo>
                <a:cubicBezTo>
                  <a:pt x="5467993" y="3721154"/>
                  <a:pt x="5374730" y="3732677"/>
                  <a:pt x="5293005" y="3765743"/>
                </a:cubicBezTo>
                <a:cubicBezTo>
                  <a:pt x="5234355" y="3789291"/>
                  <a:pt x="5016580" y="3862938"/>
                  <a:pt x="4983410" y="3883981"/>
                </a:cubicBezTo>
                <a:cubicBezTo>
                  <a:pt x="4883416" y="3949110"/>
                  <a:pt x="4756501" y="3979672"/>
                  <a:pt x="4674775" y="4068850"/>
                </a:cubicBezTo>
                <a:cubicBezTo>
                  <a:pt x="4617087" y="4131477"/>
                  <a:pt x="4520939" y="4119952"/>
                  <a:pt x="4453155" y="4163539"/>
                </a:cubicBezTo>
                <a:cubicBezTo>
                  <a:pt x="4429119" y="4204622"/>
                  <a:pt x="4475751" y="4215143"/>
                  <a:pt x="4492095" y="4237188"/>
                </a:cubicBezTo>
                <a:cubicBezTo>
                  <a:pt x="4513728" y="4266746"/>
                  <a:pt x="4475269" y="4283280"/>
                  <a:pt x="4464213" y="4318851"/>
                </a:cubicBezTo>
                <a:cubicBezTo>
                  <a:pt x="4591608" y="4278771"/>
                  <a:pt x="4713234" y="4255223"/>
                  <a:pt x="4857456" y="4241696"/>
                </a:cubicBezTo>
                <a:cubicBezTo>
                  <a:pt x="4809862" y="4299311"/>
                  <a:pt x="4752174" y="4274261"/>
                  <a:pt x="4713234" y="4295303"/>
                </a:cubicBezTo>
                <a:cubicBezTo>
                  <a:pt x="4687756" y="4308830"/>
                  <a:pt x="4648816" y="4314843"/>
                  <a:pt x="4656026" y="4348410"/>
                </a:cubicBezTo>
                <a:cubicBezTo>
                  <a:pt x="4661795" y="4374963"/>
                  <a:pt x="4694486" y="4371456"/>
                  <a:pt x="4718523" y="4368951"/>
                </a:cubicBezTo>
                <a:cubicBezTo>
                  <a:pt x="4810825" y="4359433"/>
                  <a:pt x="4900722" y="4356425"/>
                  <a:pt x="4989178" y="4420054"/>
                </a:cubicBezTo>
                <a:cubicBezTo>
                  <a:pt x="4764193" y="4512739"/>
                  <a:pt x="4505557" y="4473661"/>
                  <a:pt x="4304127" y="4609933"/>
                </a:cubicBezTo>
                <a:cubicBezTo>
                  <a:pt x="4332491" y="4652018"/>
                  <a:pt x="4372871" y="4629473"/>
                  <a:pt x="4402677" y="4624463"/>
                </a:cubicBezTo>
                <a:cubicBezTo>
                  <a:pt x="4598338" y="4590394"/>
                  <a:pt x="5297331" y="4651016"/>
                  <a:pt x="5398287" y="4608430"/>
                </a:cubicBezTo>
                <a:cubicBezTo>
                  <a:pt x="5460301" y="4582379"/>
                  <a:pt x="5525682" y="4569853"/>
                  <a:pt x="5592504" y="4585886"/>
                </a:cubicBezTo>
                <a:cubicBezTo>
                  <a:pt x="5656923" y="4601416"/>
                  <a:pt x="5640578" y="4819353"/>
                  <a:pt x="5411266" y="4964142"/>
                </a:cubicBezTo>
                <a:cubicBezTo>
                  <a:pt x="5378575" y="4984684"/>
                  <a:pt x="5524721" y="5014244"/>
                  <a:pt x="5480493" y="5031277"/>
                </a:cubicBezTo>
                <a:cubicBezTo>
                  <a:pt x="5445880" y="5044804"/>
                  <a:pt x="5276179" y="5037289"/>
                  <a:pt x="5233393" y="5047810"/>
                </a:cubicBezTo>
                <a:cubicBezTo>
                  <a:pt x="5216567" y="5052318"/>
                  <a:pt x="4701216" y="5221157"/>
                  <a:pt x="4750251" y="5256728"/>
                </a:cubicBezTo>
                <a:cubicBezTo>
                  <a:pt x="4896877" y="5363441"/>
                  <a:pt x="5388190" y="5558833"/>
                  <a:pt x="4508440" y="5624965"/>
                </a:cubicBezTo>
                <a:cubicBezTo>
                  <a:pt x="4536323" y="5663542"/>
                  <a:pt x="4613241" y="5638994"/>
                  <a:pt x="4602665" y="5706629"/>
                </a:cubicBezTo>
                <a:cubicBezTo>
                  <a:pt x="4485845" y="5743202"/>
                  <a:pt x="4350758" y="5741198"/>
                  <a:pt x="4215189" y="5797811"/>
                </a:cubicBezTo>
                <a:cubicBezTo>
                  <a:pt x="4276245" y="5838893"/>
                  <a:pt x="4346432" y="5813844"/>
                  <a:pt x="4407966" y="5826870"/>
                </a:cubicBezTo>
                <a:cubicBezTo>
                  <a:pt x="4373353" y="5878473"/>
                  <a:pt x="4313741" y="5870457"/>
                  <a:pt x="4265186" y="5881478"/>
                </a:cubicBezTo>
                <a:cubicBezTo>
                  <a:pt x="4220479" y="5892001"/>
                  <a:pt x="4125774" y="5981680"/>
                  <a:pt x="4145964" y="5977170"/>
                </a:cubicBezTo>
                <a:cubicBezTo>
                  <a:pt x="4332971" y="5937091"/>
                  <a:pt x="4522862" y="5948113"/>
                  <a:pt x="4710350" y="5909035"/>
                </a:cubicBezTo>
                <a:cubicBezTo>
                  <a:pt x="4772366" y="5896009"/>
                  <a:pt x="4842554" y="5870958"/>
                  <a:pt x="4870916" y="5949616"/>
                </a:cubicBezTo>
                <a:cubicBezTo>
                  <a:pt x="4879571" y="5972663"/>
                  <a:pt x="4873320" y="5980177"/>
                  <a:pt x="4960333" y="5949115"/>
                </a:cubicBezTo>
                <a:cubicBezTo>
                  <a:pt x="4994466" y="5937091"/>
                  <a:pt x="5039656" y="5924065"/>
                  <a:pt x="5073788" y="5953623"/>
                </a:cubicBezTo>
                <a:cubicBezTo>
                  <a:pt x="5052154" y="5990698"/>
                  <a:pt x="5010331" y="5979675"/>
                  <a:pt x="4979084" y="5990197"/>
                </a:cubicBezTo>
                <a:cubicBezTo>
                  <a:pt x="4896397" y="6017250"/>
                  <a:pt x="5180513" y="6120457"/>
                  <a:pt x="5100228" y="6151519"/>
                </a:cubicBezTo>
                <a:cubicBezTo>
                  <a:pt x="4935817" y="6215148"/>
                  <a:pt x="4832938" y="6196611"/>
                  <a:pt x="4666602" y="6266250"/>
                </a:cubicBezTo>
                <a:cubicBezTo>
                  <a:pt x="4723331" y="6264746"/>
                  <a:pt x="4706024" y="6288795"/>
                  <a:pt x="4762750" y="6288795"/>
                </a:cubicBezTo>
                <a:cubicBezTo>
                  <a:pt x="4788229" y="6288795"/>
                  <a:pt x="4815151" y="6294807"/>
                  <a:pt x="4815151" y="6322363"/>
                </a:cubicBezTo>
                <a:cubicBezTo>
                  <a:pt x="4815151" y="6348414"/>
                  <a:pt x="4516613" y="6491199"/>
                  <a:pt x="4558918" y="6504727"/>
                </a:cubicBezTo>
                <a:cubicBezTo>
                  <a:pt x="4674295" y="6541299"/>
                  <a:pt x="4970431" y="6429075"/>
                  <a:pt x="4899280" y="6480679"/>
                </a:cubicBezTo>
                <a:cubicBezTo>
                  <a:pt x="4791114" y="6559337"/>
                  <a:pt x="4774769" y="6574868"/>
                  <a:pt x="4692563" y="6586391"/>
                </a:cubicBezTo>
                <a:cubicBezTo>
                  <a:pt x="4621894" y="6596411"/>
                  <a:pt x="4373353" y="6816352"/>
                  <a:pt x="4303645" y="6834888"/>
                </a:cubicBezTo>
                <a:cubicBezTo>
                  <a:pt x="4288262" y="6838896"/>
                  <a:pt x="4291687" y="6845065"/>
                  <a:pt x="4307829" y="6852361"/>
                </a:cubicBezTo>
                <a:lnTo>
                  <a:pt x="4323786" y="6858000"/>
                </a:lnTo>
                <a:lnTo>
                  <a:pt x="0" y="6858000"/>
                </a:lnTo>
                <a:close/>
              </a:path>
            </a:pathLst>
          </a:custGeom>
        </p:spPr>
      </p:pic>
      <p:sp>
        <p:nvSpPr>
          <p:cNvPr id="33" name="TextBox 32">
            <a:extLst>
              <a:ext uri="{FF2B5EF4-FFF2-40B4-BE49-F238E27FC236}">
                <a16:creationId xmlns:a16="http://schemas.microsoft.com/office/drawing/2014/main" id="{74385537-69E7-1B22-AC8A-27846C128BEC}"/>
              </a:ext>
            </a:extLst>
          </p:cNvPr>
          <p:cNvSpPr txBox="1"/>
          <p:nvPr/>
        </p:nvSpPr>
        <p:spPr>
          <a:xfrm>
            <a:off x="5801709" y="4572000"/>
            <a:ext cx="5552089" cy="1647825"/>
          </a:xfrm>
          <a:prstGeom prst="rect">
            <a:avLst/>
          </a:prstGeom>
        </p:spPr>
        <p:txBody>
          <a:bodyPr vert="horz" lIns="91440" tIns="45720" rIns="91440" bIns="45720" rtlCol="0">
            <a:normAutofit/>
          </a:bodyPr>
          <a:lstStyle/>
          <a:p>
            <a:pPr indent="-228600" defTabSz="914400">
              <a:lnSpc>
                <a:spcPct val="90000"/>
              </a:lnSpc>
              <a:spcAft>
                <a:spcPts val="600"/>
              </a:spcAft>
              <a:buFont typeface="Arial" panose="020B0604020202020204" pitchFamily="34" charset="0"/>
              <a:buChar char="•"/>
            </a:pPr>
            <a:r>
              <a:rPr lang="en-US" sz="2000"/>
              <a:t>May 19, 2011</a:t>
            </a:r>
          </a:p>
        </p:txBody>
      </p:sp>
    </p:spTree>
    <p:extLst>
      <p:ext uri="{BB962C8B-B14F-4D97-AF65-F5344CB8AC3E}">
        <p14:creationId xmlns:p14="http://schemas.microsoft.com/office/powerpoint/2010/main" val="4159502027"/>
      </p:ext>
    </p:extLst>
  </p:cSld>
  <p:clrMapOvr>
    <a:masterClrMapping/>
  </p:clrMapOvr>
  <mc:AlternateContent xmlns:mc="http://schemas.openxmlformats.org/markup-compatibility/2006" xmlns:p14="http://schemas.microsoft.com/office/powerpoint/2010/main">
    <mc:Choice Requires="p14">
      <p:transition spd="slow" p14:dur="200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lose-up of a screen&#10;&#10;Description automatically generated">
            <a:extLst>
              <a:ext uri="{FF2B5EF4-FFF2-40B4-BE49-F238E27FC236}">
                <a16:creationId xmlns:a16="http://schemas.microsoft.com/office/drawing/2014/main" id="{5BAF99C1-4F8B-A9CD-41BE-52C3056D61D5}"/>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3366" r="6071" b="-1"/>
          <a:stretch/>
        </p:blipFill>
        <p:spPr>
          <a:xfrm>
            <a:off x="4166505" y="10"/>
            <a:ext cx="4444096" cy="3067040"/>
          </a:xfrm>
          <a:prstGeom prst="rect">
            <a:avLst/>
          </a:prstGeom>
        </p:spPr>
      </p:pic>
      <p:pic>
        <p:nvPicPr>
          <p:cNvPr id="6" name="Picture 5" descr="A river flowing through a valley&#10;&#10;Description automatically generated">
            <a:extLst>
              <a:ext uri="{FF2B5EF4-FFF2-40B4-BE49-F238E27FC236}">
                <a16:creationId xmlns:a16="http://schemas.microsoft.com/office/drawing/2014/main" id="{03C69ED4-B93A-E3B0-288F-84E2CF0ED2B6}"/>
              </a:ext>
            </a:extLst>
          </p:cNvPr>
          <p:cNvPicPr>
            <a:picLocks noChangeAspect="1"/>
          </p:cNvPicPr>
          <p:nvPr/>
        </p:nvPicPr>
        <p:blipFill rotWithShape="1">
          <a:blip r:embed="rId5">
            <a:extLst>
              <a:ext uri="{837473B0-CC2E-450A-ABE3-18F120FF3D39}">
                <a1611:picAttrSrcUrl xmlns:a1611="http://schemas.microsoft.com/office/drawing/2016/11/main" r:id="rId6"/>
              </a:ext>
            </a:extLst>
          </a:blip>
          <a:srcRect r="2" b="45092"/>
          <a:stretch/>
        </p:blipFill>
        <p:spPr>
          <a:xfrm>
            <a:off x="-1" y="3790950"/>
            <a:ext cx="8305800" cy="3067051"/>
          </a:xfrm>
          <a:prstGeom prst="rect">
            <a:avLst/>
          </a:prstGeom>
        </p:spPr>
      </p:pic>
      <p:pic>
        <p:nvPicPr>
          <p:cNvPr id="23" name="Picture 22" descr="An abstract genetic concept">
            <a:extLst>
              <a:ext uri="{FF2B5EF4-FFF2-40B4-BE49-F238E27FC236}">
                <a16:creationId xmlns:a16="http://schemas.microsoft.com/office/drawing/2014/main" id="{EF02FD58-E9AD-0630-6793-3AC126AB0A83}"/>
              </a:ext>
            </a:extLst>
          </p:cNvPr>
          <p:cNvPicPr>
            <a:picLocks noChangeAspect="1"/>
          </p:cNvPicPr>
          <p:nvPr/>
        </p:nvPicPr>
        <p:blipFill rotWithShape="1">
          <a:blip r:embed="rId7"/>
          <a:srcRect t="5949" r="2" b="2"/>
          <a:stretch/>
        </p:blipFill>
        <p:spPr>
          <a:xfrm>
            <a:off x="0" y="0"/>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pic>
        <p:nvPicPr>
          <p:cNvPr id="20" name="Picture 19" descr="A map of the united kingdom&#10;&#10;Description automatically generated with medium confidence">
            <a:extLst>
              <a:ext uri="{FF2B5EF4-FFF2-40B4-BE49-F238E27FC236}">
                <a16:creationId xmlns:a16="http://schemas.microsoft.com/office/drawing/2014/main" id="{55A78A3D-CD7D-32D1-0F97-89D651230040}"/>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6608" r="21811" b="-1"/>
          <a:stretch/>
        </p:blipFill>
        <p:spPr>
          <a:xfrm>
            <a:off x="6283727" y="1711914"/>
            <a:ext cx="6255406" cy="5461884"/>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pic>
        <p:nvPicPr>
          <p:cNvPr id="22" name="Picture 21" descr="An abstract genetic concept">
            <a:extLst>
              <a:ext uri="{FF2B5EF4-FFF2-40B4-BE49-F238E27FC236}">
                <a16:creationId xmlns:a16="http://schemas.microsoft.com/office/drawing/2014/main" id="{D956B410-C7AC-ECAC-8F7F-EDF5BB9E5E69}"/>
              </a:ext>
            </a:extLst>
          </p:cNvPr>
          <p:cNvPicPr>
            <a:picLocks noChangeAspect="1"/>
          </p:cNvPicPr>
          <p:nvPr/>
        </p:nvPicPr>
        <p:blipFill rotWithShape="1">
          <a:blip r:embed="rId7"/>
          <a:srcRect r="-2" b="-2"/>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pic>
        <p:nvPicPr>
          <p:cNvPr id="17" name="Picture 16" descr="A screen shot of a computer screen&#10;&#10;Description automatically generated">
            <a:extLst>
              <a:ext uri="{FF2B5EF4-FFF2-40B4-BE49-F238E27FC236}">
                <a16:creationId xmlns:a16="http://schemas.microsoft.com/office/drawing/2014/main" id="{451F2BA2-9B8A-8C1A-3379-BA4069B9A359}"/>
              </a:ext>
            </a:extLst>
          </p:cNvPr>
          <p:cNvPicPr>
            <a:picLocks noChangeAspect="1"/>
          </p:cNvPicPr>
          <p:nvPr/>
        </p:nvPicPr>
        <p:blipFill rotWithShape="1">
          <a:blip r:embed="rId10">
            <a:extLst>
              <a:ext uri="{837473B0-CC2E-450A-ABE3-18F120FF3D39}">
                <a1611:picAttrSrcUrl xmlns:a1611="http://schemas.microsoft.com/office/drawing/2016/11/main" r:id="rId11"/>
              </a:ext>
            </a:extLst>
          </a:blip>
          <a:srcRect r="6240"/>
          <a:stretch/>
        </p:blipFill>
        <p:spPr>
          <a:xfrm>
            <a:off x="7928700" y="-1"/>
            <a:ext cx="4277711" cy="3045402"/>
          </a:xfrm>
          <a:custGeom>
            <a:avLst/>
            <a:gdLst/>
            <a:ahLst/>
            <a:cxnLst/>
            <a:rect l="l" t="t" r="r" b="b"/>
            <a:pathLst>
              <a:path w="4277711" h="3045402">
                <a:moveTo>
                  <a:pt x="5102" y="0"/>
                </a:moveTo>
                <a:lnTo>
                  <a:pt x="4277711" y="0"/>
                </a:lnTo>
                <a:lnTo>
                  <a:pt x="4277711" y="2723810"/>
                </a:lnTo>
                <a:lnTo>
                  <a:pt x="4090449" y="2814019"/>
                </a:lnTo>
                <a:cubicBezTo>
                  <a:pt x="3738190" y="2963012"/>
                  <a:pt x="3350901" y="3045402"/>
                  <a:pt x="2944368" y="3045402"/>
                </a:cubicBezTo>
                <a:cubicBezTo>
                  <a:pt x="1318238" y="3045402"/>
                  <a:pt x="0" y="1727164"/>
                  <a:pt x="0" y="101034"/>
                </a:cubicBezTo>
                <a:close/>
              </a:path>
            </a:pathLst>
          </a:custGeom>
          <a:blipFill>
            <a:blip r:embed="rId12"/>
            <a:stretch>
              <a:fillRect/>
            </a:stretch>
          </a:blipFill>
        </p:spPr>
      </p:pic>
      <p:pic>
        <p:nvPicPr>
          <p:cNvPr id="30" name="Picture 29" descr="A logo with a red circle and gold wings&#10;&#10;Description automatically generated">
            <a:extLst>
              <a:ext uri="{FF2B5EF4-FFF2-40B4-BE49-F238E27FC236}">
                <a16:creationId xmlns:a16="http://schemas.microsoft.com/office/drawing/2014/main" id="{70B4A4CD-9B8F-4413-36FE-62169EA80B30}"/>
              </a:ext>
            </a:extLst>
          </p:cNvPr>
          <p:cNvPicPr>
            <a:picLocks noChangeAspect="1"/>
          </p:cNvPicPr>
          <p:nvPr/>
        </p:nvPicPr>
        <p:blipFill>
          <a:blip r:embed="rId13"/>
          <a:stretch>
            <a:fillRect/>
          </a:stretch>
        </p:blipFill>
        <p:spPr>
          <a:xfrm>
            <a:off x="26127" y="4894419"/>
            <a:ext cx="2987247" cy="1887940"/>
          </a:xfrm>
          <a:prstGeom prst="rect">
            <a:avLst/>
          </a:prstGeom>
        </p:spPr>
      </p:pic>
      <p:sp>
        <p:nvSpPr>
          <p:cNvPr id="24" name="Title 23">
            <a:extLst>
              <a:ext uri="{FF2B5EF4-FFF2-40B4-BE49-F238E27FC236}">
                <a16:creationId xmlns:a16="http://schemas.microsoft.com/office/drawing/2014/main" id="{75230672-8F7D-1F39-0F06-3CCFB0D08AF0}"/>
              </a:ext>
            </a:extLst>
          </p:cNvPr>
          <p:cNvSpPr>
            <a:spLocks noGrp="1"/>
          </p:cNvSpPr>
          <p:nvPr>
            <p:ph type="ctrTitle"/>
          </p:nvPr>
        </p:nvSpPr>
        <p:spPr/>
        <p:txBody>
          <a:bodyPr/>
          <a:lstStyle/>
          <a:p>
            <a:r>
              <a:rPr lang="en-AU" sz="9600" dirty="0">
                <a:solidFill>
                  <a:srgbClr val="B32017"/>
                </a:solidFill>
                <a:effectLst>
                  <a:outerShdw blurRad="50800" dist="38100" dir="2700000" algn="tl" rotWithShape="0">
                    <a:schemeClr val="bg1"/>
                  </a:outerShdw>
                </a:effectLst>
              </a:rPr>
              <a:t>Taking TBO Global</a:t>
            </a:r>
            <a:endParaRPr lang="en-AU" dirty="0">
              <a:solidFill>
                <a:srgbClr val="B32017"/>
              </a:solidFill>
              <a:effectLst>
                <a:outerShdw blurRad="50800" dist="38100" dir="2700000" algn="tl" rotWithShape="0">
                  <a:schemeClr val="bg1"/>
                </a:outerShdw>
              </a:effectLst>
            </a:endParaRPr>
          </a:p>
        </p:txBody>
      </p:sp>
      <p:sp>
        <p:nvSpPr>
          <p:cNvPr id="25" name="Subtitle 24">
            <a:extLst>
              <a:ext uri="{FF2B5EF4-FFF2-40B4-BE49-F238E27FC236}">
                <a16:creationId xmlns:a16="http://schemas.microsoft.com/office/drawing/2014/main" id="{5F18D520-11C2-621E-1C67-23B5CA6EDE95}"/>
              </a:ext>
            </a:extLst>
          </p:cNvPr>
          <p:cNvSpPr>
            <a:spLocks noGrp="1"/>
          </p:cNvSpPr>
          <p:nvPr>
            <p:ph type="subTitle" idx="1"/>
          </p:nvPr>
        </p:nvSpPr>
        <p:spPr>
          <a:xfrm>
            <a:off x="1223854" y="3602038"/>
            <a:ext cx="9744292" cy="1655762"/>
          </a:xfrm>
        </p:spPr>
        <p:txBody>
          <a:bodyPr>
            <a:normAutofit/>
          </a:bodyPr>
          <a:lstStyle/>
          <a:p>
            <a:r>
              <a:rPr lang="en-GB" sz="2000" i="1" dirty="0">
                <a:solidFill>
                  <a:schemeClr val="bg1"/>
                </a:solidFill>
                <a:effectLst>
                  <a:outerShdw blurRad="25400" dist="38100" dir="2700000" algn="tl" rotWithShape="0">
                    <a:srgbClr val="B32017"/>
                  </a:outerShdw>
                </a:effectLst>
                <a:latin typeface="Calibri" panose="020F0502020204030204" pitchFamily="34" charset="0"/>
                <a:ea typeface="Calibri" panose="020F0502020204030204" pitchFamily="34" charset="0"/>
              </a:rPr>
              <a:t>Trajectory data will need to be shared between and across States, regions and all airspace system users to enable collaborative decisions and TBO implementation on a global scale.</a:t>
            </a:r>
          </a:p>
          <a:p>
            <a:r>
              <a:rPr lang="en-GB" sz="2000" i="1" dirty="0">
                <a:solidFill>
                  <a:schemeClr val="bg1"/>
                </a:solidFill>
                <a:effectLst>
                  <a:outerShdw blurRad="25400" dist="38100" dir="2700000" algn="tl" rotWithShape="0">
                    <a:srgbClr val="B32017"/>
                  </a:outerShdw>
                </a:effectLst>
                <a:latin typeface="Calibri" panose="020F0502020204030204" pitchFamily="34" charset="0"/>
                <a:ea typeface="Calibri" panose="020F0502020204030204" pitchFamily="34" charset="0"/>
              </a:rPr>
              <a:t>This session explores the associated challenges and needs to allow the global</a:t>
            </a:r>
            <a:br>
              <a:rPr lang="en-GB" sz="2000" i="1" dirty="0">
                <a:solidFill>
                  <a:schemeClr val="bg1"/>
                </a:solidFill>
                <a:effectLst>
                  <a:outerShdw blurRad="25400" dist="38100" dir="2700000" algn="tl" rotWithShape="0">
                    <a:srgbClr val="B32017"/>
                  </a:outerShdw>
                </a:effectLst>
                <a:latin typeface="Calibri" panose="020F0502020204030204" pitchFamily="34" charset="0"/>
                <a:ea typeface="Calibri" panose="020F0502020204030204" pitchFamily="34" charset="0"/>
              </a:rPr>
            </a:br>
            <a:r>
              <a:rPr lang="en-GB" sz="2000" i="1" dirty="0">
                <a:solidFill>
                  <a:schemeClr val="bg1"/>
                </a:solidFill>
                <a:effectLst>
                  <a:outerShdw blurRad="25400" dist="38100" dir="2700000" algn="tl" rotWithShape="0">
                    <a:srgbClr val="B32017"/>
                  </a:outerShdw>
                </a:effectLst>
                <a:latin typeface="Calibri" panose="020F0502020204030204" pitchFamily="34" charset="0"/>
                <a:ea typeface="Calibri" panose="020F0502020204030204" pitchFamily="34" charset="0"/>
              </a:rPr>
              <a:t>aviation industry to implement and benefit from the TBO concept in a coherent manner</a:t>
            </a:r>
            <a:endParaRPr lang="en-AU" sz="2800" dirty="0">
              <a:solidFill>
                <a:schemeClr val="bg1"/>
              </a:solidFill>
              <a:effectLst>
                <a:outerShdw blurRad="50800" dist="38100" dir="2700000" algn="tl" rotWithShape="0">
                  <a:srgbClr val="FF0000"/>
                </a:outerShdw>
              </a:effectLst>
            </a:endParaRPr>
          </a:p>
        </p:txBody>
      </p:sp>
    </p:spTree>
    <p:extLst>
      <p:ext uri="{BB962C8B-B14F-4D97-AF65-F5344CB8AC3E}">
        <p14:creationId xmlns:p14="http://schemas.microsoft.com/office/powerpoint/2010/main" val="3652284341"/>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n abstract genetic concept">
            <a:extLst>
              <a:ext uri="{FF2B5EF4-FFF2-40B4-BE49-F238E27FC236}">
                <a16:creationId xmlns:a16="http://schemas.microsoft.com/office/drawing/2014/main" id="{B42606D1-9E47-2E6F-FE58-B3A4A62E0BD0}"/>
              </a:ext>
            </a:extLst>
          </p:cNvPr>
          <p:cNvPicPr>
            <a:picLocks noChangeAspect="1"/>
          </p:cNvPicPr>
          <p:nvPr/>
        </p:nvPicPr>
        <p:blipFill rotWithShape="1">
          <a:blip r:embed="rId3"/>
          <a:srcRect r="-2" b="-2"/>
          <a:stretch/>
        </p:blipFill>
        <p:spPr>
          <a:xfrm>
            <a:off x="4015363" y="1348363"/>
            <a:ext cx="4161273" cy="4161273"/>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15" name="TextBox 14">
            <a:extLst>
              <a:ext uri="{FF2B5EF4-FFF2-40B4-BE49-F238E27FC236}">
                <a16:creationId xmlns:a16="http://schemas.microsoft.com/office/drawing/2014/main" id="{54A5A653-C1B2-3E81-B320-5E437F08F42E}"/>
              </a:ext>
            </a:extLst>
          </p:cNvPr>
          <p:cNvSpPr txBox="1"/>
          <p:nvPr/>
        </p:nvSpPr>
        <p:spPr>
          <a:xfrm>
            <a:off x="4894801" y="2061032"/>
            <a:ext cx="2402396" cy="1015663"/>
          </a:xfrm>
          <a:prstGeom prst="rect">
            <a:avLst/>
          </a:prstGeom>
          <a:noFill/>
        </p:spPr>
        <p:txBody>
          <a:bodyPr wrap="square" rtlCol="0">
            <a:spAutoFit/>
            <a:scene3d>
              <a:camera prst="orthographicFront"/>
              <a:lightRig rig="threePt" dir="t"/>
            </a:scene3d>
            <a:sp3d extrusionH="57150" contourW="12700">
              <a:bevelT w="38100" h="38100" prst="convex"/>
              <a:contourClr>
                <a:schemeClr val="tx1"/>
              </a:contourClr>
            </a:sp3d>
          </a:bodyPr>
          <a:lstStyle/>
          <a:p>
            <a:pPr algn="ctr"/>
            <a:r>
              <a:rPr lang="en-AU" sz="6000" dirty="0">
                <a:solidFill>
                  <a:schemeClr val="bg1"/>
                </a:solidFill>
              </a:rPr>
              <a:t>The</a:t>
            </a:r>
          </a:p>
        </p:txBody>
      </p:sp>
      <p:sp>
        <p:nvSpPr>
          <p:cNvPr id="16" name="TextBox 15">
            <a:extLst>
              <a:ext uri="{FF2B5EF4-FFF2-40B4-BE49-F238E27FC236}">
                <a16:creationId xmlns:a16="http://schemas.microsoft.com/office/drawing/2014/main" id="{E7D96352-81FC-31AC-9CB5-281E22FE031E}"/>
              </a:ext>
            </a:extLst>
          </p:cNvPr>
          <p:cNvSpPr txBox="1"/>
          <p:nvPr/>
        </p:nvSpPr>
        <p:spPr>
          <a:xfrm>
            <a:off x="5689119" y="2644169"/>
            <a:ext cx="813760" cy="1569660"/>
          </a:xfrm>
          <a:prstGeom prst="rect">
            <a:avLst/>
          </a:prstGeom>
          <a:noFill/>
        </p:spPr>
        <p:txBody>
          <a:bodyPr wrap="square" rtlCol="0">
            <a:spAutoFit/>
            <a:scene3d>
              <a:camera prst="orthographicFront"/>
              <a:lightRig rig="threePt" dir="t"/>
            </a:scene3d>
            <a:sp3d extrusionH="57150" contourW="12700">
              <a:bevelT w="38100" h="38100" prst="convex"/>
              <a:contourClr>
                <a:schemeClr val="tx1"/>
              </a:contourClr>
            </a:sp3d>
          </a:bodyPr>
          <a:lstStyle>
            <a:defPPr>
              <a:defRPr lang="en-US"/>
            </a:defPPr>
            <a:lvl1pPr algn="ctr">
              <a:defRPr sz="6000">
                <a:solidFill>
                  <a:schemeClr val="bg1"/>
                </a:solidFill>
              </a:defRPr>
            </a:lvl1pPr>
          </a:lstStyle>
          <a:p>
            <a:r>
              <a:rPr lang="en-AU" sz="9600" dirty="0"/>
              <a:t>5</a:t>
            </a:r>
          </a:p>
        </p:txBody>
      </p:sp>
      <p:sp>
        <p:nvSpPr>
          <p:cNvPr id="19" name="TextBox 18">
            <a:extLst>
              <a:ext uri="{FF2B5EF4-FFF2-40B4-BE49-F238E27FC236}">
                <a16:creationId xmlns:a16="http://schemas.microsoft.com/office/drawing/2014/main" id="{EFB72F79-65E6-5AE1-A3FE-A55F61A3C4D1}"/>
              </a:ext>
            </a:extLst>
          </p:cNvPr>
          <p:cNvSpPr txBox="1"/>
          <p:nvPr/>
        </p:nvSpPr>
        <p:spPr>
          <a:xfrm>
            <a:off x="4894801" y="3659832"/>
            <a:ext cx="2402396" cy="1015663"/>
          </a:xfrm>
          <a:prstGeom prst="rect">
            <a:avLst/>
          </a:prstGeom>
          <a:noFill/>
        </p:spPr>
        <p:txBody>
          <a:bodyPr wrap="square" rtlCol="0">
            <a:spAutoFit/>
            <a:scene3d>
              <a:camera prst="orthographicFront"/>
              <a:lightRig rig="threePt" dir="t"/>
            </a:scene3d>
            <a:sp3d extrusionH="57150" contourW="12700">
              <a:bevelT w="38100" h="38100" prst="convex"/>
              <a:contourClr>
                <a:schemeClr val="tx1"/>
              </a:contourClr>
            </a:sp3d>
          </a:bodyPr>
          <a:lstStyle/>
          <a:p>
            <a:pPr algn="ctr"/>
            <a:r>
              <a:rPr lang="en-AU" sz="6000" dirty="0">
                <a:solidFill>
                  <a:schemeClr val="bg1"/>
                </a:solidFill>
              </a:rPr>
              <a:t>Quick</a:t>
            </a:r>
          </a:p>
        </p:txBody>
      </p:sp>
    </p:spTree>
    <p:extLst>
      <p:ext uri="{BB962C8B-B14F-4D97-AF65-F5344CB8AC3E}">
        <p14:creationId xmlns:p14="http://schemas.microsoft.com/office/powerpoint/2010/main" val="3260178796"/>
      </p:ext>
    </p:extLst>
  </p:cSld>
  <p:clrMapOvr>
    <a:masterClrMapping/>
  </p:clrMapOvr>
  <p:transition spd="slow" advClick="0" advTm="1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3EDBAD66-14AA-9EE8-8AAC-146282D2DC26}"/>
              </a:ext>
            </a:extLst>
          </p:cNvPr>
          <p:cNvSpPr/>
          <p:nvPr/>
        </p:nvSpPr>
        <p:spPr>
          <a:xfrm>
            <a:off x="4811501" y="2404967"/>
            <a:ext cx="2569000" cy="2569000"/>
          </a:xfrm>
          <a:custGeom>
            <a:avLst/>
            <a:gdLst>
              <a:gd name="connsiteX0" fmla="*/ 0 w 2051843"/>
              <a:gd name="connsiteY0" fmla="*/ 1025922 h 2051843"/>
              <a:gd name="connsiteX1" fmla="*/ 1025922 w 2051843"/>
              <a:gd name="connsiteY1" fmla="*/ 0 h 2051843"/>
              <a:gd name="connsiteX2" fmla="*/ 2051844 w 2051843"/>
              <a:gd name="connsiteY2" fmla="*/ 1025922 h 2051843"/>
              <a:gd name="connsiteX3" fmla="*/ 1025922 w 2051843"/>
              <a:gd name="connsiteY3" fmla="*/ 2051844 h 2051843"/>
              <a:gd name="connsiteX4" fmla="*/ 0 w 2051843"/>
              <a:gd name="connsiteY4" fmla="*/ 1025922 h 20518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1843" h="2051843">
                <a:moveTo>
                  <a:pt x="0" y="1025922"/>
                </a:moveTo>
                <a:cubicBezTo>
                  <a:pt x="0" y="459321"/>
                  <a:pt x="459321" y="0"/>
                  <a:pt x="1025922" y="0"/>
                </a:cubicBezTo>
                <a:cubicBezTo>
                  <a:pt x="1592523" y="0"/>
                  <a:pt x="2051844" y="459321"/>
                  <a:pt x="2051844" y="1025922"/>
                </a:cubicBezTo>
                <a:cubicBezTo>
                  <a:pt x="2051844" y="1592523"/>
                  <a:pt x="1592523" y="2051844"/>
                  <a:pt x="1025922" y="2051844"/>
                </a:cubicBezTo>
                <a:cubicBezTo>
                  <a:pt x="459321" y="2051844"/>
                  <a:pt x="0" y="1592523"/>
                  <a:pt x="0" y="1025922"/>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8905" tIns="358905" rIns="358905" bIns="358905" numCol="1" spcCol="1270" anchor="ctr" anchorCtr="0">
            <a:noAutofit/>
          </a:bodyPr>
          <a:lstStyle/>
          <a:p>
            <a:pPr marL="0" lvl="0" indent="0" algn="ctr" defTabSz="2044700">
              <a:lnSpc>
                <a:spcPct val="90000"/>
              </a:lnSpc>
              <a:spcBef>
                <a:spcPct val="0"/>
              </a:spcBef>
              <a:spcAft>
                <a:spcPct val="35000"/>
              </a:spcAft>
              <a:buNone/>
            </a:pPr>
            <a:endParaRPr lang="en-GB" sz="4600" kern="1200"/>
          </a:p>
        </p:txBody>
      </p:sp>
      <p:grpSp>
        <p:nvGrpSpPr>
          <p:cNvPr id="22" name="Group 21">
            <a:extLst>
              <a:ext uri="{FF2B5EF4-FFF2-40B4-BE49-F238E27FC236}">
                <a16:creationId xmlns:a16="http://schemas.microsoft.com/office/drawing/2014/main" id="{B097E0BD-72A9-1B38-4431-03F0AB80BCC6}"/>
              </a:ext>
            </a:extLst>
          </p:cNvPr>
          <p:cNvGrpSpPr/>
          <p:nvPr/>
        </p:nvGrpSpPr>
        <p:grpSpPr>
          <a:xfrm>
            <a:off x="4842365" y="2435719"/>
            <a:ext cx="2507268" cy="2507268"/>
            <a:chOff x="4015384" y="1348384"/>
            <a:chExt cx="2290384" cy="2290384"/>
          </a:xfrm>
        </p:grpSpPr>
        <p:pic>
          <p:nvPicPr>
            <p:cNvPr id="23" name="Picture 22" descr="An abstract genetic concept">
              <a:extLst>
                <a:ext uri="{FF2B5EF4-FFF2-40B4-BE49-F238E27FC236}">
                  <a16:creationId xmlns:a16="http://schemas.microsoft.com/office/drawing/2014/main" id="{CA05B303-B233-D27A-20DC-ED22488577C3}"/>
                </a:ext>
              </a:extLst>
            </p:cNvPr>
            <p:cNvPicPr>
              <a:picLocks noChangeAspect="1"/>
            </p:cNvPicPr>
            <p:nvPr/>
          </p:nvPicPr>
          <p:blipFill rotWithShape="1">
            <a:blip r:embed="rId3"/>
            <a:srcRect r="-2" b="-2"/>
            <a:stretch/>
          </p:blipFill>
          <p:spPr>
            <a:xfrm>
              <a:off x="4015384" y="1348384"/>
              <a:ext cx="2290384" cy="2290384"/>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24" name="TextBox 23">
              <a:extLst>
                <a:ext uri="{FF2B5EF4-FFF2-40B4-BE49-F238E27FC236}">
                  <a16:creationId xmlns:a16="http://schemas.microsoft.com/office/drawing/2014/main" id="{74F9166F-45A4-2D56-0806-E5EAC55DEECB}"/>
                </a:ext>
              </a:extLst>
            </p:cNvPr>
            <p:cNvSpPr txBox="1"/>
            <p:nvPr/>
          </p:nvSpPr>
          <p:spPr>
            <a:xfrm>
              <a:off x="4499431" y="1761195"/>
              <a:ext cx="1322290" cy="584775"/>
            </a:xfrm>
            <a:prstGeom prst="rect">
              <a:avLst/>
            </a:prstGeom>
            <a:noFill/>
          </p:spPr>
          <p:txBody>
            <a:bodyPr wrap="square" rtlCol="0">
              <a:spAutoFit/>
              <a:scene3d>
                <a:camera prst="orthographicFront"/>
                <a:lightRig rig="threePt" dir="t"/>
              </a:scene3d>
              <a:sp3d extrusionH="57150" contourW="12700">
                <a:bevelT w="38100" h="38100" prst="convex"/>
                <a:contourClr>
                  <a:schemeClr val="tx1"/>
                </a:contourClr>
              </a:sp3d>
            </a:bodyPr>
            <a:lstStyle/>
            <a:p>
              <a:pPr algn="ctr"/>
              <a:r>
                <a:rPr lang="en-AU" sz="3200" dirty="0">
                  <a:solidFill>
                    <a:schemeClr val="bg1"/>
                  </a:solidFill>
                </a:rPr>
                <a:t>The</a:t>
              </a:r>
            </a:p>
          </p:txBody>
        </p:sp>
        <p:sp>
          <p:nvSpPr>
            <p:cNvPr id="25" name="TextBox 24">
              <a:extLst>
                <a:ext uri="{FF2B5EF4-FFF2-40B4-BE49-F238E27FC236}">
                  <a16:creationId xmlns:a16="http://schemas.microsoft.com/office/drawing/2014/main" id="{A6AAD167-FD92-B72C-14BA-872B9AF60304}"/>
                </a:ext>
              </a:extLst>
            </p:cNvPr>
            <p:cNvSpPr txBox="1"/>
            <p:nvPr/>
          </p:nvSpPr>
          <p:spPr>
            <a:xfrm>
              <a:off x="4936627" y="2082156"/>
              <a:ext cx="447897"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tx1"/>
                </a:contourClr>
              </a:sp3d>
            </a:bodyPr>
            <a:lstStyle>
              <a:defPPr>
                <a:defRPr lang="en-US"/>
              </a:defPPr>
              <a:lvl1pPr algn="ctr">
                <a:defRPr sz="6000">
                  <a:solidFill>
                    <a:schemeClr val="bg1"/>
                  </a:solidFill>
                </a:defRPr>
              </a:lvl1pPr>
            </a:lstStyle>
            <a:p>
              <a:r>
                <a:rPr lang="en-AU" sz="5400" dirty="0"/>
                <a:t>5</a:t>
              </a:r>
            </a:p>
          </p:txBody>
        </p:sp>
        <p:sp>
          <p:nvSpPr>
            <p:cNvPr id="26" name="TextBox 25">
              <a:extLst>
                <a:ext uri="{FF2B5EF4-FFF2-40B4-BE49-F238E27FC236}">
                  <a16:creationId xmlns:a16="http://schemas.microsoft.com/office/drawing/2014/main" id="{2F21D82C-A53F-44A2-830E-10A5458855EA}"/>
                </a:ext>
              </a:extLst>
            </p:cNvPr>
            <p:cNvSpPr txBox="1"/>
            <p:nvPr/>
          </p:nvSpPr>
          <p:spPr>
            <a:xfrm>
              <a:off x="4499431" y="2641182"/>
              <a:ext cx="1322290" cy="584775"/>
            </a:xfrm>
            <a:prstGeom prst="rect">
              <a:avLst/>
            </a:prstGeom>
            <a:noFill/>
          </p:spPr>
          <p:txBody>
            <a:bodyPr wrap="square" rtlCol="0">
              <a:spAutoFit/>
              <a:scene3d>
                <a:camera prst="orthographicFront"/>
                <a:lightRig rig="threePt" dir="t"/>
              </a:scene3d>
              <a:sp3d extrusionH="57150" contourW="12700">
                <a:bevelT w="38100" h="38100" prst="convex"/>
                <a:contourClr>
                  <a:schemeClr val="tx1"/>
                </a:contourClr>
              </a:sp3d>
            </a:bodyPr>
            <a:lstStyle/>
            <a:p>
              <a:pPr algn="ctr"/>
              <a:r>
                <a:rPr lang="en-AU" sz="3200" dirty="0">
                  <a:solidFill>
                    <a:schemeClr val="bg1"/>
                  </a:solidFill>
                </a:rPr>
                <a:t>Quick</a:t>
              </a:r>
            </a:p>
          </p:txBody>
        </p:sp>
      </p:grpSp>
      <p:grpSp>
        <p:nvGrpSpPr>
          <p:cNvPr id="16" name="Group 15">
            <a:extLst>
              <a:ext uri="{FF2B5EF4-FFF2-40B4-BE49-F238E27FC236}">
                <a16:creationId xmlns:a16="http://schemas.microsoft.com/office/drawing/2014/main" id="{AD9BF003-BC76-45E2-6559-C36C5FDBE884}"/>
              </a:ext>
            </a:extLst>
          </p:cNvPr>
          <p:cNvGrpSpPr/>
          <p:nvPr/>
        </p:nvGrpSpPr>
        <p:grpSpPr>
          <a:xfrm>
            <a:off x="5142847" y="62672"/>
            <a:ext cx="1906306" cy="1798300"/>
            <a:chOff x="5142846" y="62672"/>
            <a:chExt cx="1906306" cy="1798300"/>
          </a:xfrm>
        </p:grpSpPr>
        <p:grpSp>
          <p:nvGrpSpPr>
            <p:cNvPr id="2" name="Group 1">
              <a:extLst>
                <a:ext uri="{FF2B5EF4-FFF2-40B4-BE49-F238E27FC236}">
                  <a16:creationId xmlns:a16="http://schemas.microsoft.com/office/drawing/2014/main" id="{D402B967-BE2E-7EA5-2968-2FEEA98B7116}"/>
                </a:ext>
              </a:extLst>
            </p:cNvPr>
            <p:cNvGrpSpPr/>
            <p:nvPr/>
          </p:nvGrpSpPr>
          <p:grpSpPr>
            <a:xfrm>
              <a:off x="5196849" y="62672"/>
              <a:ext cx="1798300" cy="1798300"/>
              <a:chOff x="5196850" y="62673"/>
              <a:chExt cx="1798300" cy="1798300"/>
            </a:xfrm>
          </p:grpSpPr>
          <p:sp>
            <p:nvSpPr>
              <p:cNvPr id="13" name="Freeform 12">
                <a:extLst>
                  <a:ext uri="{FF2B5EF4-FFF2-40B4-BE49-F238E27FC236}">
                    <a16:creationId xmlns:a16="http://schemas.microsoft.com/office/drawing/2014/main" id="{88C85567-E23C-87FA-B2EB-EC3F0CF1CF8E}"/>
                  </a:ext>
                </a:extLst>
              </p:cNvPr>
              <p:cNvSpPr/>
              <p:nvPr/>
            </p:nvSpPr>
            <p:spPr>
              <a:xfrm>
                <a:off x="5196850" y="62673"/>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28" name="Picture 27" descr="An abstract genetic concept">
                <a:extLst>
                  <a:ext uri="{FF2B5EF4-FFF2-40B4-BE49-F238E27FC236}">
                    <a16:creationId xmlns:a16="http://schemas.microsoft.com/office/drawing/2014/main" id="{50E62A42-C9E7-ECBD-E7BC-6CD88C8E5EED}"/>
                  </a:ext>
                </a:extLst>
              </p:cNvPr>
              <p:cNvPicPr>
                <a:picLocks noChangeAspect="1"/>
              </p:cNvPicPr>
              <p:nvPr/>
            </p:nvPicPr>
            <p:blipFill rotWithShape="1">
              <a:blip r:embed="rId3"/>
              <a:srcRect r="-2" b="-2"/>
              <a:stretch/>
            </p:blipFill>
            <p:spPr>
              <a:xfrm>
                <a:off x="5250000" y="115823"/>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7" name="TextBox 6">
              <a:extLst>
                <a:ext uri="{FF2B5EF4-FFF2-40B4-BE49-F238E27FC236}">
                  <a16:creationId xmlns:a16="http://schemas.microsoft.com/office/drawing/2014/main" id="{AF003FFD-7A4A-BB4E-62B5-97ACB17811B0}"/>
                </a:ext>
              </a:extLst>
            </p:cNvPr>
            <p:cNvSpPr txBox="1"/>
            <p:nvPr/>
          </p:nvSpPr>
          <p:spPr>
            <a:xfrm>
              <a:off x="5142846" y="761767"/>
              <a:ext cx="1906306" cy="400110"/>
            </a:xfrm>
            <a:prstGeom prst="rect">
              <a:avLst/>
            </a:prstGeom>
            <a:noFill/>
          </p:spPr>
          <p:txBody>
            <a:bodyPr wrap="square" rtlCol="0">
              <a:spAutoFit/>
            </a:bodyPr>
            <a:lstStyle/>
            <a:p>
              <a:pPr algn="ctr"/>
              <a:r>
                <a:rPr lang="en-AU" sz="2000" b="1" dirty="0">
                  <a:ln w="6600">
                    <a:solidFill>
                      <a:schemeClr val="tx1"/>
                    </a:solidFill>
                    <a:prstDash val="solid"/>
                  </a:ln>
                  <a:solidFill>
                    <a:srgbClr val="B32017"/>
                  </a:solidFill>
                  <a:effectLst>
                    <a:outerShdw dist="38100" dir="2700000" algn="tl" rotWithShape="0">
                      <a:schemeClr val="accent2"/>
                    </a:outerShdw>
                  </a:effectLst>
                </a:rPr>
                <a:t>The Imperative</a:t>
              </a:r>
            </a:p>
          </p:txBody>
        </p:sp>
      </p:grpSp>
      <p:grpSp>
        <p:nvGrpSpPr>
          <p:cNvPr id="18" name="Group 17">
            <a:extLst>
              <a:ext uri="{FF2B5EF4-FFF2-40B4-BE49-F238E27FC236}">
                <a16:creationId xmlns:a16="http://schemas.microsoft.com/office/drawing/2014/main" id="{51E307B0-4A4C-1B72-D260-2F6B1C0862A2}"/>
              </a:ext>
            </a:extLst>
          </p:cNvPr>
          <p:cNvGrpSpPr/>
          <p:nvPr/>
        </p:nvGrpSpPr>
        <p:grpSpPr>
          <a:xfrm>
            <a:off x="7586589" y="1947429"/>
            <a:ext cx="2207109" cy="1798300"/>
            <a:chOff x="7586589" y="1947429"/>
            <a:chExt cx="2207109" cy="1798300"/>
          </a:xfrm>
        </p:grpSpPr>
        <p:sp>
          <p:nvSpPr>
            <p:cNvPr id="14" name="Freeform 13">
              <a:extLst>
                <a:ext uri="{FF2B5EF4-FFF2-40B4-BE49-F238E27FC236}">
                  <a16:creationId xmlns:a16="http://schemas.microsoft.com/office/drawing/2014/main" id="{A3BA0606-3F71-655D-084A-ADFDD73EB2BC}"/>
                </a:ext>
              </a:extLst>
            </p:cNvPr>
            <p:cNvSpPr/>
            <p:nvPr/>
          </p:nvSpPr>
          <p:spPr>
            <a:xfrm>
              <a:off x="7790994" y="1947429"/>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29" name="Picture 28" descr="An abstract genetic concept">
              <a:extLst>
                <a:ext uri="{FF2B5EF4-FFF2-40B4-BE49-F238E27FC236}">
                  <a16:creationId xmlns:a16="http://schemas.microsoft.com/office/drawing/2014/main" id="{49272CDA-8145-56EF-DC44-A631B987F85D}"/>
                </a:ext>
              </a:extLst>
            </p:cNvPr>
            <p:cNvPicPr>
              <a:picLocks noChangeAspect="1"/>
            </p:cNvPicPr>
            <p:nvPr/>
          </p:nvPicPr>
          <p:blipFill rotWithShape="1">
            <a:blip r:embed="rId3"/>
            <a:srcRect r="-2" b="-2"/>
            <a:stretch/>
          </p:blipFill>
          <p:spPr>
            <a:xfrm>
              <a:off x="7844144" y="2000579"/>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9" name="TextBox 8">
              <a:extLst>
                <a:ext uri="{FF2B5EF4-FFF2-40B4-BE49-F238E27FC236}">
                  <a16:creationId xmlns:a16="http://schemas.microsoft.com/office/drawing/2014/main" id="{2A639D53-FA7A-E664-9D06-DE48CBD9BAFD}"/>
                </a:ext>
              </a:extLst>
            </p:cNvPr>
            <p:cNvSpPr txBox="1"/>
            <p:nvPr/>
          </p:nvSpPr>
          <p:spPr>
            <a:xfrm>
              <a:off x="7586589" y="2702954"/>
              <a:ext cx="2207109" cy="369332"/>
            </a:xfrm>
            <a:prstGeom prst="rect">
              <a:avLst/>
            </a:prstGeom>
            <a:noFill/>
          </p:spPr>
          <p:txBody>
            <a:bodyPr wrap="square" rtlCol="0">
              <a:spAutoFit/>
            </a:bodyPr>
            <a:lstStyle/>
            <a:p>
              <a:pPr algn="ctr"/>
              <a:r>
                <a:rPr lang="en-AU" b="1" dirty="0">
                  <a:ln w="6600">
                    <a:solidFill>
                      <a:schemeClr val="tx1"/>
                    </a:solidFill>
                    <a:prstDash val="solid"/>
                  </a:ln>
                  <a:solidFill>
                    <a:srgbClr val="B32017"/>
                  </a:solidFill>
                  <a:effectLst>
                    <a:outerShdw dist="38100" dir="2700000" algn="tl" rotWithShape="0">
                      <a:schemeClr val="accent2"/>
                    </a:outerShdw>
                  </a:effectLst>
                </a:rPr>
                <a:t>The Environment</a:t>
              </a:r>
            </a:p>
          </p:txBody>
        </p:sp>
      </p:grpSp>
      <p:grpSp>
        <p:nvGrpSpPr>
          <p:cNvPr id="19" name="Group 18">
            <a:extLst>
              <a:ext uri="{FF2B5EF4-FFF2-40B4-BE49-F238E27FC236}">
                <a16:creationId xmlns:a16="http://schemas.microsoft.com/office/drawing/2014/main" id="{3F16AFBA-A3BE-C6FE-817A-3A5FBF9E3646}"/>
              </a:ext>
            </a:extLst>
          </p:cNvPr>
          <p:cNvGrpSpPr/>
          <p:nvPr/>
        </p:nvGrpSpPr>
        <p:grpSpPr>
          <a:xfrm>
            <a:off x="6595715" y="4997028"/>
            <a:ext cx="2207109" cy="1798300"/>
            <a:chOff x="6595715" y="4997028"/>
            <a:chExt cx="2207109" cy="1798300"/>
          </a:xfrm>
        </p:grpSpPr>
        <p:grpSp>
          <p:nvGrpSpPr>
            <p:cNvPr id="4" name="Group 3">
              <a:extLst>
                <a:ext uri="{FF2B5EF4-FFF2-40B4-BE49-F238E27FC236}">
                  <a16:creationId xmlns:a16="http://schemas.microsoft.com/office/drawing/2014/main" id="{F7135B09-7760-E1D9-82EC-1AF789BBD5EC}"/>
                </a:ext>
              </a:extLst>
            </p:cNvPr>
            <p:cNvGrpSpPr/>
            <p:nvPr/>
          </p:nvGrpSpPr>
          <p:grpSpPr>
            <a:xfrm>
              <a:off x="6800120" y="4997028"/>
              <a:ext cx="1798300" cy="1798300"/>
              <a:chOff x="6800120" y="4997028"/>
              <a:chExt cx="1798300" cy="1798300"/>
            </a:xfrm>
          </p:grpSpPr>
          <p:sp>
            <p:nvSpPr>
              <p:cNvPr id="17" name="Freeform 16">
                <a:extLst>
                  <a:ext uri="{FF2B5EF4-FFF2-40B4-BE49-F238E27FC236}">
                    <a16:creationId xmlns:a16="http://schemas.microsoft.com/office/drawing/2014/main" id="{B06E39C4-D24C-E0D6-39E2-4C9271522520}"/>
                  </a:ext>
                </a:extLst>
              </p:cNvPr>
              <p:cNvSpPr/>
              <p:nvPr/>
            </p:nvSpPr>
            <p:spPr>
              <a:xfrm>
                <a:off x="6800120" y="4997028"/>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31" name="Picture 30" descr="An abstract genetic concept">
                <a:extLst>
                  <a:ext uri="{FF2B5EF4-FFF2-40B4-BE49-F238E27FC236}">
                    <a16:creationId xmlns:a16="http://schemas.microsoft.com/office/drawing/2014/main" id="{7F423AA0-ACD3-3A54-E5E3-9B297A6D57A7}"/>
                  </a:ext>
                </a:extLst>
              </p:cNvPr>
              <p:cNvPicPr>
                <a:picLocks noChangeAspect="1"/>
              </p:cNvPicPr>
              <p:nvPr/>
            </p:nvPicPr>
            <p:blipFill rotWithShape="1">
              <a:blip r:embed="rId3"/>
              <a:srcRect r="-2" b="-2"/>
              <a:stretch/>
            </p:blipFill>
            <p:spPr>
              <a:xfrm>
                <a:off x="6853270" y="5050178"/>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0" name="TextBox 9">
              <a:extLst>
                <a:ext uri="{FF2B5EF4-FFF2-40B4-BE49-F238E27FC236}">
                  <a16:creationId xmlns:a16="http://schemas.microsoft.com/office/drawing/2014/main" id="{9AD7DFC5-60A0-78C5-99F9-F24564DBB130}"/>
                </a:ext>
              </a:extLst>
            </p:cNvPr>
            <p:cNvSpPr txBox="1"/>
            <p:nvPr/>
          </p:nvSpPr>
          <p:spPr>
            <a:xfrm>
              <a:off x="6595715" y="5711512"/>
              <a:ext cx="2207109" cy="369332"/>
            </a:xfrm>
            <a:prstGeom prst="rect">
              <a:avLst/>
            </a:prstGeom>
            <a:noFill/>
          </p:spPr>
          <p:txBody>
            <a:bodyPr wrap="square" rtlCol="0">
              <a:spAutoFit/>
            </a:bodyPr>
            <a:lstStyle/>
            <a:p>
              <a:pPr algn="ctr"/>
              <a:r>
                <a:rPr lang="en-AU" b="1" dirty="0">
                  <a:ln w="6600">
                    <a:solidFill>
                      <a:schemeClr val="tx1"/>
                    </a:solidFill>
                    <a:prstDash val="solid"/>
                  </a:ln>
                  <a:solidFill>
                    <a:srgbClr val="B32017"/>
                  </a:solidFill>
                  <a:effectLst>
                    <a:outerShdw dist="38100" dir="2700000" algn="tl" rotWithShape="0">
                      <a:schemeClr val="accent2"/>
                    </a:outerShdw>
                  </a:effectLst>
                </a:rPr>
                <a:t>The Definition</a:t>
              </a:r>
            </a:p>
          </p:txBody>
        </p:sp>
      </p:grpSp>
      <p:grpSp>
        <p:nvGrpSpPr>
          <p:cNvPr id="30" name="Group 29">
            <a:extLst>
              <a:ext uri="{FF2B5EF4-FFF2-40B4-BE49-F238E27FC236}">
                <a16:creationId xmlns:a16="http://schemas.microsoft.com/office/drawing/2014/main" id="{4CBA3C52-4C28-49B8-F29B-4C1B05EFA27C}"/>
              </a:ext>
            </a:extLst>
          </p:cNvPr>
          <p:cNvGrpSpPr/>
          <p:nvPr/>
        </p:nvGrpSpPr>
        <p:grpSpPr>
          <a:xfrm>
            <a:off x="3389177" y="4997028"/>
            <a:ext cx="2207109" cy="1798300"/>
            <a:chOff x="3389177" y="4997028"/>
            <a:chExt cx="2207109" cy="1798300"/>
          </a:xfrm>
        </p:grpSpPr>
        <p:grpSp>
          <p:nvGrpSpPr>
            <p:cNvPr id="5" name="Group 4">
              <a:extLst>
                <a:ext uri="{FF2B5EF4-FFF2-40B4-BE49-F238E27FC236}">
                  <a16:creationId xmlns:a16="http://schemas.microsoft.com/office/drawing/2014/main" id="{D546E914-96A5-1107-2F73-CB120796CD68}"/>
                </a:ext>
              </a:extLst>
            </p:cNvPr>
            <p:cNvGrpSpPr/>
            <p:nvPr/>
          </p:nvGrpSpPr>
          <p:grpSpPr>
            <a:xfrm>
              <a:off x="3593582" y="4997028"/>
              <a:ext cx="1798300" cy="1798300"/>
              <a:chOff x="3593582" y="4997028"/>
              <a:chExt cx="1798300" cy="1798300"/>
            </a:xfrm>
          </p:grpSpPr>
          <p:sp>
            <p:nvSpPr>
              <p:cNvPr id="20" name="Freeform 19">
                <a:extLst>
                  <a:ext uri="{FF2B5EF4-FFF2-40B4-BE49-F238E27FC236}">
                    <a16:creationId xmlns:a16="http://schemas.microsoft.com/office/drawing/2014/main" id="{69564982-F72B-E8A5-4770-84FCBF71E7EA}"/>
                  </a:ext>
                </a:extLst>
              </p:cNvPr>
              <p:cNvSpPr/>
              <p:nvPr/>
            </p:nvSpPr>
            <p:spPr>
              <a:xfrm>
                <a:off x="3593582" y="4997028"/>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32" name="Picture 31" descr="An abstract genetic concept">
                <a:extLst>
                  <a:ext uri="{FF2B5EF4-FFF2-40B4-BE49-F238E27FC236}">
                    <a16:creationId xmlns:a16="http://schemas.microsoft.com/office/drawing/2014/main" id="{1E780BDD-CAC6-0CE8-CF56-B887AA17365D}"/>
                  </a:ext>
                </a:extLst>
              </p:cNvPr>
              <p:cNvPicPr>
                <a:picLocks noChangeAspect="1"/>
              </p:cNvPicPr>
              <p:nvPr/>
            </p:nvPicPr>
            <p:blipFill rotWithShape="1">
              <a:blip r:embed="rId3"/>
              <a:srcRect r="-2" b="-2"/>
              <a:stretch/>
            </p:blipFill>
            <p:spPr>
              <a:xfrm>
                <a:off x="3646732" y="5050178"/>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1" name="TextBox 10">
              <a:extLst>
                <a:ext uri="{FF2B5EF4-FFF2-40B4-BE49-F238E27FC236}">
                  <a16:creationId xmlns:a16="http://schemas.microsoft.com/office/drawing/2014/main" id="{F4C07FDF-86C6-0BA3-EF92-9A065CADE33C}"/>
                </a:ext>
              </a:extLst>
            </p:cNvPr>
            <p:cNvSpPr txBox="1"/>
            <p:nvPr/>
          </p:nvSpPr>
          <p:spPr>
            <a:xfrm>
              <a:off x="3389177" y="5711512"/>
              <a:ext cx="2207109" cy="369332"/>
            </a:xfrm>
            <a:prstGeom prst="rect">
              <a:avLst/>
            </a:prstGeom>
            <a:noFill/>
          </p:spPr>
          <p:txBody>
            <a:bodyPr wrap="square" rtlCol="0">
              <a:spAutoFit/>
            </a:bodyPr>
            <a:lstStyle/>
            <a:p>
              <a:pPr algn="ctr"/>
              <a:r>
                <a:rPr lang="en-AU" b="1" dirty="0">
                  <a:ln w="6600">
                    <a:solidFill>
                      <a:schemeClr val="tx1"/>
                    </a:solidFill>
                    <a:prstDash val="solid"/>
                  </a:ln>
                  <a:solidFill>
                    <a:srgbClr val="B32017"/>
                  </a:solidFill>
                  <a:effectLst>
                    <a:outerShdw dist="38100" dir="2700000" algn="tl" rotWithShape="0">
                      <a:schemeClr val="accent2"/>
                    </a:outerShdw>
                  </a:effectLst>
                </a:rPr>
                <a:t>Technology</a:t>
              </a:r>
            </a:p>
          </p:txBody>
        </p:sp>
      </p:grpSp>
      <p:grpSp>
        <p:nvGrpSpPr>
          <p:cNvPr id="33" name="Group 32">
            <a:extLst>
              <a:ext uri="{FF2B5EF4-FFF2-40B4-BE49-F238E27FC236}">
                <a16:creationId xmlns:a16="http://schemas.microsoft.com/office/drawing/2014/main" id="{1F38C1DB-6F2F-D189-C4B5-D7F256CB0804}"/>
              </a:ext>
            </a:extLst>
          </p:cNvPr>
          <p:cNvGrpSpPr/>
          <p:nvPr/>
        </p:nvGrpSpPr>
        <p:grpSpPr>
          <a:xfrm>
            <a:off x="2398304" y="1947429"/>
            <a:ext cx="2207109" cy="1798300"/>
            <a:chOff x="2398304" y="1947429"/>
            <a:chExt cx="2207109" cy="1798300"/>
          </a:xfrm>
        </p:grpSpPr>
        <p:grpSp>
          <p:nvGrpSpPr>
            <p:cNvPr id="6" name="Group 5">
              <a:extLst>
                <a:ext uri="{FF2B5EF4-FFF2-40B4-BE49-F238E27FC236}">
                  <a16:creationId xmlns:a16="http://schemas.microsoft.com/office/drawing/2014/main" id="{666B1453-6B2E-B7F5-F8C7-05C69B090435}"/>
                </a:ext>
              </a:extLst>
            </p:cNvPr>
            <p:cNvGrpSpPr/>
            <p:nvPr/>
          </p:nvGrpSpPr>
          <p:grpSpPr>
            <a:xfrm>
              <a:off x="2602707" y="1947429"/>
              <a:ext cx="1798300" cy="1798300"/>
              <a:chOff x="2602707" y="1947429"/>
              <a:chExt cx="1798300" cy="1798300"/>
            </a:xfrm>
          </p:grpSpPr>
          <p:sp>
            <p:nvSpPr>
              <p:cNvPr id="21" name="Freeform 20">
                <a:extLst>
                  <a:ext uri="{FF2B5EF4-FFF2-40B4-BE49-F238E27FC236}">
                    <a16:creationId xmlns:a16="http://schemas.microsoft.com/office/drawing/2014/main" id="{10685F62-4001-F4A6-6619-3C36BAFE1C9B}"/>
                  </a:ext>
                </a:extLst>
              </p:cNvPr>
              <p:cNvSpPr/>
              <p:nvPr/>
            </p:nvSpPr>
            <p:spPr>
              <a:xfrm>
                <a:off x="2602707" y="1947429"/>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5110" tIns="275110" rIns="275110" bIns="275110" numCol="1" spcCol="1270" anchor="ctr" anchorCtr="0">
                <a:noAutofit/>
              </a:bodyPr>
              <a:lstStyle/>
              <a:p>
                <a:pPr marL="0" lvl="0" indent="0" algn="ctr" defTabSz="2266950">
                  <a:lnSpc>
                    <a:spcPct val="90000"/>
                  </a:lnSpc>
                  <a:spcBef>
                    <a:spcPct val="0"/>
                  </a:spcBef>
                  <a:spcAft>
                    <a:spcPct val="35000"/>
                  </a:spcAft>
                  <a:buNone/>
                </a:pPr>
                <a:endParaRPr lang="en-GB" sz="5100" kern="1200"/>
              </a:p>
            </p:txBody>
          </p:sp>
          <p:pic>
            <p:nvPicPr>
              <p:cNvPr id="27" name="Picture 26" descr="An abstract genetic concept">
                <a:extLst>
                  <a:ext uri="{FF2B5EF4-FFF2-40B4-BE49-F238E27FC236}">
                    <a16:creationId xmlns:a16="http://schemas.microsoft.com/office/drawing/2014/main" id="{947FB960-E30D-30EF-9049-0D80996E3C5E}"/>
                  </a:ext>
                </a:extLst>
              </p:cNvPr>
              <p:cNvPicPr>
                <a:picLocks noChangeAspect="1"/>
              </p:cNvPicPr>
              <p:nvPr/>
            </p:nvPicPr>
            <p:blipFill rotWithShape="1">
              <a:blip r:embed="rId3"/>
              <a:srcRect r="-2" b="-2"/>
              <a:stretch/>
            </p:blipFill>
            <p:spPr>
              <a:xfrm>
                <a:off x="2655857" y="2000579"/>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5" name="TextBox 14">
              <a:extLst>
                <a:ext uri="{FF2B5EF4-FFF2-40B4-BE49-F238E27FC236}">
                  <a16:creationId xmlns:a16="http://schemas.microsoft.com/office/drawing/2014/main" id="{94CFA061-C5C7-B7E6-BF8C-F55E9FF9ACD7}"/>
                </a:ext>
              </a:extLst>
            </p:cNvPr>
            <p:cNvSpPr txBox="1"/>
            <p:nvPr/>
          </p:nvSpPr>
          <p:spPr>
            <a:xfrm>
              <a:off x="2398304" y="2646524"/>
              <a:ext cx="2207109" cy="400110"/>
            </a:xfrm>
            <a:prstGeom prst="rect">
              <a:avLst/>
            </a:prstGeom>
            <a:noFill/>
          </p:spPr>
          <p:txBody>
            <a:bodyPr wrap="square" rtlCol="0">
              <a:spAutoFit/>
            </a:bodyPr>
            <a:lstStyle/>
            <a:p>
              <a:pPr algn="ctr"/>
              <a:r>
                <a:rPr lang="en-AU" sz="2000" b="1" dirty="0">
                  <a:ln w="6600">
                    <a:solidFill>
                      <a:schemeClr val="tx1"/>
                    </a:solidFill>
                    <a:prstDash val="solid"/>
                  </a:ln>
                  <a:solidFill>
                    <a:srgbClr val="B32017"/>
                  </a:solidFill>
                  <a:effectLst>
                    <a:outerShdw dist="38100" dir="2700000" algn="tl" rotWithShape="0">
                      <a:schemeClr val="accent2"/>
                    </a:outerShdw>
                  </a:effectLst>
                </a:rPr>
                <a:t>Leadership</a:t>
              </a:r>
            </a:p>
          </p:txBody>
        </p:sp>
      </p:grpSp>
    </p:spTree>
    <p:extLst>
      <p:ext uri="{BB962C8B-B14F-4D97-AF65-F5344CB8AC3E}">
        <p14:creationId xmlns:p14="http://schemas.microsoft.com/office/powerpoint/2010/main" val="4034040954"/>
      </p:ext>
    </p:extLst>
  </p:cSld>
  <p:clrMapOvr>
    <a:masterClrMapping/>
  </p:clrMapOvr>
  <p:transition spd="slow" advClick="0" advTm="500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1000"/>
                                        <p:tgtEl>
                                          <p:spTgt spid="16"/>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1000"/>
                                        <p:tgtEl>
                                          <p:spTgt spid="18"/>
                                        </p:tgtEl>
                                      </p:cBhvr>
                                    </p:animEffect>
                                  </p:childTnLst>
                                </p:cTn>
                              </p:par>
                            </p:childTnLst>
                          </p:cTn>
                        </p:par>
                        <p:par>
                          <p:cTn id="12" fill="hold">
                            <p:stCondLst>
                              <p:cond delay="2000"/>
                            </p:stCondLst>
                            <p:childTnLst>
                              <p:par>
                                <p:cTn id="13" presetID="21" presetClass="entr" presetSubtype="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heel(1)">
                                      <p:cBhvr>
                                        <p:cTn id="15" dur="1000"/>
                                        <p:tgtEl>
                                          <p:spTgt spid="19"/>
                                        </p:tgtEl>
                                      </p:cBhvr>
                                    </p:animEffect>
                                  </p:childTnLst>
                                </p:cTn>
                              </p:par>
                            </p:childTnLst>
                          </p:cTn>
                        </p:par>
                        <p:par>
                          <p:cTn id="16" fill="hold">
                            <p:stCondLst>
                              <p:cond delay="3000"/>
                            </p:stCondLst>
                            <p:childTnLst>
                              <p:par>
                                <p:cTn id="17" presetID="21" presetClass="entr" presetSubtype="1"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heel(1)">
                                      <p:cBhvr>
                                        <p:cTn id="19" dur="1000"/>
                                        <p:tgtEl>
                                          <p:spTgt spid="30"/>
                                        </p:tgtEl>
                                      </p:cBhvr>
                                    </p:animEffect>
                                  </p:childTnLst>
                                </p:cTn>
                              </p:par>
                            </p:childTnLst>
                          </p:cTn>
                        </p:par>
                        <p:par>
                          <p:cTn id="20" fill="hold">
                            <p:stCondLst>
                              <p:cond delay="4000"/>
                            </p:stCondLst>
                            <p:childTnLst>
                              <p:par>
                                <p:cTn id="21" presetID="21" presetClass="entr" presetSubtype="1"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heel(1)">
                                      <p:cBhvr>
                                        <p:cTn id="23" dur="10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a:extLst>
              <a:ext uri="{FF2B5EF4-FFF2-40B4-BE49-F238E27FC236}">
                <a16:creationId xmlns:a16="http://schemas.microsoft.com/office/drawing/2014/main" id="{E5FCBCD0-18F3-ADA8-45CC-3DCBDFC40FF0}"/>
              </a:ext>
            </a:extLst>
          </p:cNvPr>
          <p:cNvSpPr txBox="1"/>
          <p:nvPr/>
        </p:nvSpPr>
        <p:spPr>
          <a:xfrm>
            <a:off x="4763773" y="2099722"/>
            <a:ext cx="2664454" cy="400110"/>
          </a:xfrm>
          <a:prstGeom prst="rect">
            <a:avLst/>
          </a:prstGeom>
          <a:noFill/>
        </p:spPr>
        <p:txBody>
          <a:bodyPr wrap="square" rtlCol="0">
            <a:spAutoFit/>
          </a:bodyPr>
          <a:lstStyle/>
          <a:p>
            <a:pPr algn="ctr"/>
            <a:r>
              <a:rPr lang="en-AU" sz="2000" b="1" dirty="0">
                <a:ln w="6600">
                  <a:solidFill>
                    <a:schemeClr val="tx1"/>
                  </a:solidFill>
                  <a:prstDash val="solid"/>
                </a:ln>
                <a:solidFill>
                  <a:srgbClr val="B32017"/>
                </a:solidFill>
                <a:effectLst>
                  <a:outerShdw dist="38100" dir="2700000" algn="tl" rotWithShape="0">
                    <a:schemeClr val="accent2"/>
                  </a:outerShdw>
                </a:effectLst>
              </a:rPr>
              <a:t> A Crucial Industry</a:t>
            </a:r>
          </a:p>
        </p:txBody>
      </p:sp>
      <p:grpSp>
        <p:nvGrpSpPr>
          <p:cNvPr id="3" name="Group 2">
            <a:extLst>
              <a:ext uri="{FF2B5EF4-FFF2-40B4-BE49-F238E27FC236}">
                <a16:creationId xmlns:a16="http://schemas.microsoft.com/office/drawing/2014/main" id="{1454FECD-604B-2537-297F-2EBCC7EAE325}"/>
              </a:ext>
            </a:extLst>
          </p:cNvPr>
          <p:cNvGrpSpPr/>
          <p:nvPr/>
        </p:nvGrpSpPr>
        <p:grpSpPr>
          <a:xfrm>
            <a:off x="2328393" y="2403210"/>
            <a:ext cx="6664520" cy="1100139"/>
            <a:chOff x="2328393" y="2403210"/>
            <a:chExt cx="6664520" cy="1100139"/>
          </a:xfrm>
        </p:grpSpPr>
        <p:grpSp>
          <p:nvGrpSpPr>
            <p:cNvPr id="84" name="Group 83">
              <a:extLst>
                <a:ext uri="{FF2B5EF4-FFF2-40B4-BE49-F238E27FC236}">
                  <a16:creationId xmlns:a16="http://schemas.microsoft.com/office/drawing/2014/main" id="{3E805FB0-8E64-0341-E83A-0F2FF35C6509}"/>
                </a:ext>
              </a:extLst>
            </p:cNvPr>
            <p:cNvGrpSpPr/>
            <p:nvPr/>
          </p:nvGrpSpPr>
          <p:grpSpPr>
            <a:xfrm>
              <a:off x="2328393" y="2460520"/>
              <a:ext cx="976114" cy="1042829"/>
              <a:chOff x="7298" y="2348372"/>
              <a:chExt cx="976114" cy="1042829"/>
            </a:xfrm>
          </p:grpSpPr>
          <p:pic>
            <p:nvPicPr>
              <p:cNvPr id="33" name="Graphic 32" descr="Group of people with solid fill">
                <a:extLst>
                  <a:ext uri="{FF2B5EF4-FFF2-40B4-BE49-F238E27FC236}">
                    <a16:creationId xmlns:a16="http://schemas.microsoft.com/office/drawing/2014/main" id="{C3F30B4B-C2B8-09C2-F517-486682AF92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1355" y="2348372"/>
                <a:ext cx="648000" cy="648000"/>
              </a:xfrm>
              <a:prstGeom prst="rect">
                <a:avLst/>
              </a:prstGeom>
            </p:spPr>
          </p:pic>
          <p:sp>
            <p:nvSpPr>
              <p:cNvPr id="38" name="TextBox 37">
                <a:extLst>
                  <a:ext uri="{FF2B5EF4-FFF2-40B4-BE49-F238E27FC236}">
                    <a16:creationId xmlns:a16="http://schemas.microsoft.com/office/drawing/2014/main" id="{9DDEC36E-C5E1-0C07-9C38-50E70F3DDCEE}"/>
                  </a:ext>
                </a:extLst>
              </p:cNvPr>
              <p:cNvSpPr txBox="1"/>
              <p:nvPr/>
            </p:nvSpPr>
            <p:spPr>
              <a:xfrm>
                <a:off x="7298" y="2929536"/>
                <a:ext cx="976114" cy="461665"/>
              </a:xfrm>
              <a:prstGeom prst="rect">
                <a:avLst/>
              </a:prstGeom>
              <a:noFill/>
            </p:spPr>
            <p:txBody>
              <a:bodyPr wrap="square" rtlCol="0">
                <a:spAutoFit/>
              </a:bodyPr>
              <a:lstStyle/>
              <a:p>
                <a:pPr algn="ctr"/>
                <a:r>
                  <a:rPr lang="en-AU" sz="1200" dirty="0"/>
                  <a:t>Employs</a:t>
                </a:r>
                <a:br>
                  <a:rPr lang="en-AU" sz="1200" dirty="0"/>
                </a:br>
                <a:r>
                  <a:rPr lang="en-AU" sz="1200" dirty="0"/>
                  <a:t>87,000,000</a:t>
                </a:r>
              </a:p>
            </p:txBody>
          </p:sp>
        </p:grpSp>
        <p:grpSp>
          <p:nvGrpSpPr>
            <p:cNvPr id="85" name="Group 84">
              <a:extLst>
                <a:ext uri="{FF2B5EF4-FFF2-40B4-BE49-F238E27FC236}">
                  <a16:creationId xmlns:a16="http://schemas.microsoft.com/office/drawing/2014/main" id="{21692ADE-0E68-AB61-0D12-97C283307518}"/>
                </a:ext>
              </a:extLst>
            </p:cNvPr>
            <p:cNvGrpSpPr/>
            <p:nvPr/>
          </p:nvGrpSpPr>
          <p:grpSpPr>
            <a:xfrm>
              <a:off x="3260801" y="2460520"/>
              <a:ext cx="1043318" cy="1042829"/>
              <a:chOff x="930965" y="2348372"/>
              <a:chExt cx="1043318" cy="1042829"/>
            </a:xfrm>
          </p:grpSpPr>
          <p:pic>
            <p:nvPicPr>
              <p:cNvPr id="46" name="Graphic 45" descr="Earth globe: Americas with solid fill">
                <a:extLst>
                  <a:ext uri="{FF2B5EF4-FFF2-40B4-BE49-F238E27FC236}">
                    <a16:creationId xmlns:a16="http://schemas.microsoft.com/office/drawing/2014/main" id="{D2D271A2-EA2C-7D18-6245-CF299812A0D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28624" y="2348372"/>
                <a:ext cx="648000" cy="648000"/>
              </a:xfrm>
              <a:prstGeom prst="rect">
                <a:avLst/>
              </a:prstGeom>
            </p:spPr>
          </p:pic>
          <p:sp>
            <p:nvSpPr>
              <p:cNvPr id="49" name="TextBox 48">
                <a:extLst>
                  <a:ext uri="{FF2B5EF4-FFF2-40B4-BE49-F238E27FC236}">
                    <a16:creationId xmlns:a16="http://schemas.microsoft.com/office/drawing/2014/main" id="{D4F52D35-C641-DC35-C40A-4F2023CE82FC}"/>
                  </a:ext>
                </a:extLst>
              </p:cNvPr>
              <p:cNvSpPr txBox="1"/>
              <p:nvPr/>
            </p:nvSpPr>
            <p:spPr>
              <a:xfrm>
                <a:off x="930965" y="2929536"/>
                <a:ext cx="1043318" cy="461665"/>
              </a:xfrm>
              <a:prstGeom prst="rect">
                <a:avLst/>
              </a:prstGeom>
              <a:noFill/>
            </p:spPr>
            <p:txBody>
              <a:bodyPr wrap="square" rtlCol="0">
                <a:spAutoFit/>
              </a:bodyPr>
              <a:lstStyle/>
              <a:p>
                <a:pPr algn="ctr"/>
                <a:r>
                  <a:rPr lang="en-AU" sz="1200" dirty="0"/>
                  <a:t>$6.7 Trillion</a:t>
                </a:r>
                <a:br>
                  <a:rPr lang="en-AU" sz="1200" dirty="0"/>
                </a:br>
                <a:r>
                  <a:rPr lang="en-AU" sz="1200" dirty="0"/>
                  <a:t>Global Trade</a:t>
                </a:r>
              </a:p>
            </p:txBody>
          </p:sp>
        </p:grpSp>
        <p:grpSp>
          <p:nvGrpSpPr>
            <p:cNvPr id="86" name="Group 85">
              <a:extLst>
                <a:ext uri="{FF2B5EF4-FFF2-40B4-BE49-F238E27FC236}">
                  <a16:creationId xmlns:a16="http://schemas.microsoft.com/office/drawing/2014/main" id="{8459FB67-2C18-48AC-BC9D-07E43DD90BCB}"/>
                </a:ext>
              </a:extLst>
            </p:cNvPr>
            <p:cNvGrpSpPr/>
            <p:nvPr/>
          </p:nvGrpSpPr>
          <p:grpSpPr>
            <a:xfrm>
              <a:off x="4260413" y="2403210"/>
              <a:ext cx="1262833" cy="1100139"/>
              <a:chOff x="1921836" y="2291062"/>
              <a:chExt cx="1262833" cy="1100139"/>
            </a:xfrm>
          </p:grpSpPr>
          <p:pic>
            <p:nvPicPr>
              <p:cNvPr id="55" name="Graphic 54" descr="Money outline">
                <a:extLst>
                  <a:ext uri="{FF2B5EF4-FFF2-40B4-BE49-F238E27FC236}">
                    <a16:creationId xmlns:a16="http://schemas.microsoft.com/office/drawing/2014/main" id="{3B1E8831-465A-ABBA-B8AB-D73B0AB8EE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29252" y="2291062"/>
                <a:ext cx="648000" cy="762620"/>
              </a:xfrm>
              <a:prstGeom prst="rect">
                <a:avLst/>
              </a:prstGeom>
            </p:spPr>
          </p:pic>
          <p:sp>
            <p:nvSpPr>
              <p:cNvPr id="56" name="TextBox 55">
                <a:extLst>
                  <a:ext uri="{FF2B5EF4-FFF2-40B4-BE49-F238E27FC236}">
                    <a16:creationId xmlns:a16="http://schemas.microsoft.com/office/drawing/2014/main" id="{91013C2C-25E0-59E2-90E4-5784E20AA89D}"/>
                  </a:ext>
                </a:extLst>
              </p:cNvPr>
              <p:cNvSpPr txBox="1"/>
              <p:nvPr/>
            </p:nvSpPr>
            <p:spPr>
              <a:xfrm>
                <a:off x="1921836" y="2929536"/>
                <a:ext cx="1262833" cy="461665"/>
              </a:xfrm>
              <a:prstGeom prst="rect">
                <a:avLst/>
              </a:prstGeom>
              <a:noFill/>
            </p:spPr>
            <p:txBody>
              <a:bodyPr wrap="square" rtlCol="0">
                <a:spAutoFit/>
              </a:bodyPr>
              <a:lstStyle/>
              <a:p>
                <a:pPr algn="ctr"/>
                <a:r>
                  <a:rPr lang="en-AU" sz="1200" dirty="0"/>
                  <a:t>$3.5 Trillion</a:t>
                </a:r>
                <a:br>
                  <a:rPr lang="en-AU" sz="1200" dirty="0"/>
                </a:br>
                <a:r>
                  <a:rPr lang="en-AU" sz="1200" dirty="0"/>
                  <a:t>Economic value</a:t>
                </a:r>
              </a:p>
            </p:txBody>
          </p:sp>
        </p:grpSp>
        <p:grpSp>
          <p:nvGrpSpPr>
            <p:cNvPr id="89" name="Group 88">
              <a:extLst>
                <a:ext uri="{FF2B5EF4-FFF2-40B4-BE49-F238E27FC236}">
                  <a16:creationId xmlns:a16="http://schemas.microsoft.com/office/drawing/2014/main" id="{6B6E3BD6-CE42-5ACA-411F-B27D0A5B5D18}"/>
                </a:ext>
              </a:extLst>
            </p:cNvPr>
            <p:cNvGrpSpPr/>
            <p:nvPr/>
          </p:nvGrpSpPr>
          <p:grpSpPr>
            <a:xfrm>
              <a:off x="7809400" y="2460520"/>
              <a:ext cx="1183513" cy="1042829"/>
              <a:chOff x="5444599" y="2348372"/>
              <a:chExt cx="1183513" cy="1042829"/>
            </a:xfrm>
          </p:grpSpPr>
          <p:sp>
            <p:nvSpPr>
              <p:cNvPr id="65" name="TextBox 64">
                <a:extLst>
                  <a:ext uri="{FF2B5EF4-FFF2-40B4-BE49-F238E27FC236}">
                    <a16:creationId xmlns:a16="http://schemas.microsoft.com/office/drawing/2014/main" id="{EC7CA37B-B237-581A-3301-4826420AE962}"/>
                  </a:ext>
                </a:extLst>
              </p:cNvPr>
              <p:cNvSpPr txBox="1"/>
              <p:nvPr/>
            </p:nvSpPr>
            <p:spPr>
              <a:xfrm>
                <a:off x="5444599" y="2929536"/>
                <a:ext cx="1183513" cy="461665"/>
              </a:xfrm>
              <a:prstGeom prst="rect">
                <a:avLst/>
              </a:prstGeom>
              <a:noFill/>
            </p:spPr>
            <p:txBody>
              <a:bodyPr wrap="square" rtlCol="0">
                <a:spAutoFit/>
              </a:bodyPr>
              <a:lstStyle/>
              <a:p>
                <a:pPr algn="ctr"/>
                <a:r>
                  <a:rPr lang="en-AU" sz="1200" dirty="0"/>
                  <a:t>$850 Billion </a:t>
                </a:r>
                <a:br>
                  <a:rPr lang="en-AU" sz="1200" dirty="0"/>
                </a:br>
                <a:r>
                  <a:rPr lang="en-AU" sz="1200" dirty="0"/>
                  <a:t>Tourism Spend</a:t>
                </a:r>
              </a:p>
            </p:txBody>
          </p:sp>
          <p:pic>
            <p:nvPicPr>
              <p:cNvPr id="64" name="Graphic 63" descr="Selfie Stick with solid fill">
                <a:extLst>
                  <a:ext uri="{FF2B5EF4-FFF2-40B4-BE49-F238E27FC236}">
                    <a16:creationId xmlns:a16="http://schemas.microsoft.com/office/drawing/2014/main" id="{A150A4FD-F2D4-9671-84B8-F50D8692788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12355" y="2348372"/>
                <a:ext cx="648000" cy="648000"/>
              </a:xfrm>
              <a:prstGeom prst="rect">
                <a:avLst/>
              </a:prstGeom>
            </p:spPr>
          </p:pic>
        </p:grpSp>
        <p:grpSp>
          <p:nvGrpSpPr>
            <p:cNvPr id="88" name="Group 87">
              <a:extLst>
                <a:ext uri="{FF2B5EF4-FFF2-40B4-BE49-F238E27FC236}">
                  <a16:creationId xmlns:a16="http://schemas.microsoft.com/office/drawing/2014/main" id="{D2D0D0B9-3D38-4C87-68F4-4925C8CCAF18}"/>
                </a:ext>
              </a:extLst>
            </p:cNvPr>
            <p:cNvGrpSpPr/>
            <p:nvPr/>
          </p:nvGrpSpPr>
          <p:grpSpPr>
            <a:xfrm>
              <a:off x="6496421" y="2460520"/>
              <a:ext cx="1356685" cy="1042829"/>
              <a:chOff x="4140362" y="2348372"/>
              <a:chExt cx="1356685" cy="1042829"/>
            </a:xfrm>
          </p:grpSpPr>
          <p:pic>
            <p:nvPicPr>
              <p:cNvPr id="67" name="Graphic 66" descr="Plane Window with solid fill">
                <a:extLst>
                  <a:ext uri="{FF2B5EF4-FFF2-40B4-BE49-F238E27FC236}">
                    <a16:creationId xmlns:a16="http://schemas.microsoft.com/office/drawing/2014/main" id="{3603912B-081A-A40D-45EC-737D9734CBD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494704" y="2348372"/>
                <a:ext cx="648000" cy="648000"/>
              </a:xfrm>
              <a:prstGeom prst="rect">
                <a:avLst/>
              </a:prstGeom>
            </p:spPr>
          </p:pic>
          <p:sp>
            <p:nvSpPr>
              <p:cNvPr id="68" name="TextBox 67">
                <a:extLst>
                  <a:ext uri="{FF2B5EF4-FFF2-40B4-BE49-F238E27FC236}">
                    <a16:creationId xmlns:a16="http://schemas.microsoft.com/office/drawing/2014/main" id="{29772402-2AF7-3F93-FAAD-FADC4CCE8E50}"/>
                  </a:ext>
                </a:extLst>
              </p:cNvPr>
              <p:cNvSpPr txBox="1"/>
              <p:nvPr/>
            </p:nvSpPr>
            <p:spPr>
              <a:xfrm>
                <a:off x="4140362" y="2929536"/>
                <a:ext cx="1356685" cy="461665"/>
              </a:xfrm>
              <a:prstGeom prst="rect">
                <a:avLst/>
              </a:prstGeom>
              <a:noFill/>
            </p:spPr>
            <p:txBody>
              <a:bodyPr wrap="square" rtlCol="0">
                <a:spAutoFit/>
              </a:bodyPr>
              <a:lstStyle/>
              <a:p>
                <a:pPr algn="ctr"/>
                <a:r>
                  <a:rPr lang="en-AU" sz="1200" dirty="0"/>
                  <a:t>$870 Billion </a:t>
                </a:r>
                <a:br>
                  <a:rPr lang="en-AU" sz="1200" dirty="0"/>
                </a:br>
                <a:r>
                  <a:rPr lang="en-AU" sz="1200" dirty="0"/>
                  <a:t>Passenger Spend</a:t>
                </a:r>
              </a:p>
            </p:txBody>
          </p:sp>
        </p:grpSp>
        <p:grpSp>
          <p:nvGrpSpPr>
            <p:cNvPr id="87" name="Group 86">
              <a:extLst>
                <a:ext uri="{FF2B5EF4-FFF2-40B4-BE49-F238E27FC236}">
                  <a16:creationId xmlns:a16="http://schemas.microsoft.com/office/drawing/2014/main" id="{98AFEA3A-B009-6DD2-476A-5C9F7A603E20}"/>
                </a:ext>
              </a:extLst>
            </p:cNvPr>
            <p:cNvGrpSpPr/>
            <p:nvPr/>
          </p:nvGrpSpPr>
          <p:grpSpPr>
            <a:xfrm>
              <a:off x="5479540" y="2460520"/>
              <a:ext cx="1060587" cy="1042829"/>
              <a:chOff x="3132222" y="2348372"/>
              <a:chExt cx="1060587" cy="1042829"/>
            </a:xfrm>
          </p:grpSpPr>
          <p:pic>
            <p:nvPicPr>
              <p:cNvPr id="72" name="Graphic 71" descr="Group success outline">
                <a:extLst>
                  <a:ext uri="{FF2B5EF4-FFF2-40B4-BE49-F238E27FC236}">
                    <a16:creationId xmlns:a16="http://schemas.microsoft.com/office/drawing/2014/main" id="{02798976-35DB-1673-F87B-AF1CE7D488C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338515" y="2348372"/>
                <a:ext cx="648000" cy="648000"/>
              </a:xfrm>
              <a:prstGeom prst="rect">
                <a:avLst/>
              </a:prstGeom>
            </p:spPr>
          </p:pic>
          <p:sp>
            <p:nvSpPr>
              <p:cNvPr id="73" name="TextBox 72">
                <a:extLst>
                  <a:ext uri="{FF2B5EF4-FFF2-40B4-BE49-F238E27FC236}">
                    <a16:creationId xmlns:a16="http://schemas.microsoft.com/office/drawing/2014/main" id="{CA8DB145-2971-CFD9-1762-58B0242344A6}"/>
                  </a:ext>
                </a:extLst>
              </p:cNvPr>
              <p:cNvSpPr txBox="1"/>
              <p:nvPr/>
            </p:nvSpPr>
            <p:spPr>
              <a:xfrm>
                <a:off x="3132222" y="2929536"/>
                <a:ext cx="1060587" cy="461665"/>
              </a:xfrm>
              <a:prstGeom prst="rect">
                <a:avLst/>
              </a:prstGeom>
              <a:noFill/>
            </p:spPr>
            <p:txBody>
              <a:bodyPr wrap="square" rtlCol="0">
                <a:spAutoFit/>
              </a:bodyPr>
              <a:lstStyle/>
              <a:p>
                <a:pPr algn="ctr"/>
                <a:r>
                  <a:rPr lang="en-AU" sz="1200" dirty="0"/>
                  <a:t>4.5 Billion Passengers</a:t>
                </a:r>
              </a:p>
            </p:txBody>
          </p:sp>
        </p:grpSp>
      </p:grpSp>
      <p:grpSp>
        <p:nvGrpSpPr>
          <p:cNvPr id="90" name="Group 89">
            <a:extLst>
              <a:ext uri="{FF2B5EF4-FFF2-40B4-BE49-F238E27FC236}">
                <a16:creationId xmlns:a16="http://schemas.microsoft.com/office/drawing/2014/main" id="{FC346EA7-DCD3-CBFF-6A19-8AE0EF3CD944}"/>
              </a:ext>
            </a:extLst>
          </p:cNvPr>
          <p:cNvGrpSpPr/>
          <p:nvPr/>
        </p:nvGrpSpPr>
        <p:grpSpPr>
          <a:xfrm>
            <a:off x="8949207" y="2460520"/>
            <a:ext cx="914400" cy="1042829"/>
            <a:chOff x="6628112" y="2348372"/>
            <a:chExt cx="914400" cy="1042829"/>
          </a:xfrm>
        </p:grpSpPr>
        <p:pic>
          <p:nvPicPr>
            <p:cNvPr id="81" name="Graphic 80" descr="Bank with solid fill">
              <a:extLst>
                <a:ext uri="{FF2B5EF4-FFF2-40B4-BE49-F238E27FC236}">
                  <a16:creationId xmlns:a16="http://schemas.microsoft.com/office/drawing/2014/main" id="{2FE46AE4-8E1B-4F51-CD69-4F9AC81A512D}"/>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6761312" y="2348372"/>
              <a:ext cx="648000" cy="648000"/>
            </a:xfrm>
            <a:prstGeom prst="rect">
              <a:avLst/>
            </a:prstGeom>
          </p:spPr>
        </p:pic>
        <p:sp>
          <p:nvSpPr>
            <p:cNvPr id="82" name="TextBox 81">
              <a:extLst>
                <a:ext uri="{FF2B5EF4-FFF2-40B4-BE49-F238E27FC236}">
                  <a16:creationId xmlns:a16="http://schemas.microsoft.com/office/drawing/2014/main" id="{453952B4-E120-6F4E-B75D-8F5086D7D523}"/>
                </a:ext>
              </a:extLst>
            </p:cNvPr>
            <p:cNvSpPr txBox="1"/>
            <p:nvPr/>
          </p:nvSpPr>
          <p:spPr>
            <a:xfrm>
              <a:off x="6628112" y="2929536"/>
              <a:ext cx="914400" cy="461665"/>
            </a:xfrm>
            <a:prstGeom prst="rect">
              <a:avLst/>
            </a:prstGeom>
            <a:noFill/>
          </p:spPr>
          <p:txBody>
            <a:bodyPr wrap="square" rtlCol="0">
              <a:spAutoFit/>
            </a:bodyPr>
            <a:lstStyle/>
            <a:p>
              <a:pPr algn="ctr"/>
              <a:r>
                <a:rPr lang="en-AU" sz="1200" dirty="0"/>
                <a:t>$28 Billion </a:t>
              </a:r>
              <a:br>
                <a:rPr lang="en-AU" sz="1200" dirty="0"/>
              </a:br>
              <a:r>
                <a:rPr lang="en-AU" sz="1200" dirty="0"/>
                <a:t>Profit</a:t>
              </a:r>
            </a:p>
          </p:txBody>
        </p:sp>
      </p:grpSp>
      <p:sp>
        <p:nvSpPr>
          <p:cNvPr id="93" name="TextBox 92">
            <a:extLst>
              <a:ext uri="{FF2B5EF4-FFF2-40B4-BE49-F238E27FC236}">
                <a16:creationId xmlns:a16="http://schemas.microsoft.com/office/drawing/2014/main" id="{F916E744-8B5D-F05C-A045-1169911C7696}"/>
              </a:ext>
            </a:extLst>
          </p:cNvPr>
          <p:cNvSpPr txBox="1"/>
          <p:nvPr/>
        </p:nvSpPr>
        <p:spPr>
          <a:xfrm>
            <a:off x="342211" y="4194590"/>
            <a:ext cx="2045620" cy="369332"/>
          </a:xfrm>
          <a:prstGeom prst="rect">
            <a:avLst/>
          </a:prstGeom>
          <a:noFill/>
        </p:spPr>
        <p:txBody>
          <a:bodyPr wrap="square">
            <a:spAutoFit/>
          </a:bodyPr>
          <a:lstStyle/>
          <a:p>
            <a:pPr algn="ctr"/>
            <a:r>
              <a:rPr lang="en-AU" dirty="0">
                <a:solidFill>
                  <a:srgbClr val="B32017"/>
                </a:solidFill>
                <a:effectLst>
                  <a:outerShdw blurRad="25400" dist="38100" dir="2700000" algn="tl" rotWithShape="0">
                    <a:prstClr val="black"/>
                  </a:outerShdw>
                </a:effectLst>
              </a:rPr>
              <a:t>LHR. July 27, 2017</a:t>
            </a:r>
          </a:p>
        </p:txBody>
      </p:sp>
      <p:sp>
        <p:nvSpPr>
          <p:cNvPr id="95" name="TextBox 94">
            <a:extLst>
              <a:ext uri="{FF2B5EF4-FFF2-40B4-BE49-F238E27FC236}">
                <a16:creationId xmlns:a16="http://schemas.microsoft.com/office/drawing/2014/main" id="{8345474E-9E1A-4F77-1AE6-9AE03C15FC55}"/>
              </a:ext>
            </a:extLst>
          </p:cNvPr>
          <p:cNvSpPr txBox="1"/>
          <p:nvPr/>
        </p:nvSpPr>
        <p:spPr>
          <a:xfrm>
            <a:off x="3671038" y="4194590"/>
            <a:ext cx="1530035" cy="369332"/>
          </a:xfrm>
          <a:prstGeom prst="rect">
            <a:avLst/>
          </a:prstGeom>
          <a:noFill/>
        </p:spPr>
        <p:txBody>
          <a:bodyPr wrap="square">
            <a:spAutoFit/>
          </a:bodyPr>
          <a:lstStyle/>
          <a:p>
            <a:pPr algn="ctr"/>
            <a:r>
              <a:rPr lang="en-AU" dirty="0">
                <a:solidFill>
                  <a:srgbClr val="B32017"/>
                </a:solidFill>
                <a:effectLst>
                  <a:outerShdw blurRad="25400" dist="38100" dir="2700000" algn="tl" rotWithShape="0">
                    <a:prstClr val="black"/>
                  </a:outerShdw>
                </a:effectLst>
              </a:rPr>
              <a:t>July 24, 2019</a:t>
            </a:r>
          </a:p>
        </p:txBody>
      </p:sp>
      <p:sp>
        <p:nvSpPr>
          <p:cNvPr id="101" name="TextBox 100">
            <a:extLst>
              <a:ext uri="{FF2B5EF4-FFF2-40B4-BE49-F238E27FC236}">
                <a16:creationId xmlns:a16="http://schemas.microsoft.com/office/drawing/2014/main" id="{81B06EF6-0D65-32CC-BBB1-0381C4A40C75}"/>
              </a:ext>
            </a:extLst>
          </p:cNvPr>
          <p:cNvSpPr txBox="1"/>
          <p:nvPr/>
        </p:nvSpPr>
        <p:spPr>
          <a:xfrm>
            <a:off x="8078140" y="4194590"/>
            <a:ext cx="1530035" cy="369332"/>
          </a:xfrm>
          <a:prstGeom prst="rect">
            <a:avLst/>
          </a:prstGeom>
          <a:noFill/>
        </p:spPr>
        <p:txBody>
          <a:bodyPr wrap="square">
            <a:spAutoFit/>
          </a:bodyPr>
          <a:lstStyle/>
          <a:p>
            <a:pPr algn="ctr"/>
            <a:r>
              <a:rPr lang="en-AU" dirty="0">
                <a:solidFill>
                  <a:srgbClr val="B32017"/>
                </a:solidFill>
                <a:effectLst>
                  <a:outerShdw blurRad="25400" dist="38100" dir="2700000" algn="tl" rotWithShape="0">
                    <a:prstClr val="black"/>
                  </a:outerShdw>
                </a:effectLst>
              </a:rPr>
              <a:t>2019</a:t>
            </a:r>
          </a:p>
        </p:txBody>
      </p:sp>
      <p:sp>
        <p:nvSpPr>
          <p:cNvPr id="103" name="TextBox 102">
            <a:extLst>
              <a:ext uri="{FF2B5EF4-FFF2-40B4-BE49-F238E27FC236}">
                <a16:creationId xmlns:a16="http://schemas.microsoft.com/office/drawing/2014/main" id="{2EC238B1-7DF7-1AAB-C1C8-59FD90DBB883}"/>
              </a:ext>
            </a:extLst>
          </p:cNvPr>
          <p:cNvSpPr txBox="1"/>
          <p:nvPr/>
        </p:nvSpPr>
        <p:spPr>
          <a:xfrm>
            <a:off x="4763773" y="3566827"/>
            <a:ext cx="2664454" cy="400110"/>
          </a:xfrm>
          <a:prstGeom prst="rect">
            <a:avLst/>
          </a:prstGeom>
          <a:noFill/>
        </p:spPr>
        <p:txBody>
          <a:bodyPr wrap="square" rtlCol="0">
            <a:spAutoFit/>
          </a:bodyPr>
          <a:lstStyle/>
          <a:p>
            <a:pPr algn="ctr"/>
            <a:r>
              <a:rPr lang="en-AU" sz="2000" b="1" dirty="0">
                <a:ln w="6600">
                  <a:solidFill>
                    <a:schemeClr val="tx1"/>
                  </a:solidFill>
                  <a:prstDash val="solid"/>
                </a:ln>
                <a:solidFill>
                  <a:srgbClr val="B32017"/>
                </a:solidFill>
                <a:effectLst>
                  <a:outerShdw dist="38100" dir="2700000" algn="tl" rotWithShape="0">
                    <a:schemeClr val="accent2"/>
                  </a:outerShdw>
                </a:effectLst>
              </a:rPr>
              <a:t> With Growing Issues</a:t>
            </a:r>
          </a:p>
        </p:txBody>
      </p:sp>
      <p:grpSp>
        <p:nvGrpSpPr>
          <p:cNvPr id="112" name="Group 111">
            <a:extLst>
              <a:ext uri="{FF2B5EF4-FFF2-40B4-BE49-F238E27FC236}">
                <a16:creationId xmlns:a16="http://schemas.microsoft.com/office/drawing/2014/main" id="{B2DFDBE5-9FC3-A2E9-4A59-472ADEF75230}"/>
              </a:ext>
            </a:extLst>
          </p:cNvPr>
          <p:cNvGrpSpPr/>
          <p:nvPr/>
        </p:nvGrpSpPr>
        <p:grpSpPr>
          <a:xfrm>
            <a:off x="74409" y="4598389"/>
            <a:ext cx="1002863" cy="818014"/>
            <a:chOff x="74409" y="4055078"/>
            <a:chExt cx="1002863" cy="818014"/>
          </a:xfrm>
        </p:grpSpPr>
        <p:sp>
          <p:nvSpPr>
            <p:cNvPr id="43" name="TextBox 42">
              <a:extLst>
                <a:ext uri="{FF2B5EF4-FFF2-40B4-BE49-F238E27FC236}">
                  <a16:creationId xmlns:a16="http://schemas.microsoft.com/office/drawing/2014/main" id="{6E5E7F77-6C10-BA3A-F8B3-FA43403A9A42}"/>
                </a:ext>
              </a:extLst>
            </p:cNvPr>
            <p:cNvSpPr txBox="1"/>
            <p:nvPr/>
          </p:nvSpPr>
          <p:spPr>
            <a:xfrm>
              <a:off x="74409" y="4596093"/>
              <a:ext cx="1002863" cy="276999"/>
            </a:xfrm>
            <a:prstGeom prst="rect">
              <a:avLst/>
            </a:prstGeom>
            <a:noFill/>
          </p:spPr>
          <p:txBody>
            <a:bodyPr wrap="square" rtlCol="0">
              <a:spAutoFit/>
            </a:bodyPr>
            <a:lstStyle>
              <a:defPPr>
                <a:defRPr lang="en-US"/>
              </a:defPPr>
              <a:lvl1pPr>
                <a:defRPr sz="1200"/>
              </a:lvl1pPr>
            </a:lstStyle>
            <a:p>
              <a:pPr algn="ctr"/>
              <a:r>
                <a:rPr lang="en-AU" dirty="0"/>
                <a:t>8,800</a:t>
              </a:r>
            </a:p>
          </p:txBody>
        </p:sp>
        <p:pic>
          <p:nvPicPr>
            <p:cNvPr id="45" name="Graphic 44" descr="Aeroplane with solid fill">
              <a:extLst>
                <a:ext uri="{FF2B5EF4-FFF2-40B4-BE49-F238E27FC236}">
                  <a16:creationId xmlns:a16="http://schemas.microsoft.com/office/drawing/2014/main" id="{EE897FF7-651A-46B4-6A8C-691013F3764D}"/>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53749" y="4055078"/>
              <a:ext cx="644160" cy="648000"/>
            </a:xfrm>
            <a:prstGeom prst="rect">
              <a:avLst/>
            </a:prstGeom>
          </p:spPr>
        </p:pic>
      </p:grpSp>
      <p:grpSp>
        <p:nvGrpSpPr>
          <p:cNvPr id="113" name="Group 112">
            <a:extLst>
              <a:ext uri="{FF2B5EF4-FFF2-40B4-BE49-F238E27FC236}">
                <a16:creationId xmlns:a16="http://schemas.microsoft.com/office/drawing/2014/main" id="{202564E5-7931-773E-6A57-1C3B78A42F31}"/>
              </a:ext>
            </a:extLst>
          </p:cNvPr>
          <p:cNvGrpSpPr/>
          <p:nvPr/>
        </p:nvGrpSpPr>
        <p:grpSpPr>
          <a:xfrm>
            <a:off x="1264184" y="4598389"/>
            <a:ext cx="1589958" cy="995157"/>
            <a:chOff x="2368657" y="4062601"/>
            <a:chExt cx="1589958" cy="995157"/>
          </a:xfrm>
        </p:grpSpPr>
        <p:sp>
          <p:nvSpPr>
            <p:cNvPr id="51" name="TextBox 50">
              <a:extLst>
                <a:ext uri="{FF2B5EF4-FFF2-40B4-BE49-F238E27FC236}">
                  <a16:creationId xmlns:a16="http://schemas.microsoft.com/office/drawing/2014/main" id="{65717838-3861-596A-D1E3-12B057B71BBD}"/>
                </a:ext>
              </a:extLst>
            </p:cNvPr>
            <p:cNvSpPr txBox="1"/>
            <p:nvPr/>
          </p:nvSpPr>
          <p:spPr>
            <a:xfrm>
              <a:off x="2368657" y="4596093"/>
              <a:ext cx="1589958" cy="461665"/>
            </a:xfrm>
            <a:prstGeom prst="rect">
              <a:avLst/>
            </a:prstGeom>
            <a:noFill/>
          </p:spPr>
          <p:txBody>
            <a:bodyPr wrap="square" rtlCol="0">
              <a:spAutoFit/>
            </a:bodyPr>
            <a:lstStyle>
              <a:defPPr>
                <a:defRPr lang="en-US"/>
              </a:defPPr>
              <a:lvl1pPr>
                <a:defRPr sz="1400"/>
              </a:lvl1pPr>
            </a:lstStyle>
            <a:p>
              <a:pPr algn="ctr"/>
              <a:r>
                <a:rPr lang="en-AU" sz="1200" dirty="0"/>
                <a:t>8,800 </a:t>
              </a:r>
              <a:r>
                <a:rPr lang="en-AU" sz="1200" dirty="0" err="1"/>
                <a:t>canx</a:t>
              </a:r>
              <a:r>
                <a:rPr lang="en-AU" sz="1200" dirty="0"/>
                <a:t> every month by 2030</a:t>
              </a:r>
            </a:p>
          </p:txBody>
        </p:sp>
        <p:grpSp>
          <p:nvGrpSpPr>
            <p:cNvPr id="102" name="Group 101">
              <a:extLst>
                <a:ext uri="{FF2B5EF4-FFF2-40B4-BE49-F238E27FC236}">
                  <a16:creationId xmlns:a16="http://schemas.microsoft.com/office/drawing/2014/main" id="{6CA49CD0-E3D7-07F5-399D-BC09A4FB4933}"/>
                </a:ext>
              </a:extLst>
            </p:cNvPr>
            <p:cNvGrpSpPr>
              <a:grpSpLocks noChangeAspect="1"/>
            </p:cNvGrpSpPr>
            <p:nvPr/>
          </p:nvGrpSpPr>
          <p:grpSpPr>
            <a:xfrm>
              <a:off x="2841556" y="4062601"/>
              <a:ext cx="644160" cy="648000"/>
              <a:chOff x="2119272" y="3892379"/>
              <a:chExt cx="648000" cy="651863"/>
            </a:xfrm>
          </p:grpSpPr>
          <p:pic>
            <p:nvPicPr>
              <p:cNvPr id="94" name="Graphic 93" descr="Aeroplane with solid fill">
                <a:extLst>
                  <a:ext uri="{FF2B5EF4-FFF2-40B4-BE49-F238E27FC236}">
                    <a16:creationId xmlns:a16="http://schemas.microsoft.com/office/drawing/2014/main" id="{C56A05CA-F876-AABA-0CA4-9A77DE81F7A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119272" y="3892379"/>
                <a:ext cx="648000" cy="651863"/>
              </a:xfrm>
              <a:prstGeom prst="rect">
                <a:avLst/>
              </a:prstGeom>
            </p:spPr>
          </p:pic>
          <p:sp>
            <p:nvSpPr>
              <p:cNvPr id="98" name="Multiply 97">
                <a:extLst>
                  <a:ext uri="{FF2B5EF4-FFF2-40B4-BE49-F238E27FC236}">
                    <a16:creationId xmlns:a16="http://schemas.microsoft.com/office/drawing/2014/main" id="{57A732DB-908B-7E53-5A89-92132140F161}"/>
                  </a:ext>
                </a:extLst>
              </p:cNvPr>
              <p:cNvSpPr>
                <a:spLocks noChangeAspect="1"/>
              </p:cNvSpPr>
              <p:nvPr/>
            </p:nvSpPr>
            <p:spPr>
              <a:xfrm>
                <a:off x="2230599" y="4002310"/>
                <a:ext cx="432000" cy="432000"/>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rgbClr val="B32017"/>
                  </a:solidFill>
                </a:endParaRPr>
              </a:p>
            </p:txBody>
          </p:sp>
        </p:grpSp>
      </p:grpSp>
      <p:grpSp>
        <p:nvGrpSpPr>
          <p:cNvPr id="122" name="Group 121">
            <a:extLst>
              <a:ext uri="{FF2B5EF4-FFF2-40B4-BE49-F238E27FC236}">
                <a16:creationId xmlns:a16="http://schemas.microsoft.com/office/drawing/2014/main" id="{7FE0E186-6E13-E048-BEE0-1542AEDADBD6}"/>
              </a:ext>
            </a:extLst>
          </p:cNvPr>
          <p:cNvGrpSpPr/>
          <p:nvPr/>
        </p:nvGrpSpPr>
        <p:grpSpPr>
          <a:xfrm>
            <a:off x="3041054" y="4590866"/>
            <a:ext cx="2712674" cy="1187346"/>
            <a:chOff x="3041054" y="4590866"/>
            <a:chExt cx="2712674" cy="1187346"/>
          </a:xfrm>
        </p:grpSpPr>
        <p:grpSp>
          <p:nvGrpSpPr>
            <p:cNvPr id="114" name="Group 113">
              <a:extLst>
                <a:ext uri="{FF2B5EF4-FFF2-40B4-BE49-F238E27FC236}">
                  <a16:creationId xmlns:a16="http://schemas.microsoft.com/office/drawing/2014/main" id="{24243384-45AF-3240-2A10-96601687003C}"/>
                </a:ext>
              </a:extLst>
            </p:cNvPr>
            <p:cNvGrpSpPr/>
            <p:nvPr/>
          </p:nvGrpSpPr>
          <p:grpSpPr>
            <a:xfrm>
              <a:off x="3041054" y="4590866"/>
              <a:ext cx="1262881" cy="1187346"/>
              <a:chOff x="3926229" y="4055078"/>
              <a:chExt cx="1262881" cy="1187346"/>
            </a:xfrm>
          </p:grpSpPr>
          <p:pic>
            <p:nvPicPr>
              <p:cNvPr id="53" name="Graphic 52" descr="Aeroplane with solid fill">
                <a:extLst>
                  <a:ext uri="{FF2B5EF4-FFF2-40B4-BE49-F238E27FC236}">
                    <a16:creationId xmlns:a16="http://schemas.microsoft.com/office/drawing/2014/main" id="{B0508CA5-E44E-1389-0C72-74F5D4C107F9}"/>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235589" y="4055078"/>
                <a:ext cx="644160" cy="648000"/>
              </a:xfrm>
              <a:prstGeom prst="rect">
                <a:avLst/>
              </a:prstGeom>
            </p:spPr>
          </p:pic>
          <p:sp>
            <p:nvSpPr>
              <p:cNvPr id="97" name="TextBox 96">
                <a:extLst>
                  <a:ext uri="{FF2B5EF4-FFF2-40B4-BE49-F238E27FC236}">
                    <a16:creationId xmlns:a16="http://schemas.microsoft.com/office/drawing/2014/main" id="{428A9074-A0F2-4506-39BC-6B3163AB8B10}"/>
                  </a:ext>
                </a:extLst>
              </p:cNvPr>
              <p:cNvSpPr txBox="1"/>
              <p:nvPr/>
            </p:nvSpPr>
            <p:spPr>
              <a:xfrm>
                <a:off x="3926229" y="4596093"/>
                <a:ext cx="1262881" cy="646331"/>
              </a:xfrm>
              <a:prstGeom prst="rect">
                <a:avLst/>
              </a:prstGeom>
              <a:noFill/>
            </p:spPr>
            <p:txBody>
              <a:bodyPr wrap="square">
                <a:spAutoFit/>
              </a:bodyPr>
              <a:lstStyle/>
              <a:p>
                <a:pPr algn="ctr"/>
                <a:r>
                  <a:rPr lang="en-AU" sz="1200" dirty="0"/>
                  <a:t>225,000 Global</a:t>
                </a:r>
                <a:br>
                  <a:rPr lang="en-AU" sz="1200" dirty="0"/>
                </a:br>
                <a:r>
                  <a:rPr lang="en-AU" sz="1200" dirty="0"/>
                  <a:t>Busiest day in aviation history?</a:t>
                </a:r>
              </a:p>
            </p:txBody>
          </p:sp>
        </p:grpSp>
        <p:grpSp>
          <p:nvGrpSpPr>
            <p:cNvPr id="115" name="Group 114">
              <a:extLst>
                <a:ext uri="{FF2B5EF4-FFF2-40B4-BE49-F238E27FC236}">
                  <a16:creationId xmlns:a16="http://schemas.microsoft.com/office/drawing/2014/main" id="{D1034598-A377-4445-76CB-DECF7AC06B68}"/>
                </a:ext>
              </a:extLst>
            </p:cNvPr>
            <p:cNvGrpSpPr/>
            <p:nvPr/>
          </p:nvGrpSpPr>
          <p:grpSpPr>
            <a:xfrm>
              <a:off x="4490847" y="4590866"/>
              <a:ext cx="1262881" cy="1002680"/>
              <a:chOff x="5250000" y="4055078"/>
              <a:chExt cx="1262881" cy="1002680"/>
            </a:xfrm>
          </p:grpSpPr>
          <p:pic>
            <p:nvPicPr>
              <p:cNvPr id="99" name="Graphic 98" descr="Aeroplane with solid fill">
                <a:extLst>
                  <a:ext uri="{FF2B5EF4-FFF2-40B4-BE49-F238E27FC236}">
                    <a16:creationId xmlns:a16="http://schemas.microsoft.com/office/drawing/2014/main" id="{164383F7-0D55-2450-FEE3-94838A5E35B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5559360" y="4055078"/>
                <a:ext cx="644160" cy="648000"/>
              </a:xfrm>
              <a:prstGeom prst="rect">
                <a:avLst/>
              </a:prstGeom>
            </p:spPr>
          </p:pic>
          <p:sp>
            <p:nvSpPr>
              <p:cNvPr id="100" name="TextBox 99">
                <a:extLst>
                  <a:ext uri="{FF2B5EF4-FFF2-40B4-BE49-F238E27FC236}">
                    <a16:creationId xmlns:a16="http://schemas.microsoft.com/office/drawing/2014/main" id="{8DEEDD28-CB25-C6A7-5365-E5155802E2F0}"/>
                  </a:ext>
                </a:extLst>
              </p:cNvPr>
              <p:cNvSpPr txBox="1"/>
              <p:nvPr/>
            </p:nvSpPr>
            <p:spPr>
              <a:xfrm>
                <a:off x="5250000" y="4596093"/>
                <a:ext cx="1262881" cy="461665"/>
              </a:xfrm>
              <a:prstGeom prst="rect">
                <a:avLst/>
              </a:prstGeom>
              <a:noFill/>
            </p:spPr>
            <p:txBody>
              <a:bodyPr wrap="square">
                <a:spAutoFit/>
              </a:bodyPr>
              <a:lstStyle/>
              <a:p>
                <a:pPr algn="ctr"/>
                <a:r>
                  <a:rPr lang="en-AU" sz="1200" dirty="0"/>
                  <a:t>8,863</a:t>
                </a:r>
              </a:p>
              <a:p>
                <a:pPr algn="ctr"/>
                <a:r>
                  <a:rPr lang="en-AU" sz="1200" dirty="0"/>
                  <a:t>By NATS</a:t>
                </a:r>
              </a:p>
            </p:txBody>
          </p:sp>
        </p:grpSp>
      </p:grpSp>
      <p:grpSp>
        <p:nvGrpSpPr>
          <p:cNvPr id="119" name="Group 118">
            <a:extLst>
              <a:ext uri="{FF2B5EF4-FFF2-40B4-BE49-F238E27FC236}">
                <a16:creationId xmlns:a16="http://schemas.microsoft.com/office/drawing/2014/main" id="{BAF79774-D145-640B-82A1-F98C9146A147}"/>
              </a:ext>
            </a:extLst>
          </p:cNvPr>
          <p:cNvGrpSpPr/>
          <p:nvPr/>
        </p:nvGrpSpPr>
        <p:grpSpPr>
          <a:xfrm>
            <a:off x="10944962" y="4590866"/>
            <a:ext cx="1235869" cy="1002680"/>
            <a:chOff x="10944962" y="4055078"/>
            <a:chExt cx="1235869" cy="1002680"/>
          </a:xfrm>
        </p:grpSpPr>
        <p:pic>
          <p:nvPicPr>
            <p:cNvPr id="24" name="Graphic 23" descr="Flying Money outline">
              <a:extLst>
                <a:ext uri="{FF2B5EF4-FFF2-40B4-BE49-F238E27FC236}">
                  <a16:creationId xmlns:a16="http://schemas.microsoft.com/office/drawing/2014/main" id="{D5DDA6A0-7926-DFFD-5385-1DD6A5294D52}"/>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1238896" y="4055078"/>
              <a:ext cx="648000" cy="648000"/>
            </a:xfrm>
            <a:prstGeom prst="rect">
              <a:avLst/>
            </a:prstGeom>
          </p:spPr>
        </p:pic>
        <p:sp>
          <p:nvSpPr>
            <p:cNvPr id="25" name="TextBox 24">
              <a:extLst>
                <a:ext uri="{FF2B5EF4-FFF2-40B4-BE49-F238E27FC236}">
                  <a16:creationId xmlns:a16="http://schemas.microsoft.com/office/drawing/2014/main" id="{DF6CCB36-995D-B572-B122-3FB6DAC7692F}"/>
                </a:ext>
              </a:extLst>
            </p:cNvPr>
            <p:cNvSpPr txBox="1"/>
            <p:nvPr/>
          </p:nvSpPr>
          <p:spPr>
            <a:xfrm>
              <a:off x="10944962" y="4596093"/>
              <a:ext cx="1235869" cy="461665"/>
            </a:xfrm>
            <a:prstGeom prst="rect">
              <a:avLst/>
            </a:prstGeom>
            <a:noFill/>
          </p:spPr>
          <p:txBody>
            <a:bodyPr wrap="square" rtlCol="0">
              <a:spAutoFit/>
            </a:bodyPr>
            <a:lstStyle>
              <a:defPPr>
                <a:defRPr lang="en-US"/>
              </a:defPPr>
              <a:lvl1pPr>
                <a:defRPr sz="1400"/>
              </a:lvl1pPr>
            </a:lstStyle>
            <a:p>
              <a:pPr algn="ctr"/>
              <a:r>
                <a:rPr lang="en-AU" sz="1200" dirty="0"/>
                <a:t>$66 Billion</a:t>
              </a:r>
            </a:p>
            <a:p>
              <a:pPr algn="ctr"/>
              <a:r>
                <a:rPr lang="en-AU" sz="1200" dirty="0"/>
                <a:t>“System Delay”</a:t>
              </a:r>
            </a:p>
          </p:txBody>
        </p:sp>
      </p:grpSp>
      <p:grpSp>
        <p:nvGrpSpPr>
          <p:cNvPr id="2" name="Group 1">
            <a:extLst>
              <a:ext uri="{FF2B5EF4-FFF2-40B4-BE49-F238E27FC236}">
                <a16:creationId xmlns:a16="http://schemas.microsoft.com/office/drawing/2014/main" id="{538AA8EF-B90E-01D2-0294-C07E30581E0E}"/>
              </a:ext>
            </a:extLst>
          </p:cNvPr>
          <p:cNvGrpSpPr/>
          <p:nvPr/>
        </p:nvGrpSpPr>
        <p:grpSpPr>
          <a:xfrm>
            <a:off x="5940640" y="4590866"/>
            <a:ext cx="4829736" cy="1002680"/>
            <a:chOff x="5940640" y="4590866"/>
            <a:chExt cx="4829736" cy="1002680"/>
          </a:xfrm>
        </p:grpSpPr>
        <p:grpSp>
          <p:nvGrpSpPr>
            <p:cNvPr id="116" name="Group 115">
              <a:extLst>
                <a:ext uri="{FF2B5EF4-FFF2-40B4-BE49-F238E27FC236}">
                  <a16:creationId xmlns:a16="http://schemas.microsoft.com/office/drawing/2014/main" id="{DE7BF881-3017-1D07-CFE7-9DE8590B164C}"/>
                </a:ext>
              </a:extLst>
            </p:cNvPr>
            <p:cNvGrpSpPr/>
            <p:nvPr/>
          </p:nvGrpSpPr>
          <p:grpSpPr>
            <a:xfrm>
              <a:off x="5940640" y="4590866"/>
              <a:ext cx="1060587" cy="1002680"/>
              <a:chOff x="6658522" y="4055078"/>
              <a:chExt cx="1060587" cy="1002680"/>
            </a:xfrm>
          </p:grpSpPr>
          <p:pic>
            <p:nvPicPr>
              <p:cNvPr id="14" name="Graphic 13" descr="Pasta with solid fill">
                <a:extLst>
                  <a:ext uri="{FF2B5EF4-FFF2-40B4-BE49-F238E27FC236}">
                    <a16:creationId xmlns:a16="http://schemas.microsoft.com/office/drawing/2014/main" id="{D8593306-B0A0-7004-14E6-05E4F367719E}"/>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864815" y="4055078"/>
                <a:ext cx="648000" cy="648000"/>
              </a:xfrm>
              <a:prstGeom prst="rect">
                <a:avLst/>
              </a:prstGeom>
            </p:spPr>
          </p:pic>
          <p:sp>
            <p:nvSpPr>
              <p:cNvPr id="15" name="TextBox 14">
                <a:extLst>
                  <a:ext uri="{FF2B5EF4-FFF2-40B4-BE49-F238E27FC236}">
                    <a16:creationId xmlns:a16="http://schemas.microsoft.com/office/drawing/2014/main" id="{1DD66027-415B-7E97-F99D-8D161C2E9D82}"/>
                  </a:ext>
                </a:extLst>
              </p:cNvPr>
              <p:cNvSpPr txBox="1"/>
              <p:nvPr/>
            </p:nvSpPr>
            <p:spPr>
              <a:xfrm>
                <a:off x="6658522" y="4596093"/>
                <a:ext cx="1060587" cy="461665"/>
              </a:xfrm>
              <a:prstGeom prst="rect">
                <a:avLst/>
              </a:prstGeom>
              <a:noFill/>
            </p:spPr>
            <p:txBody>
              <a:bodyPr wrap="square" rtlCol="0">
                <a:spAutoFit/>
              </a:bodyPr>
              <a:lstStyle>
                <a:defPPr>
                  <a:defRPr lang="en-US"/>
                </a:defPPr>
                <a:lvl1pPr>
                  <a:defRPr sz="1400"/>
                </a:lvl1pPr>
              </a:lstStyle>
              <a:p>
                <a:pPr algn="ctr"/>
                <a:r>
                  <a:rPr lang="en-AU" sz="1200" dirty="0"/>
                  <a:t>67,000,000</a:t>
                </a:r>
                <a:br>
                  <a:rPr lang="en-AU" sz="1200" dirty="0"/>
                </a:br>
                <a:r>
                  <a:rPr lang="en-AU" sz="1200" dirty="0"/>
                  <a:t>thrown out</a:t>
                </a:r>
              </a:p>
            </p:txBody>
          </p:sp>
        </p:grpSp>
        <p:grpSp>
          <p:nvGrpSpPr>
            <p:cNvPr id="117" name="Group 116">
              <a:extLst>
                <a:ext uri="{FF2B5EF4-FFF2-40B4-BE49-F238E27FC236}">
                  <a16:creationId xmlns:a16="http://schemas.microsoft.com/office/drawing/2014/main" id="{E8055F10-2E63-CDCD-7DAE-D6F8FC155499}"/>
                </a:ext>
              </a:extLst>
            </p:cNvPr>
            <p:cNvGrpSpPr/>
            <p:nvPr/>
          </p:nvGrpSpPr>
          <p:grpSpPr>
            <a:xfrm>
              <a:off x="7188139" y="4590866"/>
              <a:ext cx="1580497" cy="1002680"/>
              <a:chOff x="7732766" y="4055078"/>
              <a:chExt cx="1580497" cy="1002680"/>
            </a:xfrm>
          </p:grpSpPr>
          <p:pic>
            <p:nvPicPr>
              <p:cNvPr id="18" name="Graphic 17" descr="Take Off with solid fill">
                <a:extLst>
                  <a:ext uri="{FF2B5EF4-FFF2-40B4-BE49-F238E27FC236}">
                    <a16:creationId xmlns:a16="http://schemas.microsoft.com/office/drawing/2014/main" id="{9D9E539B-71FF-8913-76CB-89EA84CDAAD2}"/>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8199014" y="4055078"/>
                <a:ext cx="648000" cy="648000"/>
              </a:xfrm>
              <a:prstGeom prst="rect">
                <a:avLst/>
              </a:prstGeom>
            </p:spPr>
          </p:pic>
          <p:sp>
            <p:nvSpPr>
              <p:cNvPr id="19" name="TextBox 18">
                <a:extLst>
                  <a:ext uri="{FF2B5EF4-FFF2-40B4-BE49-F238E27FC236}">
                    <a16:creationId xmlns:a16="http://schemas.microsoft.com/office/drawing/2014/main" id="{85BD295C-5254-295D-8504-B815F161F28E}"/>
                  </a:ext>
                </a:extLst>
              </p:cNvPr>
              <p:cNvSpPr txBox="1"/>
              <p:nvPr/>
            </p:nvSpPr>
            <p:spPr>
              <a:xfrm>
                <a:off x="7732766" y="4596093"/>
                <a:ext cx="1580497" cy="461665"/>
              </a:xfrm>
              <a:prstGeom prst="rect">
                <a:avLst/>
              </a:prstGeom>
              <a:noFill/>
            </p:spPr>
            <p:txBody>
              <a:bodyPr wrap="square" rtlCol="0">
                <a:spAutoFit/>
              </a:bodyPr>
              <a:lstStyle>
                <a:defPPr>
                  <a:defRPr lang="en-US"/>
                </a:defPPr>
                <a:lvl1pPr>
                  <a:defRPr sz="1400"/>
                </a:lvl1pPr>
              </a:lstStyle>
              <a:p>
                <a:pPr algn="ctr"/>
                <a:r>
                  <a:rPr lang="en-AU" sz="1200" dirty="0"/>
                  <a:t>Airline delays major contributors to delay</a:t>
                </a:r>
              </a:p>
            </p:txBody>
          </p:sp>
        </p:grpSp>
        <p:grpSp>
          <p:nvGrpSpPr>
            <p:cNvPr id="118" name="Group 117">
              <a:extLst>
                <a:ext uri="{FF2B5EF4-FFF2-40B4-BE49-F238E27FC236}">
                  <a16:creationId xmlns:a16="http://schemas.microsoft.com/office/drawing/2014/main" id="{260C1AB0-EB70-EE9A-8C5C-426163E30FED}"/>
                </a:ext>
              </a:extLst>
            </p:cNvPr>
            <p:cNvGrpSpPr/>
            <p:nvPr/>
          </p:nvGrpSpPr>
          <p:grpSpPr>
            <a:xfrm>
              <a:off x="8900347" y="4590866"/>
              <a:ext cx="1870029" cy="1002680"/>
              <a:chOff x="9231154" y="4055078"/>
              <a:chExt cx="1870029" cy="1002680"/>
            </a:xfrm>
          </p:grpSpPr>
          <p:sp>
            <p:nvSpPr>
              <p:cNvPr id="22" name="TextBox 21">
                <a:extLst>
                  <a:ext uri="{FF2B5EF4-FFF2-40B4-BE49-F238E27FC236}">
                    <a16:creationId xmlns:a16="http://schemas.microsoft.com/office/drawing/2014/main" id="{94BC632D-FFF2-3033-4983-7736951B436B}"/>
                  </a:ext>
                </a:extLst>
              </p:cNvPr>
              <p:cNvSpPr txBox="1"/>
              <p:nvPr/>
            </p:nvSpPr>
            <p:spPr>
              <a:xfrm>
                <a:off x="9231154" y="4596093"/>
                <a:ext cx="1870029" cy="461665"/>
              </a:xfrm>
              <a:prstGeom prst="rect">
                <a:avLst/>
              </a:prstGeom>
              <a:noFill/>
            </p:spPr>
            <p:txBody>
              <a:bodyPr wrap="square" rtlCol="0">
                <a:spAutoFit/>
              </a:bodyPr>
              <a:lstStyle>
                <a:defPPr>
                  <a:defRPr lang="en-US"/>
                </a:defPPr>
                <a:lvl1pPr>
                  <a:defRPr sz="1400"/>
                </a:lvl1pPr>
              </a:lstStyle>
              <a:p>
                <a:pPr algn="ctr"/>
                <a:r>
                  <a:rPr lang="en-AU" sz="1200" dirty="0"/>
                  <a:t>Holding—a year’s savings gone in one arrival</a:t>
                </a:r>
              </a:p>
            </p:txBody>
          </p:sp>
          <p:pic>
            <p:nvPicPr>
              <p:cNvPr id="105" name="Graphic 104" descr="Fuel with solid fill">
                <a:extLst>
                  <a:ext uri="{FF2B5EF4-FFF2-40B4-BE49-F238E27FC236}">
                    <a16:creationId xmlns:a16="http://schemas.microsoft.com/office/drawing/2014/main" id="{054C73C7-E37E-8C77-34AD-5277265992C5}"/>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9863607" y="4055078"/>
                <a:ext cx="648000" cy="648000"/>
              </a:xfrm>
              <a:prstGeom prst="rect">
                <a:avLst/>
              </a:prstGeom>
            </p:spPr>
          </p:pic>
        </p:grpSp>
      </p:grpSp>
      <p:grpSp>
        <p:nvGrpSpPr>
          <p:cNvPr id="106" name="Group 105">
            <a:extLst>
              <a:ext uri="{FF2B5EF4-FFF2-40B4-BE49-F238E27FC236}">
                <a16:creationId xmlns:a16="http://schemas.microsoft.com/office/drawing/2014/main" id="{A30DC9AF-E49E-22B1-8986-D10D92126119}"/>
              </a:ext>
            </a:extLst>
          </p:cNvPr>
          <p:cNvGrpSpPr/>
          <p:nvPr/>
        </p:nvGrpSpPr>
        <p:grpSpPr>
          <a:xfrm>
            <a:off x="5142847" y="62672"/>
            <a:ext cx="1906306" cy="1798300"/>
            <a:chOff x="5142846" y="62672"/>
            <a:chExt cx="1906306" cy="1798300"/>
          </a:xfrm>
        </p:grpSpPr>
        <p:grpSp>
          <p:nvGrpSpPr>
            <p:cNvPr id="107" name="Group 106">
              <a:extLst>
                <a:ext uri="{FF2B5EF4-FFF2-40B4-BE49-F238E27FC236}">
                  <a16:creationId xmlns:a16="http://schemas.microsoft.com/office/drawing/2014/main" id="{B1C6B123-DDBA-81F7-1C00-57DCF2E996B3}"/>
                </a:ext>
              </a:extLst>
            </p:cNvPr>
            <p:cNvGrpSpPr/>
            <p:nvPr/>
          </p:nvGrpSpPr>
          <p:grpSpPr>
            <a:xfrm>
              <a:off x="5196849" y="62672"/>
              <a:ext cx="1798300" cy="1798300"/>
              <a:chOff x="5196850" y="62673"/>
              <a:chExt cx="1798300" cy="1798300"/>
            </a:xfrm>
          </p:grpSpPr>
          <p:sp>
            <p:nvSpPr>
              <p:cNvPr id="109" name="Freeform 108">
                <a:extLst>
                  <a:ext uri="{FF2B5EF4-FFF2-40B4-BE49-F238E27FC236}">
                    <a16:creationId xmlns:a16="http://schemas.microsoft.com/office/drawing/2014/main" id="{60E15645-69F5-A8F1-9265-0711C90B9EA5}"/>
                  </a:ext>
                </a:extLst>
              </p:cNvPr>
              <p:cNvSpPr/>
              <p:nvPr/>
            </p:nvSpPr>
            <p:spPr>
              <a:xfrm>
                <a:off x="5196850" y="62673"/>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110" name="Picture 109" descr="An abstract genetic concept">
                <a:extLst>
                  <a:ext uri="{FF2B5EF4-FFF2-40B4-BE49-F238E27FC236}">
                    <a16:creationId xmlns:a16="http://schemas.microsoft.com/office/drawing/2014/main" id="{155E07DD-2D73-F4CF-76D6-BEB3D7ABDE08}"/>
                  </a:ext>
                </a:extLst>
              </p:cNvPr>
              <p:cNvPicPr>
                <a:picLocks noChangeAspect="1"/>
              </p:cNvPicPr>
              <p:nvPr/>
            </p:nvPicPr>
            <p:blipFill rotWithShape="1">
              <a:blip r:embed="rId27"/>
              <a:srcRect r="-2" b="-2"/>
              <a:stretch/>
            </p:blipFill>
            <p:spPr>
              <a:xfrm>
                <a:off x="5250000" y="115823"/>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08" name="TextBox 107">
              <a:extLst>
                <a:ext uri="{FF2B5EF4-FFF2-40B4-BE49-F238E27FC236}">
                  <a16:creationId xmlns:a16="http://schemas.microsoft.com/office/drawing/2014/main" id="{92D21910-C23D-E55D-ABE4-C1A7EFECFB33}"/>
                </a:ext>
              </a:extLst>
            </p:cNvPr>
            <p:cNvSpPr txBox="1"/>
            <p:nvPr/>
          </p:nvSpPr>
          <p:spPr>
            <a:xfrm>
              <a:off x="5142846" y="761767"/>
              <a:ext cx="1906306" cy="400110"/>
            </a:xfrm>
            <a:prstGeom prst="rect">
              <a:avLst/>
            </a:prstGeom>
            <a:noFill/>
          </p:spPr>
          <p:txBody>
            <a:bodyPr wrap="square" rtlCol="0">
              <a:spAutoFit/>
            </a:bodyPr>
            <a:lstStyle/>
            <a:p>
              <a:pPr algn="ctr"/>
              <a:r>
                <a:rPr lang="en-AU" sz="2000" b="1" dirty="0">
                  <a:ln w="6600">
                    <a:solidFill>
                      <a:schemeClr val="tx1"/>
                    </a:solidFill>
                    <a:prstDash val="solid"/>
                  </a:ln>
                  <a:solidFill>
                    <a:srgbClr val="B32017"/>
                  </a:solidFill>
                  <a:effectLst>
                    <a:outerShdw dist="38100" dir="2700000" algn="tl" rotWithShape="0">
                      <a:schemeClr val="accent2"/>
                    </a:outerShdw>
                  </a:effectLst>
                </a:rPr>
                <a:t>The Imperative</a:t>
              </a:r>
            </a:p>
          </p:txBody>
        </p:sp>
      </p:grpSp>
      <p:sp>
        <p:nvSpPr>
          <p:cNvPr id="124" name="Right Arrow 123">
            <a:extLst>
              <a:ext uri="{FF2B5EF4-FFF2-40B4-BE49-F238E27FC236}">
                <a16:creationId xmlns:a16="http://schemas.microsoft.com/office/drawing/2014/main" id="{50B2FFAE-7B95-9D57-21D2-811B770B6E9D}"/>
              </a:ext>
            </a:extLst>
          </p:cNvPr>
          <p:cNvSpPr/>
          <p:nvPr/>
        </p:nvSpPr>
        <p:spPr>
          <a:xfrm>
            <a:off x="855564" y="4784724"/>
            <a:ext cx="889040" cy="181423"/>
          </a:xfrm>
          <a:prstGeom prst="rightArrow">
            <a:avLst/>
          </a:prstGeom>
          <a:solidFill>
            <a:srgbClr val="B3201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solidFill>
                <a:srgbClr val="FF0000"/>
              </a:solidFill>
            </a:endParaRPr>
          </a:p>
        </p:txBody>
      </p:sp>
    </p:spTree>
    <p:extLst>
      <p:ext uri="{BB962C8B-B14F-4D97-AF65-F5344CB8AC3E}">
        <p14:creationId xmlns:p14="http://schemas.microsoft.com/office/powerpoint/2010/main" val="392140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up)">
                                      <p:cBhvr>
                                        <p:cTn id="7" dur="1000"/>
                                        <p:tgtEl>
                                          <p:spTgt spid="59"/>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wipe(up)">
                                      <p:cBhvr>
                                        <p:cTn id="16" dur="500"/>
                                        <p:tgtEl>
                                          <p:spTgt spid="90"/>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wipe(up)">
                                      <p:cBhvr>
                                        <p:cTn id="21" dur="1000"/>
                                        <p:tgtEl>
                                          <p:spTgt spid="103"/>
                                        </p:tgtEl>
                                      </p:cBhvr>
                                    </p:animEffect>
                                  </p:childTnLst>
                                </p:cTn>
                              </p:par>
                            </p:childTnLst>
                          </p:cTn>
                        </p:par>
                        <p:par>
                          <p:cTn id="22" fill="hold">
                            <p:stCondLst>
                              <p:cond delay="1000"/>
                            </p:stCondLst>
                            <p:childTnLst>
                              <p:par>
                                <p:cTn id="23" presetID="22" presetClass="entr" presetSubtype="1"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wipe(up)">
                                      <p:cBhvr>
                                        <p:cTn id="25" dur="1000"/>
                                        <p:tgtEl>
                                          <p:spTgt spid="93"/>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112"/>
                                        </p:tgtEl>
                                        <p:attrNameLst>
                                          <p:attrName>style.visibility</p:attrName>
                                        </p:attrNameLst>
                                      </p:cBhvr>
                                      <p:to>
                                        <p:strVal val="visible"/>
                                      </p:to>
                                    </p:set>
                                    <p:animEffect transition="in" filter="wipe(up)">
                                      <p:cBhvr>
                                        <p:cTn id="29" dur="500"/>
                                        <p:tgtEl>
                                          <p:spTgt spid="1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wipe(left)">
                                      <p:cBhvr>
                                        <p:cTn id="34" dur="1000"/>
                                        <p:tgtEl>
                                          <p:spTgt spid="124"/>
                                        </p:tgtEl>
                                      </p:cBhvr>
                                    </p:animEffect>
                                  </p:childTnLst>
                                </p:cTn>
                              </p:par>
                            </p:childTnLst>
                          </p:cTn>
                        </p:par>
                        <p:par>
                          <p:cTn id="35" fill="hold">
                            <p:stCondLst>
                              <p:cond delay="1000"/>
                            </p:stCondLst>
                            <p:childTnLst>
                              <p:par>
                                <p:cTn id="36" presetID="22" presetClass="entr" presetSubtype="1" fill="hold" nodeType="afterEffect">
                                  <p:stCondLst>
                                    <p:cond delay="0"/>
                                  </p:stCondLst>
                                  <p:childTnLst>
                                    <p:set>
                                      <p:cBhvr>
                                        <p:cTn id="37" dur="1" fill="hold">
                                          <p:stCondLst>
                                            <p:cond delay="0"/>
                                          </p:stCondLst>
                                        </p:cTn>
                                        <p:tgtEl>
                                          <p:spTgt spid="113"/>
                                        </p:tgtEl>
                                        <p:attrNameLst>
                                          <p:attrName>style.visibility</p:attrName>
                                        </p:attrNameLst>
                                      </p:cBhvr>
                                      <p:to>
                                        <p:strVal val="visible"/>
                                      </p:to>
                                    </p:set>
                                    <p:animEffect transition="in" filter="wipe(up)">
                                      <p:cBhvr>
                                        <p:cTn id="38" dur="500"/>
                                        <p:tgtEl>
                                          <p:spTgt spid="113"/>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wipe(up)">
                                      <p:cBhvr>
                                        <p:cTn id="43" dur="1000"/>
                                        <p:tgtEl>
                                          <p:spTgt spid="95"/>
                                        </p:tgtEl>
                                      </p:cBhvr>
                                    </p:animEffect>
                                  </p:childTnLst>
                                </p:cTn>
                              </p:par>
                            </p:childTnLst>
                          </p:cTn>
                        </p:par>
                        <p:par>
                          <p:cTn id="44" fill="hold">
                            <p:stCondLst>
                              <p:cond delay="1000"/>
                            </p:stCondLst>
                            <p:childTnLst>
                              <p:par>
                                <p:cTn id="45" presetID="22" presetClass="entr" presetSubtype="1" fill="hold" nodeType="afterEffect">
                                  <p:stCondLst>
                                    <p:cond delay="0"/>
                                  </p:stCondLst>
                                  <p:childTnLst>
                                    <p:set>
                                      <p:cBhvr>
                                        <p:cTn id="46" dur="1" fill="hold">
                                          <p:stCondLst>
                                            <p:cond delay="0"/>
                                          </p:stCondLst>
                                        </p:cTn>
                                        <p:tgtEl>
                                          <p:spTgt spid="122"/>
                                        </p:tgtEl>
                                        <p:attrNameLst>
                                          <p:attrName>style.visibility</p:attrName>
                                        </p:attrNameLst>
                                      </p:cBhvr>
                                      <p:to>
                                        <p:strVal val="visible"/>
                                      </p:to>
                                    </p:set>
                                    <p:animEffect transition="in" filter="wipe(up)">
                                      <p:cBhvr>
                                        <p:cTn id="47" dur="1000"/>
                                        <p:tgtEl>
                                          <p:spTgt spid="12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01"/>
                                        </p:tgtEl>
                                        <p:attrNameLst>
                                          <p:attrName>style.visibility</p:attrName>
                                        </p:attrNameLst>
                                      </p:cBhvr>
                                      <p:to>
                                        <p:strVal val="visible"/>
                                      </p:to>
                                    </p:set>
                                    <p:animEffect transition="in" filter="wipe(up)">
                                      <p:cBhvr>
                                        <p:cTn id="52" dur="1000"/>
                                        <p:tgtEl>
                                          <p:spTgt spid="101"/>
                                        </p:tgtEl>
                                      </p:cBhvr>
                                    </p:animEffect>
                                  </p:childTnLst>
                                </p:cTn>
                              </p:par>
                            </p:childTnLst>
                          </p:cTn>
                        </p:par>
                        <p:par>
                          <p:cTn id="53" fill="hold">
                            <p:stCondLst>
                              <p:cond delay="1000"/>
                            </p:stCondLst>
                            <p:childTnLst>
                              <p:par>
                                <p:cTn id="54" presetID="22" presetClass="entr" presetSubtype="1"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up)">
                                      <p:cBhvr>
                                        <p:cTn id="56" dur="500"/>
                                        <p:tgtEl>
                                          <p:spTgt spid="2"/>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19"/>
                                        </p:tgtEl>
                                        <p:attrNameLst>
                                          <p:attrName>style.visibility</p:attrName>
                                        </p:attrNameLst>
                                      </p:cBhvr>
                                      <p:to>
                                        <p:strVal val="visible"/>
                                      </p:to>
                                    </p:set>
                                    <p:animEffect transition="in" filter="wipe(up)">
                                      <p:cBhvr>
                                        <p:cTn id="61"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93" grpId="0"/>
      <p:bldP spid="95" grpId="0"/>
      <p:bldP spid="101" grpId="0"/>
      <p:bldP spid="103" grpId="0"/>
      <p:bldP spid="1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51E307B0-4A4C-1B72-D260-2F6B1C0862A2}"/>
              </a:ext>
            </a:extLst>
          </p:cNvPr>
          <p:cNvGrpSpPr/>
          <p:nvPr/>
        </p:nvGrpSpPr>
        <p:grpSpPr>
          <a:xfrm>
            <a:off x="1280437" y="225711"/>
            <a:ext cx="3565605" cy="2905170"/>
            <a:chOff x="7586589" y="1947429"/>
            <a:chExt cx="2207109" cy="1798300"/>
          </a:xfrm>
        </p:grpSpPr>
        <p:sp>
          <p:nvSpPr>
            <p:cNvPr id="14" name="Freeform 13">
              <a:extLst>
                <a:ext uri="{FF2B5EF4-FFF2-40B4-BE49-F238E27FC236}">
                  <a16:creationId xmlns:a16="http://schemas.microsoft.com/office/drawing/2014/main" id="{A3BA0606-3F71-655D-084A-ADFDD73EB2BC}"/>
                </a:ext>
              </a:extLst>
            </p:cNvPr>
            <p:cNvSpPr/>
            <p:nvPr/>
          </p:nvSpPr>
          <p:spPr>
            <a:xfrm>
              <a:off x="7790994" y="1947429"/>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29" name="Picture 28" descr="An abstract genetic concept">
              <a:extLst>
                <a:ext uri="{FF2B5EF4-FFF2-40B4-BE49-F238E27FC236}">
                  <a16:creationId xmlns:a16="http://schemas.microsoft.com/office/drawing/2014/main" id="{49272CDA-8145-56EF-DC44-A631B987F85D}"/>
                </a:ext>
              </a:extLst>
            </p:cNvPr>
            <p:cNvPicPr>
              <a:picLocks noChangeAspect="1"/>
            </p:cNvPicPr>
            <p:nvPr/>
          </p:nvPicPr>
          <p:blipFill rotWithShape="1">
            <a:blip r:embed="rId3"/>
            <a:srcRect r="-2" b="-2"/>
            <a:stretch/>
          </p:blipFill>
          <p:spPr>
            <a:xfrm>
              <a:off x="7844144" y="2000579"/>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9" name="TextBox 8">
              <a:extLst>
                <a:ext uri="{FF2B5EF4-FFF2-40B4-BE49-F238E27FC236}">
                  <a16:creationId xmlns:a16="http://schemas.microsoft.com/office/drawing/2014/main" id="{2A639D53-FA7A-E664-9D06-DE48CBD9BAFD}"/>
                </a:ext>
              </a:extLst>
            </p:cNvPr>
            <p:cNvSpPr txBox="1"/>
            <p:nvPr/>
          </p:nvSpPr>
          <p:spPr>
            <a:xfrm>
              <a:off x="7586589" y="2702954"/>
              <a:ext cx="2207109" cy="369332"/>
            </a:xfrm>
            <a:prstGeom prst="rect">
              <a:avLst/>
            </a:prstGeom>
            <a:noFill/>
          </p:spPr>
          <p:txBody>
            <a:bodyPr wrap="square" rtlCol="0">
              <a:spAutoFit/>
            </a:bodyPr>
            <a:lstStyle/>
            <a:p>
              <a:pPr algn="ctr" defTabSz="736092">
                <a:spcAft>
                  <a:spcPts val="600"/>
                </a:spcAft>
              </a:pPr>
              <a:r>
                <a:rPr lang="en-AU" sz="2898" b="1" kern="1200">
                  <a:ln w="6600">
                    <a:solidFill>
                      <a:schemeClr val="tx1"/>
                    </a:solidFill>
                    <a:prstDash val="solid"/>
                  </a:ln>
                  <a:solidFill>
                    <a:srgbClr val="B32017"/>
                  </a:solidFill>
                  <a:effectLst>
                    <a:outerShdw dist="38100" dir="2700000" algn="tl" rotWithShape="0">
                      <a:schemeClr val="accent2"/>
                    </a:outerShdw>
                  </a:effectLst>
                  <a:latin typeface="+mn-lt"/>
                  <a:ea typeface="+mn-ea"/>
                  <a:cs typeface="+mn-cs"/>
                </a:rPr>
                <a:t>The Environment</a:t>
              </a:r>
              <a:endParaRPr lang="en-AU" b="1">
                <a:ln w="6600">
                  <a:solidFill>
                    <a:schemeClr val="tx1"/>
                  </a:solidFill>
                  <a:prstDash val="solid"/>
                </a:ln>
                <a:solidFill>
                  <a:srgbClr val="B32017"/>
                </a:solidFill>
                <a:effectLst>
                  <a:outerShdw dist="38100" dir="2700000" algn="tl" rotWithShape="0">
                    <a:schemeClr val="accent2"/>
                  </a:outerShdw>
                </a:effectLst>
              </a:endParaRPr>
            </a:p>
          </p:txBody>
        </p:sp>
      </p:grpSp>
      <p:grpSp>
        <p:nvGrpSpPr>
          <p:cNvPr id="35" name="Group 34">
            <a:extLst>
              <a:ext uri="{FF2B5EF4-FFF2-40B4-BE49-F238E27FC236}">
                <a16:creationId xmlns:a16="http://schemas.microsoft.com/office/drawing/2014/main" id="{79C7E0EC-78ED-8605-3104-D06251F7ABC8}"/>
              </a:ext>
            </a:extLst>
          </p:cNvPr>
          <p:cNvGrpSpPr/>
          <p:nvPr/>
        </p:nvGrpSpPr>
        <p:grpSpPr>
          <a:xfrm>
            <a:off x="7365576" y="225711"/>
            <a:ext cx="3638090" cy="3615988"/>
            <a:chOff x="655265" y="126989"/>
            <a:chExt cx="2725638" cy="2709079"/>
          </a:xfrm>
        </p:grpSpPr>
        <p:pic>
          <p:nvPicPr>
            <p:cNvPr id="8" name="Picture 7" descr="A pie chart with numbers and a diagram&#10;&#10;Description automatically generated">
              <a:extLst>
                <a:ext uri="{FF2B5EF4-FFF2-40B4-BE49-F238E27FC236}">
                  <a16:creationId xmlns:a16="http://schemas.microsoft.com/office/drawing/2014/main" id="{EE264EFB-8E6C-C905-FA0E-CF8D1A67AC49}"/>
                </a:ext>
              </a:extLst>
            </p:cNvPr>
            <p:cNvPicPr>
              <a:picLocks noChangeAspect="1"/>
            </p:cNvPicPr>
            <p:nvPr/>
          </p:nvPicPr>
          <p:blipFill>
            <a:blip r:embed="rId4"/>
            <a:stretch>
              <a:fillRect/>
            </a:stretch>
          </p:blipFill>
          <p:spPr>
            <a:xfrm>
              <a:off x="655265" y="126989"/>
              <a:ext cx="2725638" cy="2709079"/>
            </a:xfrm>
            <a:prstGeom prst="rect">
              <a:avLst/>
            </a:prstGeom>
          </p:spPr>
        </p:pic>
        <p:sp>
          <p:nvSpPr>
            <p:cNvPr id="34" name="TextBox 33">
              <a:extLst>
                <a:ext uri="{FF2B5EF4-FFF2-40B4-BE49-F238E27FC236}">
                  <a16:creationId xmlns:a16="http://schemas.microsoft.com/office/drawing/2014/main" id="{BEDDBE4B-5B65-6449-14EC-6263E58EB015}"/>
                </a:ext>
              </a:extLst>
            </p:cNvPr>
            <p:cNvSpPr txBox="1"/>
            <p:nvPr/>
          </p:nvSpPr>
          <p:spPr>
            <a:xfrm>
              <a:off x="655265" y="2273248"/>
              <a:ext cx="2725638" cy="267919"/>
            </a:xfrm>
            <a:prstGeom prst="rect">
              <a:avLst/>
            </a:prstGeom>
            <a:noFill/>
          </p:spPr>
          <p:txBody>
            <a:bodyPr wrap="square" rtlCol="0">
              <a:spAutoFit/>
            </a:bodyPr>
            <a:lstStyle/>
            <a:p>
              <a:pPr algn="ctr" defTabSz="909828">
                <a:spcAft>
                  <a:spcPts val="600"/>
                </a:spcAft>
              </a:pPr>
              <a:r>
                <a:rPr lang="en-AU" sz="1400" kern="1200" dirty="0">
                  <a:solidFill>
                    <a:schemeClr val="tx1"/>
                  </a:solidFill>
                  <a:latin typeface="+mn-lt"/>
                  <a:ea typeface="+mn-ea"/>
                  <a:cs typeface="+mn-cs"/>
                </a:rPr>
                <a:t>IATA Net Zero Roadmap</a:t>
              </a:r>
              <a:endParaRPr lang="en-AU" sz="900" dirty="0"/>
            </a:p>
          </p:txBody>
        </p:sp>
      </p:grpSp>
      <p:grpSp>
        <p:nvGrpSpPr>
          <p:cNvPr id="2" name="Group 1">
            <a:extLst>
              <a:ext uri="{FF2B5EF4-FFF2-40B4-BE49-F238E27FC236}">
                <a16:creationId xmlns:a16="http://schemas.microsoft.com/office/drawing/2014/main" id="{813D022C-8913-34FE-A50E-47E067889BF0}"/>
              </a:ext>
            </a:extLst>
          </p:cNvPr>
          <p:cNvGrpSpPr/>
          <p:nvPr/>
        </p:nvGrpSpPr>
        <p:grpSpPr>
          <a:xfrm>
            <a:off x="1148433" y="3631096"/>
            <a:ext cx="4750049" cy="2760560"/>
            <a:chOff x="1148433" y="3631096"/>
            <a:chExt cx="4750049" cy="2760560"/>
          </a:xfrm>
        </p:grpSpPr>
        <p:pic>
          <p:nvPicPr>
            <p:cNvPr id="37" name="Picture 36" descr="A poster of an airplane wing&#10;&#10;Description automatically generated">
              <a:extLst>
                <a:ext uri="{FF2B5EF4-FFF2-40B4-BE49-F238E27FC236}">
                  <a16:creationId xmlns:a16="http://schemas.microsoft.com/office/drawing/2014/main" id="{925E6267-452A-7896-7589-A678A1150F67}"/>
                </a:ext>
              </a:extLst>
            </p:cNvPr>
            <p:cNvPicPr>
              <a:picLocks noChangeAspect="1"/>
            </p:cNvPicPr>
            <p:nvPr/>
          </p:nvPicPr>
          <p:blipFill>
            <a:blip r:embed="rId5"/>
            <a:stretch>
              <a:fillRect/>
            </a:stretch>
          </p:blipFill>
          <p:spPr>
            <a:xfrm>
              <a:off x="3312304" y="3631096"/>
              <a:ext cx="1398887" cy="1803958"/>
            </a:xfrm>
            <a:prstGeom prst="rect">
              <a:avLst/>
            </a:prstGeom>
          </p:spPr>
        </p:pic>
        <p:pic>
          <p:nvPicPr>
            <p:cNvPr id="39" name="Picture 38">
              <a:extLst>
                <a:ext uri="{FF2B5EF4-FFF2-40B4-BE49-F238E27FC236}">
                  <a16:creationId xmlns:a16="http://schemas.microsoft.com/office/drawing/2014/main" id="{EEFF4F6C-8212-CE5B-F777-6DB718D6C8CB}"/>
                </a:ext>
              </a:extLst>
            </p:cNvPr>
            <p:cNvPicPr>
              <a:picLocks noChangeAspect="1"/>
            </p:cNvPicPr>
            <p:nvPr/>
          </p:nvPicPr>
          <p:blipFill>
            <a:blip r:embed="rId6"/>
            <a:stretch>
              <a:fillRect/>
            </a:stretch>
          </p:blipFill>
          <p:spPr>
            <a:xfrm>
              <a:off x="1148433" y="5594492"/>
              <a:ext cx="4750049" cy="320775"/>
            </a:xfrm>
            <a:prstGeom prst="rect">
              <a:avLst/>
            </a:prstGeom>
          </p:spPr>
        </p:pic>
        <p:pic>
          <p:nvPicPr>
            <p:cNvPr id="41" name="Picture 40">
              <a:extLst>
                <a:ext uri="{FF2B5EF4-FFF2-40B4-BE49-F238E27FC236}">
                  <a16:creationId xmlns:a16="http://schemas.microsoft.com/office/drawing/2014/main" id="{8B08425D-5E52-0B59-CD28-6E42F45A077C}"/>
                </a:ext>
              </a:extLst>
            </p:cNvPr>
            <p:cNvPicPr>
              <a:picLocks noChangeAspect="1"/>
            </p:cNvPicPr>
            <p:nvPr/>
          </p:nvPicPr>
          <p:blipFill>
            <a:blip r:embed="rId7"/>
            <a:stretch>
              <a:fillRect/>
            </a:stretch>
          </p:blipFill>
          <p:spPr>
            <a:xfrm>
              <a:off x="2261540" y="5435054"/>
              <a:ext cx="3571852" cy="205609"/>
            </a:xfrm>
            <a:prstGeom prst="rect">
              <a:avLst/>
            </a:prstGeom>
          </p:spPr>
        </p:pic>
        <p:pic>
          <p:nvPicPr>
            <p:cNvPr id="45" name="Picture 44" descr="A close up of black text&#10;&#10;Description automatically generated">
              <a:extLst>
                <a:ext uri="{FF2B5EF4-FFF2-40B4-BE49-F238E27FC236}">
                  <a16:creationId xmlns:a16="http://schemas.microsoft.com/office/drawing/2014/main" id="{05F59964-899F-9FF0-F321-48380F634530}"/>
                </a:ext>
              </a:extLst>
            </p:cNvPr>
            <p:cNvPicPr>
              <a:picLocks noChangeAspect="1"/>
            </p:cNvPicPr>
            <p:nvPr/>
          </p:nvPicPr>
          <p:blipFill>
            <a:blip r:embed="rId8"/>
            <a:stretch>
              <a:fillRect/>
            </a:stretch>
          </p:blipFill>
          <p:spPr>
            <a:xfrm>
              <a:off x="2139527" y="5864268"/>
              <a:ext cx="3744439" cy="527388"/>
            </a:xfrm>
            <a:prstGeom prst="rect">
              <a:avLst/>
            </a:prstGeom>
          </p:spPr>
        </p:pic>
      </p:grpSp>
      <p:grpSp>
        <p:nvGrpSpPr>
          <p:cNvPr id="68" name="Group 67">
            <a:extLst>
              <a:ext uri="{FF2B5EF4-FFF2-40B4-BE49-F238E27FC236}">
                <a16:creationId xmlns:a16="http://schemas.microsoft.com/office/drawing/2014/main" id="{51748020-A72B-D111-238A-4E1398CA04D1}"/>
              </a:ext>
            </a:extLst>
          </p:cNvPr>
          <p:cNvGrpSpPr/>
          <p:nvPr/>
        </p:nvGrpSpPr>
        <p:grpSpPr>
          <a:xfrm>
            <a:off x="6308034" y="4438046"/>
            <a:ext cx="5701527" cy="2312892"/>
            <a:chOff x="6308034" y="4438046"/>
            <a:chExt cx="5701527" cy="2312892"/>
          </a:xfrm>
        </p:grpSpPr>
        <p:grpSp>
          <p:nvGrpSpPr>
            <p:cNvPr id="66" name="Group 65">
              <a:extLst>
                <a:ext uri="{FF2B5EF4-FFF2-40B4-BE49-F238E27FC236}">
                  <a16:creationId xmlns:a16="http://schemas.microsoft.com/office/drawing/2014/main" id="{22BFEFFD-F646-01F0-3A5D-CA34C6E887AC}"/>
                </a:ext>
              </a:extLst>
            </p:cNvPr>
            <p:cNvGrpSpPr/>
            <p:nvPr/>
          </p:nvGrpSpPr>
          <p:grpSpPr>
            <a:xfrm>
              <a:off x="6308034" y="4438046"/>
              <a:ext cx="3382164" cy="2312892"/>
              <a:chOff x="6308034" y="4438046"/>
              <a:chExt cx="3382164" cy="2312892"/>
            </a:xfrm>
          </p:grpSpPr>
          <p:pic>
            <p:nvPicPr>
              <p:cNvPr id="55" name="Content Placeholder 6">
                <a:extLst>
                  <a:ext uri="{FF2B5EF4-FFF2-40B4-BE49-F238E27FC236}">
                    <a16:creationId xmlns:a16="http://schemas.microsoft.com/office/drawing/2014/main" id="{358DFCAD-0DFD-43D6-400D-15EE0CD32207}"/>
                  </a:ext>
                </a:extLst>
              </p:cNvPr>
              <p:cNvPicPr>
                <a:picLocks noChangeAspect="1"/>
              </p:cNvPicPr>
              <p:nvPr/>
            </p:nvPicPr>
            <p:blipFill>
              <a:blip r:embed="rId9"/>
              <a:srcRect/>
              <a:stretch/>
            </p:blipFill>
            <p:spPr>
              <a:xfrm>
                <a:off x="6308034" y="4438046"/>
                <a:ext cx="3382164" cy="2312892"/>
              </a:xfrm>
              <a:prstGeom prst="rect">
                <a:avLst/>
              </a:prstGeom>
              <a:effectLst>
                <a:outerShdw blurRad="50800" dist="38100" dir="2700000" algn="tl" rotWithShape="0">
                  <a:prstClr val="black">
                    <a:alpha val="40000"/>
                  </a:prstClr>
                </a:outerShdw>
              </a:effectLst>
            </p:spPr>
          </p:pic>
          <p:sp>
            <p:nvSpPr>
              <p:cNvPr id="59" name="TextBox 58">
                <a:extLst>
                  <a:ext uri="{FF2B5EF4-FFF2-40B4-BE49-F238E27FC236}">
                    <a16:creationId xmlns:a16="http://schemas.microsoft.com/office/drawing/2014/main" id="{D75904C0-9E1C-320B-9F79-6C412D07A79C}"/>
                  </a:ext>
                </a:extLst>
              </p:cNvPr>
              <p:cNvSpPr txBox="1"/>
              <p:nvPr/>
            </p:nvSpPr>
            <p:spPr>
              <a:xfrm>
                <a:off x="6771521" y="6312830"/>
                <a:ext cx="709288" cy="200055"/>
              </a:xfrm>
              <a:prstGeom prst="rect">
                <a:avLst/>
              </a:prstGeom>
              <a:noFill/>
            </p:spPr>
            <p:txBody>
              <a:bodyPr wrap="square" rtlCol="0">
                <a:spAutoFit/>
              </a:bodyPr>
              <a:lstStyle/>
              <a:p>
                <a:pPr algn="ctr"/>
                <a:r>
                  <a:rPr lang="en-AU" sz="700" dirty="0"/>
                  <a:t>Source: IATA</a:t>
                </a:r>
              </a:p>
            </p:txBody>
          </p:sp>
        </p:grpSp>
        <p:grpSp>
          <p:nvGrpSpPr>
            <p:cNvPr id="67" name="Group 66">
              <a:extLst>
                <a:ext uri="{FF2B5EF4-FFF2-40B4-BE49-F238E27FC236}">
                  <a16:creationId xmlns:a16="http://schemas.microsoft.com/office/drawing/2014/main" id="{E4B51CAC-102B-384E-C63A-36EE18195657}"/>
                </a:ext>
              </a:extLst>
            </p:cNvPr>
            <p:cNvGrpSpPr/>
            <p:nvPr/>
          </p:nvGrpSpPr>
          <p:grpSpPr>
            <a:xfrm>
              <a:off x="9585178" y="4438582"/>
              <a:ext cx="2424383" cy="2312356"/>
              <a:chOff x="9585178" y="4438582"/>
              <a:chExt cx="2424383" cy="2312356"/>
            </a:xfrm>
          </p:grpSpPr>
          <p:pic>
            <p:nvPicPr>
              <p:cNvPr id="57" name="Content Placeholder 6">
                <a:extLst>
                  <a:ext uri="{FF2B5EF4-FFF2-40B4-BE49-F238E27FC236}">
                    <a16:creationId xmlns:a16="http://schemas.microsoft.com/office/drawing/2014/main" id="{B2D94F07-0DCD-583E-3179-CC3E791F2C55}"/>
                  </a:ext>
                </a:extLst>
              </p:cNvPr>
              <p:cNvPicPr>
                <a:picLocks noChangeAspect="1"/>
              </p:cNvPicPr>
              <p:nvPr/>
            </p:nvPicPr>
            <p:blipFill>
              <a:blip r:embed="rId10"/>
              <a:stretch/>
            </p:blipFill>
            <p:spPr>
              <a:xfrm>
                <a:off x="9585178" y="4438582"/>
                <a:ext cx="2424383" cy="2312356"/>
              </a:xfrm>
              <a:prstGeom prst="rect">
                <a:avLst/>
              </a:prstGeom>
              <a:effectLst>
                <a:outerShdw blurRad="50800" dist="38100" dir="2700000" algn="tl" rotWithShape="0">
                  <a:prstClr val="black">
                    <a:alpha val="40000"/>
                  </a:prstClr>
                </a:outerShdw>
              </a:effectLst>
            </p:spPr>
          </p:pic>
          <p:sp>
            <p:nvSpPr>
              <p:cNvPr id="61" name="TextBox 60">
                <a:extLst>
                  <a:ext uri="{FF2B5EF4-FFF2-40B4-BE49-F238E27FC236}">
                    <a16:creationId xmlns:a16="http://schemas.microsoft.com/office/drawing/2014/main" id="{060EF256-E794-BA35-4CBC-549958CA963F}"/>
                  </a:ext>
                </a:extLst>
              </p:cNvPr>
              <p:cNvSpPr txBox="1"/>
              <p:nvPr/>
            </p:nvSpPr>
            <p:spPr>
              <a:xfrm>
                <a:off x="9690198" y="6660288"/>
                <a:ext cx="594664" cy="46166"/>
              </a:xfrm>
              <a:prstGeom prst="rect">
                <a:avLst/>
              </a:prstGeom>
              <a:solidFill>
                <a:schemeClr val="bg1"/>
              </a:solidFill>
            </p:spPr>
            <p:txBody>
              <a:bodyPr wrap="square" lIns="36000" tIns="0" rIns="36000" bIns="0" rtlCol="0">
                <a:spAutoFit/>
              </a:bodyPr>
              <a:lstStyle/>
              <a:p>
                <a:pPr algn="ctr"/>
                <a:r>
                  <a:rPr lang="en-AU" sz="300" dirty="0"/>
                  <a:t>Source: McKinsey</a:t>
                </a:r>
              </a:p>
            </p:txBody>
          </p:sp>
        </p:grpSp>
      </p:grpSp>
      <p:pic>
        <p:nvPicPr>
          <p:cNvPr id="10" name="Picture 9" descr="A blue sky with white clouds&#10;&#10;Description automatically generated">
            <a:extLst>
              <a:ext uri="{FF2B5EF4-FFF2-40B4-BE49-F238E27FC236}">
                <a16:creationId xmlns:a16="http://schemas.microsoft.com/office/drawing/2014/main" id="{5C514B47-84A2-C5ED-5C3D-7EA6B3A932CE}"/>
              </a:ext>
            </a:extLst>
          </p:cNvPr>
          <p:cNvPicPr>
            <a:picLocks noChangeAspect="1"/>
          </p:cNvPicPr>
          <p:nvPr/>
        </p:nvPicPr>
        <p:blipFill rotWithShape="1">
          <a:blip r:embed="rId11"/>
          <a:srcRect l="2393" t="5593" r="3837" b="8741"/>
          <a:stretch/>
        </p:blipFill>
        <p:spPr>
          <a:xfrm>
            <a:off x="312859" y="3803781"/>
            <a:ext cx="2712281" cy="1407668"/>
          </a:xfrm>
          <a:prstGeom prst="rect">
            <a:avLst/>
          </a:prstGeom>
        </p:spPr>
      </p:pic>
      <p:sp>
        <p:nvSpPr>
          <p:cNvPr id="4" name="Rounded Rectangle 3">
            <a:extLst>
              <a:ext uri="{FF2B5EF4-FFF2-40B4-BE49-F238E27FC236}">
                <a16:creationId xmlns:a16="http://schemas.microsoft.com/office/drawing/2014/main" id="{21C4EE8F-E9A4-CDFC-246B-DA1AD86748E9}"/>
              </a:ext>
            </a:extLst>
          </p:cNvPr>
          <p:cNvSpPr/>
          <p:nvPr/>
        </p:nvSpPr>
        <p:spPr>
          <a:xfrm>
            <a:off x="4429961" y="6173919"/>
            <a:ext cx="1248944" cy="138911"/>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1860866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100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10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68"/>
                                        </p:tgtEl>
                                        <p:attrNameLst>
                                          <p:attrName>style.visibility</p:attrName>
                                        </p:attrNameLst>
                                      </p:cBhvr>
                                      <p:to>
                                        <p:strVal val="visible"/>
                                      </p:to>
                                    </p:set>
                                    <p:anim calcmode="lin" valueType="num">
                                      <p:cBhvr>
                                        <p:cTn id="26" dur="1000" fill="hold"/>
                                        <p:tgtEl>
                                          <p:spTgt spid="68"/>
                                        </p:tgtEl>
                                        <p:attrNameLst>
                                          <p:attrName>ppt_w</p:attrName>
                                        </p:attrNameLst>
                                      </p:cBhvr>
                                      <p:tavLst>
                                        <p:tav tm="0">
                                          <p:val>
                                            <p:fltVal val="0"/>
                                          </p:val>
                                        </p:tav>
                                        <p:tav tm="100000">
                                          <p:val>
                                            <p:strVal val="#ppt_w"/>
                                          </p:val>
                                        </p:tav>
                                      </p:tavLst>
                                    </p:anim>
                                    <p:anim calcmode="lin" valueType="num">
                                      <p:cBhvr>
                                        <p:cTn id="27" dur="1000" fill="hold"/>
                                        <p:tgtEl>
                                          <p:spTgt spid="68"/>
                                        </p:tgtEl>
                                        <p:attrNameLst>
                                          <p:attrName>ppt_h</p:attrName>
                                        </p:attrNameLst>
                                      </p:cBhvr>
                                      <p:tavLst>
                                        <p:tav tm="0">
                                          <p:val>
                                            <p:fltVal val="0"/>
                                          </p:val>
                                        </p:tav>
                                        <p:tav tm="100000">
                                          <p:val>
                                            <p:strVal val="#ppt_h"/>
                                          </p:val>
                                        </p:tav>
                                      </p:tavLst>
                                    </p:anim>
                                    <p:animEffect transition="in" filter="fade">
                                      <p:cBhvr>
                                        <p:cTn id="28" dur="10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 name="Picture 42" descr="A blue airplane in the sky&#10;&#10;Description automatically generated">
            <a:extLst>
              <a:ext uri="{FF2B5EF4-FFF2-40B4-BE49-F238E27FC236}">
                <a16:creationId xmlns:a16="http://schemas.microsoft.com/office/drawing/2014/main" id="{949D65C2-F6C7-0F9A-1196-1DC30FF5A56F}"/>
              </a:ext>
            </a:extLst>
          </p:cNvPr>
          <p:cNvPicPr>
            <a:picLocks noChangeAspect="1"/>
          </p:cNvPicPr>
          <p:nvPr/>
        </p:nvPicPr>
        <p:blipFill>
          <a:blip r:embed="rId3"/>
          <a:stretch>
            <a:fillRect/>
          </a:stretch>
        </p:blipFill>
        <p:spPr>
          <a:xfrm>
            <a:off x="498094" y="141762"/>
            <a:ext cx="2896897" cy="2049554"/>
          </a:xfrm>
          <a:prstGeom prst="rect">
            <a:avLst/>
          </a:prstGeom>
        </p:spPr>
      </p:pic>
      <p:sp>
        <p:nvSpPr>
          <p:cNvPr id="78" name="Rectangle 77">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671"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836"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59424" y="-2665476"/>
            <a:ext cx="73152" cy="121889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text, bird, flock&#10;&#10;Description automatically generated">
            <a:extLst>
              <a:ext uri="{FF2B5EF4-FFF2-40B4-BE49-F238E27FC236}">
                <a16:creationId xmlns:a16="http://schemas.microsoft.com/office/drawing/2014/main" id="{D37A51F6-7E92-B064-8E7A-71C5C96E4F49}"/>
              </a:ext>
            </a:extLst>
          </p:cNvPr>
          <p:cNvPicPr>
            <a:picLocks noChangeAspect="1"/>
          </p:cNvPicPr>
          <p:nvPr/>
        </p:nvPicPr>
        <p:blipFill>
          <a:blip r:embed="rId4"/>
          <a:stretch>
            <a:fillRect/>
          </a:stretch>
        </p:blipFill>
        <p:spPr>
          <a:xfrm>
            <a:off x="8492124" y="3884507"/>
            <a:ext cx="3401568" cy="2551176"/>
          </a:xfrm>
          <a:prstGeom prst="rect">
            <a:avLst/>
          </a:prstGeom>
        </p:spPr>
      </p:pic>
      <p:grpSp>
        <p:nvGrpSpPr>
          <p:cNvPr id="19" name="Group 18">
            <a:extLst>
              <a:ext uri="{FF2B5EF4-FFF2-40B4-BE49-F238E27FC236}">
                <a16:creationId xmlns:a16="http://schemas.microsoft.com/office/drawing/2014/main" id="{3F16AFBA-A3BE-C6FE-817A-3A5FBF9E3646}"/>
              </a:ext>
            </a:extLst>
          </p:cNvPr>
          <p:cNvGrpSpPr/>
          <p:nvPr/>
        </p:nvGrpSpPr>
        <p:grpSpPr>
          <a:xfrm>
            <a:off x="4439864" y="3783923"/>
            <a:ext cx="3378037" cy="2752344"/>
            <a:chOff x="6595715" y="4997028"/>
            <a:chExt cx="2207109" cy="1798300"/>
          </a:xfrm>
        </p:grpSpPr>
        <p:grpSp>
          <p:nvGrpSpPr>
            <p:cNvPr id="4" name="Group 3">
              <a:extLst>
                <a:ext uri="{FF2B5EF4-FFF2-40B4-BE49-F238E27FC236}">
                  <a16:creationId xmlns:a16="http://schemas.microsoft.com/office/drawing/2014/main" id="{F7135B09-7760-E1D9-82EC-1AF789BBD5EC}"/>
                </a:ext>
              </a:extLst>
            </p:cNvPr>
            <p:cNvGrpSpPr/>
            <p:nvPr/>
          </p:nvGrpSpPr>
          <p:grpSpPr>
            <a:xfrm>
              <a:off x="6800120" y="4997028"/>
              <a:ext cx="1798300" cy="1798300"/>
              <a:chOff x="6800120" y="4997028"/>
              <a:chExt cx="1798300" cy="1798300"/>
            </a:xfrm>
          </p:grpSpPr>
          <p:sp>
            <p:nvSpPr>
              <p:cNvPr id="17" name="Freeform 16">
                <a:extLst>
                  <a:ext uri="{FF2B5EF4-FFF2-40B4-BE49-F238E27FC236}">
                    <a16:creationId xmlns:a16="http://schemas.microsoft.com/office/drawing/2014/main" id="{B06E39C4-D24C-E0D6-39E2-4C9271522520}"/>
                  </a:ext>
                </a:extLst>
              </p:cNvPr>
              <p:cNvSpPr/>
              <p:nvPr/>
            </p:nvSpPr>
            <p:spPr>
              <a:xfrm>
                <a:off x="6800120" y="4997028"/>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31" name="Picture 30" descr="An abstract genetic concept">
                <a:extLst>
                  <a:ext uri="{FF2B5EF4-FFF2-40B4-BE49-F238E27FC236}">
                    <a16:creationId xmlns:a16="http://schemas.microsoft.com/office/drawing/2014/main" id="{7F423AA0-ACD3-3A54-E5E3-9B297A6D57A7}"/>
                  </a:ext>
                </a:extLst>
              </p:cNvPr>
              <p:cNvPicPr>
                <a:picLocks noChangeAspect="1"/>
              </p:cNvPicPr>
              <p:nvPr/>
            </p:nvPicPr>
            <p:blipFill rotWithShape="1">
              <a:blip r:embed="rId5"/>
              <a:srcRect r="-2" b="-2"/>
              <a:stretch/>
            </p:blipFill>
            <p:spPr>
              <a:xfrm>
                <a:off x="6853270" y="5050178"/>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0" name="TextBox 9">
              <a:extLst>
                <a:ext uri="{FF2B5EF4-FFF2-40B4-BE49-F238E27FC236}">
                  <a16:creationId xmlns:a16="http://schemas.microsoft.com/office/drawing/2014/main" id="{9AD7DFC5-60A0-78C5-99F9-F24564DBB130}"/>
                </a:ext>
              </a:extLst>
            </p:cNvPr>
            <p:cNvSpPr txBox="1"/>
            <p:nvPr/>
          </p:nvSpPr>
          <p:spPr>
            <a:xfrm>
              <a:off x="6595715" y="5711512"/>
              <a:ext cx="2207109" cy="369332"/>
            </a:xfrm>
            <a:prstGeom prst="rect">
              <a:avLst/>
            </a:prstGeom>
            <a:noFill/>
          </p:spPr>
          <p:txBody>
            <a:bodyPr wrap="square" rtlCol="0">
              <a:spAutoFit/>
            </a:bodyPr>
            <a:lstStyle/>
            <a:p>
              <a:pPr algn="ctr" defTabSz="691926">
                <a:spcAft>
                  <a:spcPts val="564"/>
                </a:spcAft>
              </a:pPr>
              <a:r>
                <a:rPr lang="en-AU" sz="2724" b="1" kern="1200">
                  <a:ln w="6600">
                    <a:solidFill>
                      <a:schemeClr val="tx1"/>
                    </a:solidFill>
                    <a:prstDash val="solid"/>
                  </a:ln>
                  <a:solidFill>
                    <a:srgbClr val="B32017"/>
                  </a:solidFill>
                  <a:effectLst>
                    <a:outerShdw dist="38100" dir="2700000" algn="tl" rotWithShape="0">
                      <a:schemeClr val="accent2"/>
                    </a:outerShdw>
                  </a:effectLst>
                  <a:latin typeface="+mn-lt"/>
                  <a:ea typeface="+mn-ea"/>
                  <a:cs typeface="+mn-cs"/>
                </a:rPr>
                <a:t>The Definition</a:t>
              </a:r>
              <a:endParaRPr lang="en-AU" b="1">
                <a:ln w="6600">
                  <a:solidFill>
                    <a:schemeClr val="tx1"/>
                  </a:solidFill>
                  <a:prstDash val="solid"/>
                </a:ln>
                <a:solidFill>
                  <a:srgbClr val="B32017"/>
                </a:solidFill>
                <a:effectLst>
                  <a:outerShdw dist="38100" dir="2700000" algn="tl" rotWithShape="0">
                    <a:schemeClr val="accent2"/>
                  </a:outerShdw>
                </a:effectLst>
              </a:endParaRPr>
            </a:p>
          </p:txBody>
        </p:sp>
      </p:grpSp>
      <p:grpSp>
        <p:nvGrpSpPr>
          <p:cNvPr id="40" name="Group 39">
            <a:extLst>
              <a:ext uri="{FF2B5EF4-FFF2-40B4-BE49-F238E27FC236}">
                <a16:creationId xmlns:a16="http://schemas.microsoft.com/office/drawing/2014/main" id="{AE512D2B-41F1-F390-1FE9-A40DC8735D14}"/>
              </a:ext>
            </a:extLst>
          </p:cNvPr>
          <p:cNvGrpSpPr/>
          <p:nvPr/>
        </p:nvGrpSpPr>
        <p:grpSpPr>
          <a:xfrm>
            <a:off x="8401480" y="321733"/>
            <a:ext cx="3492211" cy="2731357"/>
            <a:chOff x="7697021" y="321420"/>
            <a:chExt cx="5293169" cy="4139935"/>
          </a:xfrm>
        </p:grpSpPr>
        <p:pic>
          <p:nvPicPr>
            <p:cNvPr id="8" name="Picture 7" descr="A picture containing application&#10;&#10;Description automatically generated">
              <a:extLst>
                <a:ext uri="{FF2B5EF4-FFF2-40B4-BE49-F238E27FC236}">
                  <a16:creationId xmlns:a16="http://schemas.microsoft.com/office/drawing/2014/main" id="{D655EE71-C50C-66B2-A6EA-959F5B0FF199}"/>
                </a:ext>
              </a:extLst>
            </p:cNvPr>
            <p:cNvPicPr>
              <a:picLocks noChangeAspect="1"/>
            </p:cNvPicPr>
            <p:nvPr/>
          </p:nvPicPr>
          <p:blipFill>
            <a:blip r:embed="rId6"/>
            <a:stretch>
              <a:fillRect/>
            </a:stretch>
          </p:blipFill>
          <p:spPr>
            <a:xfrm>
              <a:off x="9231616" y="321420"/>
              <a:ext cx="2235834" cy="2893661"/>
            </a:xfrm>
            <a:prstGeom prst="rect">
              <a:avLst/>
            </a:prstGeom>
          </p:spPr>
        </p:pic>
        <p:sp>
          <p:nvSpPr>
            <p:cNvPr id="35" name="TextBox 34">
              <a:extLst>
                <a:ext uri="{FF2B5EF4-FFF2-40B4-BE49-F238E27FC236}">
                  <a16:creationId xmlns:a16="http://schemas.microsoft.com/office/drawing/2014/main" id="{A49500E1-F8CA-A3A5-2F03-044E553EAFB1}"/>
                </a:ext>
              </a:extLst>
            </p:cNvPr>
            <p:cNvSpPr txBox="1"/>
            <p:nvPr/>
          </p:nvSpPr>
          <p:spPr>
            <a:xfrm>
              <a:off x="7697021" y="3155159"/>
              <a:ext cx="5293169" cy="1306196"/>
            </a:xfrm>
            <a:prstGeom prst="rect">
              <a:avLst/>
            </a:prstGeom>
            <a:noFill/>
          </p:spPr>
          <p:txBody>
            <a:bodyPr wrap="square">
              <a:spAutoFit/>
            </a:bodyPr>
            <a:lstStyle/>
            <a:p>
              <a:pPr defTabSz="299969">
                <a:spcAft>
                  <a:spcPts val="486"/>
                </a:spcAft>
              </a:pPr>
              <a:r>
                <a:rPr lang="en-AU" sz="1000" kern="1200" dirty="0">
                  <a:solidFill>
                    <a:schemeClr val="tx1"/>
                  </a:solidFill>
                  <a:latin typeface="Arial" panose="020B0604020202020204" pitchFamily="34" charset="0"/>
                  <a:ea typeface="+mn-ea"/>
                  <a:cs typeface="+mn-cs"/>
                </a:rPr>
                <a:t>To achieve an interoperable global air traffic management system, for all users during all phases of flight, that meets agreed levels of safety, provides for optimum economic operations, is environmentally sustainable and meets national security requirements. </a:t>
              </a:r>
              <a:endParaRPr lang="en-AU" sz="1000" dirty="0"/>
            </a:p>
          </p:txBody>
        </p:sp>
      </p:grpSp>
      <p:grpSp>
        <p:nvGrpSpPr>
          <p:cNvPr id="41" name="Group 40">
            <a:extLst>
              <a:ext uri="{FF2B5EF4-FFF2-40B4-BE49-F238E27FC236}">
                <a16:creationId xmlns:a16="http://schemas.microsoft.com/office/drawing/2014/main" id="{6F23A41C-20B9-7F1C-50A6-F3D86887B9A0}"/>
              </a:ext>
            </a:extLst>
          </p:cNvPr>
          <p:cNvGrpSpPr/>
          <p:nvPr/>
        </p:nvGrpSpPr>
        <p:grpSpPr>
          <a:xfrm>
            <a:off x="1311775" y="3578785"/>
            <a:ext cx="2368855" cy="2957481"/>
            <a:chOff x="8165568" y="685467"/>
            <a:chExt cx="3075954" cy="4014046"/>
          </a:xfrm>
        </p:grpSpPr>
        <p:sp>
          <p:nvSpPr>
            <p:cNvPr id="37" name="TextBox 36">
              <a:extLst>
                <a:ext uri="{FF2B5EF4-FFF2-40B4-BE49-F238E27FC236}">
                  <a16:creationId xmlns:a16="http://schemas.microsoft.com/office/drawing/2014/main" id="{A906BFBD-F0E6-9333-16C9-6611956B6D86}"/>
                </a:ext>
              </a:extLst>
            </p:cNvPr>
            <p:cNvSpPr txBox="1"/>
            <p:nvPr/>
          </p:nvSpPr>
          <p:spPr>
            <a:xfrm>
              <a:off x="8165568" y="3252963"/>
              <a:ext cx="3075954" cy="1446550"/>
            </a:xfrm>
            <a:prstGeom prst="rect">
              <a:avLst/>
            </a:prstGeom>
            <a:noFill/>
          </p:spPr>
          <p:txBody>
            <a:bodyPr wrap="square">
              <a:spAutoFit/>
            </a:bodyPr>
            <a:lstStyle/>
            <a:p>
              <a:pPr defTabSz="309799">
                <a:spcAft>
                  <a:spcPts val="726"/>
                </a:spcAft>
              </a:pPr>
              <a:r>
                <a:rPr lang="en-AU" sz="745" kern="1200">
                  <a:solidFill>
                    <a:srgbClr val="000000"/>
                  </a:solidFill>
                  <a:latin typeface="Helvetica" pitchFamily="2" charset="0"/>
                  <a:ea typeface="+mn-ea"/>
                  <a:cs typeface="+mn-cs"/>
                </a:rPr>
                <a:t>Air traffic management (ATM) considers the trajectory of a manned or unmanned vehicle during all phases of flight and manages the interaction of that trajectory with other trajectories or hazards to achieve the optimum system outcome, with minimal deviation from the user-requested flight trajectory, whenever possible</a:t>
              </a:r>
              <a:r>
                <a:rPr lang="en-AU" sz="745" i="1" kern="1200">
                  <a:solidFill>
                    <a:srgbClr val="000000"/>
                  </a:solidFill>
                  <a:latin typeface="Arial" panose="020B0604020202020204" pitchFamily="34" charset="0"/>
                  <a:ea typeface="+mn-ea"/>
                  <a:cs typeface="+mn-cs"/>
                </a:rPr>
                <a:t>.</a:t>
              </a:r>
              <a:endParaRPr lang="en-AU" sz="1100">
                <a:solidFill>
                  <a:srgbClr val="000000"/>
                </a:solidFill>
                <a:effectLst/>
                <a:latin typeface="Helvetica" pitchFamily="2" charset="0"/>
              </a:endParaRPr>
            </a:p>
          </p:txBody>
        </p:sp>
        <p:pic>
          <p:nvPicPr>
            <p:cNvPr id="39" name="Picture 38" descr="A white paper with blue text&#10;&#10;Description automatically generated">
              <a:extLst>
                <a:ext uri="{FF2B5EF4-FFF2-40B4-BE49-F238E27FC236}">
                  <a16:creationId xmlns:a16="http://schemas.microsoft.com/office/drawing/2014/main" id="{D019BE7F-5F0F-8ECD-2346-289F34B759B1}"/>
                </a:ext>
              </a:extLst>
            </p:cNvPr>
            <p:cNvPicPr>
              <a:picLocks noChangeAspect="1"/>
            </p:cNvPicPr>
            <p:nvPr/>
          </p:nvPicPr>
          <p:blipFill>
            <a:blip r:embed="rId7"/>
            <a:stretch>
              <a:fillRect/>
            </a:stretch>
          </p:blipFill>
          <p:spPr>
            <a:xfrm>
              <a:off x="8165568" y="685467"/>
              <a:ext cx="3075954" cy="2596846"/>
            </a:xfrm>
            <a:prstGeom prst="rect">
              <a:avLst/>
            </a:prstGeom>
          </p:spPr>
        </p:pic>
      </p:grpSp>
      <p:grpSp>
        <p:nvGrpSpPr>
          <p:cNvPr id="52" name="Group 51">
            <a:extLst>
              <a:ext uri="{FF2B5EF4-FFF2-40B4-BE49-F238E27FC236}">
                <a16:creationId xmlns:a16="http://schemas.microsoft.com/office/drawing/2014/main" id="{C390D9B1-7DC0-D2DD-2578-95961CCF5A7A}"/>
              </a:ext>
            </a:extLst>
          </p:cNvPr>
          <p:cNvGrpSpPr/>
          <p:nvPr/>
        </p:nvGrpSpPr>
        <p:grpSpPr>
          <a:xfrm>
            <a:off x="301595" y="2348255"/>
            <a:ext cx="3401568" cy="799242"/>
            <a:chOff x="697750" y="4468484"/>
            <a:chExt cx="5728602" cy="1346009"/>
          </a:xfrm>
        </p:grpSpPr>
        <p:pic>
          <p:nvPicPr>
            <p:cNvPr id="51" name="Picture 50">
              <a:extLst>
                <a:ext uri="{FF2B5EF4-FFF2-40B4-BE49-F238E27FC236}">
                  <a16:creationId xmlns:a16="http://schemas.microsoft.com/office/drawing/2014/main" id="{5A4880B9-C6C9-4DBF-C291-0BB4427B26DB}"/>
                </a:ext>
              </a:extLst>
            </p:cNvPr>
            <p:cNvPicPr>
              <a:picLocks noChangeAspect="1"/>
            </p:cNvPicPr>
            <p:nvPr/>
          </p:nvPicPr>
          <p:blipFill>
            <a:blip r:embed="rId8"/>
            <a:stretch>
              <a:fillRect/>
            </a:stretch>
          </p:blipFill>
          <p:spPr>
            <a:xfrm>
              <a:off x="700183" y="5273322"/>
              <a:ext cx="5724000" cy="541171"/>
            </a:xfrm>
            <a:prstGeom prst="rect">
              <a:avLst/>
            </a:prstGeom>
          </p:spPr>
        </p:pic>
        <p:pic>
          <p:nvPicPr>
            <p:cNvPr id="45" name="Picture 44" descr="A blue and white logo&#10;&#10;Description automatically generated">
              <a:extLst>
                <a:ext uri="{FF2B5EF4-FFF2-40B4-BE49-F238E27FC236}">
                  <a16:creationId xmlns:a16="http://schemas.microsoft.com/office/drawing/2014/main" id="{64D0ED89-84F8-089B-EDC2-496798CB3367}"/>
                </a:ext>
              </a:extLst>
            </p:cNvPr>
            <p:cNvPicPr>
              <a:picLocks noChangeAspect="1"/>
            </p:cNvPicPr>
            <p:nvPr/>
          </p:nvPicPr>
          <p:blipFill rotWithShape="1">
            <a:blip r:embed="rId9"/>
            <a:srcRect l="3087" r="37178"/>
            <a:stretch/>
          </p:blipFill>
          <p:spPr>
            <a:xfrm>
              <a:off x="697750" y="4468484"/>
              <a:ext cx="3712602" cy="925266"/>
            </a:xfrm>
            <a:prstGeom prst="rect">
              <a:avLst/>
            </a:prstGeom>
          </p:spPr>
        </p:pic>
        <p:pic>
          <p:nvPicPr>
            <p:cNvPr id="47" name="Picture 46" descr="A green and black logo&#10;&#10;Description automatically generated">
              <a:extLst>
                <a:ext uri="{FF2B5EF4-FFF2-40B4-BE49-F238E27FC236}">
                  <a16:creationId xmlns:a16="http://schemas.microsoft.com/office/drawing/2014/main" id="{73B0E9E5-4F28-E969-572D-9BB4200F52FE}"/>
                </a:ext>
              </a:extLst>
            </p:cNvPr>
            <p:cNvPicPr>
              <a:picLocks noChangeAspect="1"/>
            </p:cNvPicPr>
            <p:nvPr/>
          </p:nvPicPr>
          <p:blipFill rotWithShape="1">
            <a:blip r:embed="rId10"/>
            <a:srcRect l="7628" t="9469" r="13843" b="23544"/>
            <a:stretch/>
          </p:blipFill>
          <p:spPr>
            <a:xfrm>
              <a:off x="4410352" y="4468484"/>
              <a:ext cx="2016000" cy="917611"/>
            </a:xfrm>
            <a:prstGeom prst="rect">
              <a:avLst/>
            </a:prstGeom>
          </p:spPr>
        </p:pic>
      </p:grpSp>
      <p:pic>
        <p:nvPicPr>
          <p:cNvPr id="5" name="Picture 4" descr="A logo with a red and white circle&#10;&#10;Description automatically generated">
            <a:extLst>
              <a:ext uri="{FF2B5EF4-FFF2-40B4-BE49-F238E27FC236}">
                <a16:creationId xmlns:a16="http://schemas.microsoft.com/office/drawing/2014/main" id="{E50F14C1-E21C-28B4-EB92-296BB3FDA227}"/>
              </a:ext>
            </a:extLst>
          </p:cNvPr>
          <p:cNvPicPr>
            <a:picLocks noChangeAspect="1"/>
          </p:cNvPicPr>
          <p:nvPr/>
        </p:nvPicPr>
        <p:blipFill>
          <a:blip r:embed="rId11"/>
          <a:stretch>
            <a:fillRect/>
          </a:stretch>
        </p:blipFill>
        <p:spPr>
          <a:xfrm>
            <a:off x="5329776" y="147624"/>
            <a:ext cx="1594930" cy="1310901"/>
          </a:xfrm>
          <a:prstGeom prst="rect">
            <a:avLst/>
          </a:prstGeom>
        </p:spPr>
      </p:pic>
      <p:grpSp>
        <p:nvGrpSpPr>
          <p:cNvPr id="11" name="Group 10">
            <a:extLst>
              <a:ext uri="{FF2B5EF4-FFF2-40B4-BE49-F238E27FC236}">
                <a16:creationId xmlns:a16="http://schemas.microsoft.com/office/drawing/2014/main" id="{5A65785E-B484-F882-A931-5C2447D67D7C}"/>
              </a:ext>
            </a:extLst>
          </p:cNvPr>
          <p:cNvGrpSpPr/>
          <p:nvPr/>
        </p:nvGrpSpPr>
        <p:grpSpPr>
          <a:xfrm>
            <a:off x="4172518" y="1693651"/>
            <a:ext cx="3856962" cy="1237749"/>
            <a:chOff x="4172518" y="1693651"/>
            <a:chExt cx="3856962" cy="1237749"/>
          </a:xfrm>
        </p:grpSpPr>
        <p:pic>
          <p:nvPicPr>
            <p:cNvPr id="9" name="Picture 8" descr="A blue and green logo&#10;&#10;Description automatically generated">
              <a:extLst>
                <a:ext uri="{FF2B5EF4-FFF2-40B4-BE49-F238E27FC236}">
                  <a16:creationId xmlns:a16="http://schemas.microsoft.com/office/drawing/2014/main" id="{67D6B97D-A150-4247-B078-B7D28C1901F9}"/>
                </a:ext>
              </a:extLst>
            </p:cNvPr>
            <p:cNvPicPr>
              <a:picLocks noChangeAspect="1"/>
            </p:cNvPicPr>
            <p:nvPr/>
          </p:nvPicPr>
          <p:blipFill rotWithShape="1">
            <a:blip r:embed="rId12"/>
            <a:srcRect l="8669" r="30738" b="31891"/>
            <a:stretch/>
          </p:blipFill>
          <p:spPr>
            <a:xfrm>
              <a:off x="5649124" y="2198578"/>
              <a:ext cx="1116000" cy="554916"/>
            </a:xfrm>
            <a:prstGeom prst="rect">
              <a:avLst/>
            </a:prstGeom>
          </p:spPr>
        </p:pic>
        <p:pic>
          <p:nvPicPr>
            <p:cNvPr id="7" name="Picture 6" descr="A yellow text on a brown background&#10;&#10;Description automatically generated">
              <a:extLst>
                <a:ext uri="{FF2B5EF4-FFF2-40B4-BE49-F238E27FC236}">
                  <a16:creationId xmlns:a16="http://schemas.microsoft.com/office/drawing/2014/main" id="{FEA9849B-7AF9-FCA9-C67A-AECD5D7A5E20}"/>
                </a:ext>
              </a:extLst>
            </p:cNvPr>
            <p:cNvPicPr>
              <a:picLocks noChangeAspect="1"/>
            </p:cNvPicPr>
            <p:nvPr/>
          </p:nvPicPr>
          <p:blipFill rotWithShape="1">
            <a:blip r:embed="rId13"/>
            <a:srcRect l="6983" t="13498" r="7134" b="9731"/>
            <a:stretch/>
          </p:blipFill>
          <p:spPr>
            <a:xfrm>
              <a:off x="4172518" y="2203189"/>
              <a:ext cx="1391059" cy="545694"/>
            </a:xfrm>
            <a:prstGeom prst="rect">
              <a:avLst/>
            </a:prstGeom>
          </p:spPr>
        </p:pic>
        <p:pic>
          <p:nvPicPr>
            <p:cNvPr id="6" name="Picture 5" descr="A blue logo with a globe and wings&#10;&#10;Description automatically generated">
              <a:extLst>
                <a:ext uri="{FF2B5EF4-FFF2-40B4-BE49-F238E27FC236}">
                  <a16:creationId xmlns:a16="http://schemas.microsoft.com/office/drawing/2014/main" id="{27B5E43D-7A06-2AB9-5268-8B9732C8E2B5}"/>
                </a:ext>
              </a:extLst>
            </p:cNvPr>
            <p:cNvPicPr>
              <a:picLocks noChangeAspect="1"/>
            </p:cNvPicPr>
            <p:nvPr/>
          </p:nvPicPr>
          <p:blipFill>
            <a:blip r:embed="rId14"/>
            <a:stretch>
              <a:fillRect/>
            </a:stretch>
          </p:blipFill>
          <p:spPr>
            <a:xfrm>
              <a:off x="6850671" y="1693651"/>
              <a:ext cx="1178809" cy="1237749"/>
            </a:xfrm>
            <a:prstGeom prst="rect">
              <a:avLst/>
            </a:prstGeom>
          </p:spPr>
        </p:pic>
      </p:grpSp>
    </p:spTree>
    <p:extLst>
      <p:ext uri="{BB962C8B-B14F-4D97-AF65-F5344CB8AC3E}">
        <p14:creationId xmlns:p14="http://schemas.microsoft.com/office/powerpoint/2010/main" val="219010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par>
                          <p:cTn id="8" fill="hold">
                            <p:stCondLst>
                              <p:cond delay="1500"/>
                            </p:stCondLst>
                            <p:childTnLst>
                              <p:par>
                                <p:cTn id="9" presetID="9" presetClass="entr" presetSubtype="0" fill="hold" nodeType="afterEffect">
                                  <p:stCondLst>
                                    <p:cond delay="500"/>
                                  </p:stCondLst>
                                  <p:childTnLst>
                                    <p:set>
                                      <p:cBhvr>
                                        <p:cTn id="10" dur="1" fill="hold">
                                          <p:stCondLst>
                                            <p:cond delay="0"/>
                                          </p:stCondLst>
                                        </p:cTn>
                                        <p:tgtEl>
                                          <p:spTgt spid="41"/>
                                        </p:tgtEl>
                                        <p:attrNameLst>
                                          <p:attrName>style.visibility</p:attrName>
                                        </p:attrNameLst>
                                      </p:cBhvr>
                                      <p:to>
                                        <p:strVal val="visible"/>
                                      </p:to>
                                    </p:set>
                                    <p:animEffect transition="in" filter="dissolve">
                                      <p:cBhvr>
                                        <p:cTn id="11" dur="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 presetClass="entr" presetSubtype="32" fill="hold"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box(out)">
                                      <p:cBhvr>
                                        <p:cTn id="16" dur="500"/>
                                        <p:tgtEl>
                                          <p:spTgt spid="43"/>
                                        </p:tgtEl>
                                      </p:cBhvr>
                                    </p:animEffect>
                                  </p:childTnLst>
                                </p:cTn>
                              </p:par>
                            </p:childTnLst>
                          </p:cTn>
                        </p:par>
                        <p:par>
                          <p:cTn id="17" fill="hold">
                            <p:stCondLst>
                              <p:cond delay="500"/>
                            </p:stCondLst>
                            <p:childTnLst>
                              <p:par>
                                <p:cTn id="18" presetID="23" presetClass="entr" presetSubtype="16" fill="hold" nodeType="afterEffect">
                                  <p:stCondLst>
                                    <p:cond delay="100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5" presetClass="entr" presetSubtype="5"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checkerboard(down)">
                                      <p:cBhvr>
                                        <p:cTn id="26" dur="10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32"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circle(ou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10" fill="hold" nodeType="click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671"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836"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59424" y="-2665476"/>
            <a:ext cx="73152" cy="121889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FE22B96-835B-32E5-5D67-807B2A330ACF}"/>
              </a:ext>
            </a:extLst>
          </p:cNvPr>
          <p:cNvGrpSpPr/>
          <p:nvPr/>
        </p:nvGrpSpPr>
        <p:grpSpPr>
          <a:xfrm>
            <a:off x="4406966" y="325638"/>
            <a:ext cx="3378037" cy="2752344"/>
            <a:chOff x="6595715" y="4997028"/>
            <a:chExt cx="2207109" cy="1798300"/>
          </a:xfrm>
        </p:grpSpPr>
        <p:grpSp>
          <p:nvGrpSpPr>
            <p:cNvPr id="13" name="Group 12">
              <a:extLst>
                <a:ext uri="{FF2B5EF4-FFF2-40B4-BE49-F238E27FC236}">
                  <a16:creationId xmlns:a16="http://schemas.microsoft.com/office/drawing/2014/main" id="{23EF2AD2-813D-F2E6-40CD-F5C106006C9C}"/>
                </a:ext>
              </a:extLst>
            </p:cNvPr>
            <p:cNvGrpSpPr/>
            <p:nvPr/>
          </p:nvGrpSpPr>
          <p:grpSpPr>
            <a:xfrm>
              <a:off x="6800120" y="4997028"/>
              <a:ext cx="1798300" cy="1798300"/>
              <a:chOff x="6800120" y="4997028"/>
              <a:chExt cx="1798300" cy="1798300"/>
            </a:xfrm>
          </p:grpSpPr>
          <p:sp>
            <p:nvSpPr>
              <p:cNvPr id="15" name="Freeform 14">
                <a:extLst>
                  <a:ext uri="{FF2B5EF4-FFF2-40B4-BE49-F238E27FC236}">
                    <a16:creationId xmlns:a16="http://schemas.microsoft.com/office/drawing/2014/main" id="{C7995405-5FA6-B01B-EC38-70BD08277D1B}"/>
                  </a:ext>
                </a:extLst>
              </p:cNvPr>
              <p:cNvSpPr/>
              <p:nvPr/>
            </p:nvSpPr>
            <p:spPr>
              <a:xfrm>
                <a:off x="6800120" y="4997028"/>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16" name="Picture 15" descr="An abstract genetic concept">
                <a:extLst>
                  <a:ext uri="{FF2B5EF4-FFF2-40B4-BE49-F238E27FC236}">
                    <a16:creationId xmlns:a16="http://schemas.microsoft.com/office/drawing/2014/main" id="{9B78FE75-DA83-2079-FA27-C2EBC4B3BCE1}"/>
                  </a:ext>
                </a:extLst>
              </p:cNvPr>
              <p:cNvPicPr>
                <a:picLocks noChangeAspect="1"/>
              </p:cNvPicPr>
              <p:nvPr/>
            </p:nvPicPr>
            <p:blipFill rotWithShape="1">
              <a:blip r:embed="rId3"/>
              <a:srcRect r="-2" b="-2"/>
              <a:stretch/>
            </p:blipFill>
            <p:spPr>
              <a:xfrm>
                <a:off x="6853270" y="5050178"/>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4" name="TextBox 13">
              <a:extLst>
                <a:ext uri="{FF2B5EF4-FFF2-40B4-BE49-F238E27FC236}">
                  <a16:creationId xmlns:a16="http://schemas.microsoft.com/office/drawing/2014/main" id="{28FBCC99-53AC-9493-7300-8CB4F1F1B0DE}"/>
                </a:ext>
              </a:extLst>
            </p:cNvPr>
            <p:cNvSpPr txBox="1"/>
            <p:nvPr/>
          </p:nvSpPr>
          <p:spPr>
            <a:xfrm>
              <a:off x="6595715" y="5711512"/>
              <a:ext cx="2207109" cy="334232"/>
            </a:xfrm>
            <a:prstGeom prst="rect">
              <a:avLst/>
            </a:prstGeom>
            <a:noFill/>
          </p:spPr>
          <p:txBody>
            <a:bodyPr wrap="square" rtlCol="0">
              <a:spAutoFit/>
            </a:bodyPr>
            <a:lstStyle/>
            <a:p>
              <a:pPr algn="ctr" defTabSz="691926">
                <a:spcAft>
                  <a:spcPts val="564"/>
                </a:spcAft>
              </a:pPr>
              <a:r>
                <a:rPr lang="en-AU" sz="2724" b="1" kern="1200" dirty="0">
                  <a:ln w="6600">
                    <a:solidFill>
                      <a:schemeClr val="tx1"/>
                    </a:solidFill>
                    <a:prstDash val="solid"/>
                  </a:ln>
                  <a:solidFill>
                    <a:srgbClr val="B32017"/>
                  </a:solidFill>
                  <a:effectLst>
                    <a:outerShdw dist="38100" dir="2700000" algn="tl" rotWithShape="0">
                      <a:schemeClr val="accent2"/>
                    </a:outerShdw>
                  </a:effectLst>
                  <a:latin typeface="+mn-lt"/>
                  <a:ea typeface="+mn-ea"/>
                  <a:cs typeface="+mn-cs"/>
                </a:rPr>
                <a:t>Technology</a:t>
              </a:r>
              <a:endParaRPr lang="en-AU" b="1" dirty="0">
                <a:ln w="6600">
                  <a:solidFill>
                    <a:schemeClr val="tx1"/>
                  </a:solidFill>
                  <a:prstDash val="solid"/>
                </a:ln>
                <a:solidFill>
                  <a:srgbClr val="B32017"/>
                </a:solidFill>
                <a:effectLst>
                  <a:outerShdw dist="38100" dir="2700000" algn="tl" rotWithShape="0">
                    <a:schemeClr val="accent2"/>
                  </a:outerShdw>
                </a:effectLst>
              </a:endParaRPr>
            </a:p>
          </p:txBody>
        </p:sp>
      </p:grpSp>
      <p:grpSp>
        <p:nvGrpSpPr>
          <p:cNvPr id="29" name="Group 28">
            <a:extLst>
              <a:ext uri="{FF2B5EF4-FFF2-40B4-BE49-F238E27FC236}">
                <a16:creationId xmlns:a16="http://schemas.microsoft.com/office/drawing/2014/main" id="{B4C8AC04-F292-2384-F65B-F055AB884D72}"/>
              </a:ext>
            </a:extLst>
          </p:cNvPr>
          <p:cNvGrpSpPr/>
          <p:nvPr/>
        </p:nvGrpSpPr>
        <p:grpSpPr>
          <a:xfrm>
            <a:off x="423571" y="115944"/>
            <a:ext cx="3107433" cy="3178174"/>
            <a:chOff x="348189" y="152618"/>
            <a:chExt cx="3107433" cy="3178174"/>
          </a:xfrm>
        </p:grpSpPr>
        <p:pic>
          <p:nvPicPr>
            <p:cNvPr id="10" name="Picture 9" descr="A book cover with a blue and white background&#10;&#10;Description automatically generated">
              <a:extLst>
                <a:ext uri="{FF2B5EF4-FFF2-40B4-BE49-F238E27FC236}">
                  <a16:creationId xmlns:a16="http://schemas.microsoft.com/office/drawing/2014/main" id="{8CF7B4BB-A37F-F3AB-D904-FA1DB53365D7}"/>
                </a:ext>
              </a:extLst>
            </p:cNvPr>
            <p:cNvPicPr>
              <a:picLocks noChangeAspect="1"/>
            </p:cNvPicPr>
            <p:nvPr/>
          </p:nvPicPr>
          <p:blipFill>
            <a:blip r:embed="rId4"/>
            <a:stretch>
              <a:fillRect/>
            </a:stretch>
          </p:blipFill>
          <p:spPr>
            <a:xfrm>
              <a:off x="453909" y="1979249"/>
              <a:ext cx="1051200" cy="1351543"/>
            </a:xfrm>
            <a:prstGeom prst="rect">
              <a:avLst/>
            </a:prstGeom>
            <a:effectLst>
              <a:outerShdw blurRad="50800" dist="38100" dir="2700000" algn="tl" rotWithShape="0">
                <a:prstClr val="black">
                  <a:alpha val="40000"/>
                </a:prstClr>
              </a:outerShdw>
            </a:effectLst>
          </p:spPr>
        </p:pic>
        <p:sp>
          <p:nvSpPr>
            <p:cNvPr id="23" name="TextBox 22">
              <a:extLst>
                <a:ext uri="{FF2B5EF4-FFF2-40B4-BE49-F238E27FC236}">
                  <a16:creationId xmlns:a16="http://schemas.microsoft.com/office/drawing/2014/main" id="{FF7B90D8-7AF1-2604-8601-8A452916EE7E}"/>
                </a:ext>
              </a:extLst>
            </p:cNvPr>
            <p:cNvSpPr txBox="1"/>
            <p:nvPr/>
          </p:nvSpPr>
          <p:spPr>
            <a:xfrm>
              <a:off x="2193560" y="1419174"/>
              <a:ext cx="1262062" cy="523220"/>
            </a:xfrm>
            <a:prstGeom prst="rect">
              <a:avLst/>
            </a:prstGeom>
            <a:solidFill>
              <a:srgbClr val="B32017"/>
            </a:solidFill>
            <a:effectLst>
              <a:reflection blurRad="6350" stA="52000" endA="300" endPos="35000" dir="5400000" sy="-100000" algn="bl" rotWithShape="0"/>
            </a:effectLst>
            <a:scene3d>
              <a:camera prst="orthographicFront"/>
              <a:lightRig rig="threePt" dir="t"/>
            </a:scene3d>
            <a:sp3d>
              <a:bevelT prst="slope"/>
            </a:sp3d>
          </p:spPr>
          <p:txBody>
            <a:bodyPr wrap="square" rtlCol="0">
              <a:spAutoFit/>
            </a:bodyPr>
            <a:lstStyle>
              <a:defPPr>
                <a:defRPr lang="en-US"/>
              </a:defPPr>
              <a:lvl1pPr algn="ctr">
                <a:defRPr sz="3600">
                  <a:solidFill>
                    <a:schemeClr val="bg1"/>
                  </a:solidFill>
                </a:defRPr>
              </a:lvl1pPr>
            </a:lstStyle>
            <a:p>
              <a:r>
                <a:rPr lang="en-AU" sz="2800" dirty="0"/>
                <a:t>PIXM?</a:t>
              </a:r>
            </a:p>
          </p:txBody>
        </p:sp>
        <p:pic>
          <p:nvPicPr>
            <p:cNvPr id="18" name="Picture 17" descr="A close up of a wing&#10;&#10;Description automatically generated">
              <a:extLst>
                <a:ext uri="{FF2B5EF4-FFF2-40B4-BE49-F238E27FC236}">
                  <a16:creationId xmlns:a16="http://schemas.microsoft.com/office/drawing/2014/main" id="{E8452085-9608-EBE6-E762-C50D5E41E342}"/>
                </a:ext>
              </a:extLst>
            </p:cNvPr>
            <p:cNvPicPr>
              <a:picLocks noChangeAspect="1"/>
            </p:cNvPicPr>
            <p:nvPr/>
          </p:nvPicPr>
          <p:blipFill rotWithShape="1">
            <a:blip r:embed="rId5"/>
            <a:srcRect r="22558"/>
            <a:stretch/>
          </p:blipFill>
          <p:spPr>
            <a:xfrm>
              <a:off x="776909" y="851073"/>
              <a:ext cx="2316657" cy="466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19" descr="A white airplane with blue x&#10;&#10;Description automatically generated">
              <a:extLst>
                <a:ext uri="{FF2B5EF4-FFF2-40B4-BE49-F238E27FC236}">
                  <a16:creationId xmlns:a16="http://schemas.microsoft.com/office/drawing/2014/main" id="{6B63C262-CA9F-34F4-3FE7-C39060F509C0}"/>
                </a:ext>
              </a:extLst>
            </p:cNvPr>
            <p:cNvPicPr>
              <a:picLocks noChangeAspect="1"/>
            </p:cNvPicPr>
            <p:nvPr/>
          </p:nvPicPr>
          <p:blipFill rotWithShape="1">
            <a:blip r:embed="rId6"/>
            <a:srcRect l="5129" r="7514"/>
            <a:stretch/>
          </p:blipFill>
          <p:spPr>
            <a:xfrm>
              <a:off x="979220" y="152618"/>
              <a:ext cx="1845371" cy="5569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extBox 20">
              <a:extLst>
                <a:ext uri="{FF2B5EF4-FFF2-40B4-BE49-F238E27FC236}">
                  <a16:creationId xmlns:a16="http://schemas.microsoft.com/office/drawing/2014/main" id="{37920615-5E07-4C40-D7CE-F2A0C2A1F3F2}"/>
                </a:ext>
              </a:extLst>
            </p:cNvPr>
            <p:cNvSpPr txBox="1"/>
            <p:nvPr/>
          </p:nvSpPr>
          <p:spPr>
            <a:xfrm>
              <a:off x="348189" y="1434602"/>
              <a:ext cx="1262062" cy="523220"/>
            </a:xfrm>
            <a:prstGeom prst="rect">
              <a:avLst/>
            </a:prstGeom>
            <a:solidFill>
              <a:srgbClr val="B32017"/>
            </a:solidFill>
            <a:effectLst>
              <a:reflection blurRad="6350" stA="52000" endA="300" endPos="35000" dir="5400000" sy="-100000" algn="bl" rotWithShape="0"/>
            </a:effectLst>
            <a:scene3d>
              <a:camera prst="orthographicFront"/>
              <a:lightRig rig="threePt" dir="t"/>
            </a:scene3d>
            <a:sp3d>
              <a:bevelT prst="slope"/>
            </a:sp3d>
          </p:spPr>
          <p:txBody>
            <a:bodyPr wrap="square" rtlCol="0">
              <a:spAutoFit/>
            </a:bodyPr>
            <a:lstStyle/>
            <a:p>
              <a:pPr algn="ctr"/>
              <a:r>
                <a:rPr lang="en-AU" sz="2800" dirty="0">
                  <a:solidFill>
                    <a:schemeClr val="bg1"/>
                  </a:solidFill>
                </a:rPr>
                <a:t>WXXM</a:t>
              </a:r>
            </a:p>
          </p:txBody>
        </p:sp>
        <p:pic>
          <p:nvPicPr>
            <p:cNvPr id="17" name="Picture 16" descr="A blue cover with yellow text&#10;&#10;Description automatically generated">
              <a:extLst>
                <a:ext uri="{FF2B5EF4-FFF2-40B4-BE49-F238E27FC236}">
                  <a16:creationId xmlns:a16="http://schemas.microsoft.com/office/drawing/2014/main" id="{B7D443E9-B34D-0A07-BEF4-D06299FC1491}"/>
                </a:ext>
              </a:extLst>
            </p:cNvPr>
            <p:cNvPicPr>
              <a:picLocks noChangeAspect="1"/>
            </p:cNvPicPr>
            <p:nvPr/>
          </p:nvPicPr>
          <p:blipFill>
            <a:blip r:embed="rId7"/>
            <a:stretch>
              <a:fillRect/>
            </a:stretch>
          </p:blipFill>
          <p:spPr>
            <a:xfrm>
              <a:off x="2291073" y="1979249"/>
              <a:ext cx="1037426" cy="1350000"/>
            </a:xfrm>
            <a:prstGeom prst="rect">
              <a:avLst/>
            </a:prstGeom>
            <a:effectLst>
              <a:outerShdw blurRad="50800" dist="38100" dir="2700000" algn="tl" rotWithShape="0">
                <a:prstClr val="black">
                  <a:alpha val="40000"/>
                </a:prstClr>
              </a:outerShdw>
            </a:effectLst>
          </p:spPr>
        </p:pic>
      </p:grpSp>
      <p:pic>
        <p:nvPicPr>
          <p:cNvPr id="4" name="Picture 3" descr="A tablet with a screen showing flight information&#10;&#10;Description automatically generated">
            <a:extLst>
              <a:ext uri="{FF2B5EF4-FFF2-40B4-BE49-F238E27FC236}">
                <a16:creationId xmlns:a16="http://schemas.microsoft.com/office/drawing/2014/main" id="{9DF84E38-B939-E71A-EC9C-CE5A6A11B65F}"/>
              </a:ext>
            </a:extLst>
          </p:cNvPr>
          <p:cNvPicPr>
            <a:picLocks noChangeAspect="1"/>
          </p:cNvPicPr>
          <p:nvPr/>
        </p:nvPicPr>
        <p:blipFill>
          <a:blip r:embed="rId8"/>
          <a:stretch>
            <a:fillRect/>
          </a:stretch>
        </p:blipFill>
        <p:spPr>
          <a:xfrm>
            <a:off x="8170454" y="1564946"/>
            <a:ext cx="2363712" cy="1785916"/>
          </a:xfrm>
          <a:prstGeom prst="rect">
            <a:avLst/>
          </a:prstGeom>
        </p:spPr>
      </p:pic>
      <p:pic>
        <p:nvPicPr>
          <p:cNvPr id="22" name="Picture 21" descr="A close-up of a device&#10;&#10;Description automatically generated">
            <a:extLst>
              <a:ext uri="{FF2B5EF4-FFF2-40B4-BE49-F238E27FC236}">
                <a16:creationId xmlns:a16="http://schemas.microsoft.com/office/drawing/2014/main" id="{E0B56700-DE08-8581-44FE-7E8764BC874A}"/>
              </a:ext>
            </a:extLst>
          </p:cNvPr>
          <p:cNvPicPr>
            <a:picLocks noChangeAspect="1"/>
          </p:cNvPicPr>
          <p:nvPr/>
        </p:nvPicPr>
        <p:blipFill>
          <a:blip r:embed="rId9"/>
          <a:stretch>
            <a:fillRect/>
          </a:stretch>
        </p:blipFill>
        <p:spPr>
          <a:xfrm>
            <a:off x="10417691" y="115944"/>
            <a:ext cx="1622411" cy="2453085"/>
          </a:xfrm>
          <a:prstGeom prst="rect">
            <a:avLst/>
          </a:prstGeom>
          <a:effectLst>
            <a:outerShdw blurRad="50800" dist="63500" dir="2700000" algn="tl" rotWithShape="0">
              <a:prstClr val="black">
                <a:alpha val="80000"/>
              </a:prstClr>
            </a:outerShdw>
          </a:effectLst>
        </p:spPr>
      </p:pic>
      <p:grpSp>
        <p:nvGrpSpPr>
          <p:cNvPr id="33" name="Group 32">
            <a:extLst>
              <a:ext uri="{FF2B5EF4-FFF2-40B4-BE49-F238E27FC236}">
                <a16:creationId xmlns:a16="http://schemas.microsoft.com/office/drawing/2014/main" id="{33AEF479-CE16-4FCD-51C9-6879F7B0FA0B}"/>
              </a:ext>
            </a:extLst>
          </p:cNvPr>
          <p:cNvGrpSpPr/>
          <p:nvPr/>
        </p:nvGrpSpPr>
        <p:grpSpPr>
          <a:xfrm>
            <a:off x="30819" y="3534106"/>
            <a:ext cx="3916199" cy="2984490"/>
            <a:chOff x="30819" y="3534106"/>
            <a:chExt cx="3916199" cy="2984490"/>
          </a:xfrm>
        </p:grpSpPr>
        <p:pic>
          <p:nvPicPr>
            <p:cNvPr id="28" name="Picture 27" descr="A plane flying over a radar tower&#10;&#10;Description automatically generated">
              <a:extLst>
                <a:ext uri="{FF2B5EF4-FFF2-40B4-BE49-F238E27FC236}">
                  <a16:creationId xmlns:a16="http://schemas.microsoft.com/office/drawing/2014/main" id="{750C0DFF-0055-0D99-D11F-F3EBFCC704E2}"/>
                </a:ext>
              </a:extLst>
            </p:cNvPr>
            <p:cNvPicPr>
              <a:picLocks noChangeAspect="1"/>
            </p:cNvPicPr>
            <p:nvPr/>
          </p:nvPicPr>
          <p:blipFill>
            <a:blip r:embed="rId10"/>
            <a:stretch>
              <a:fillRect/>
            </a:stretch>
          </p:blipFill>
          <p:spPr>
            <a:xfrm>
              <a:off x="1937814" y="5016062"/>
              <a:ext cx="2009204" cy="1502534"/>
            </a:xfrm>
            <a:prstGeom prst="rect">
              <a:avLst/>
            </a:prstGeom>
          </p:spPr>
        </p:pic>
        <p:pic>
          <p:nvPicPr>
            <p:cNvPr id="32" name="Picture 31" descr="A satellite in space above a planet&#10;&#10;Description automatically generated">
              <a:extLst>
                <a:ext uri="{FF2B5EF4-FFF2-40B4-BE49-F238E27FC236}">
                  <a16:creationId xmlns:a16="http://schemas.microsoft.com/office/drawing/2014/main" id="{33849339-1C9E-976D-59E0-0BA03424401D}"/>
                </a:ext>
              </a:extLst>
            </p:cNvPr>
            <p:cNvPicPr>
              <a:picLocks noChangeAspect="1"/>
            </p:cNvPicPr>
            <p:nvPr/>
          </p:nvPicPr>
          <p:blipFill>
            <a:blip r:embed="rId11"/>
            <a:stretch>
              <a:fillRect/>
            </a:stretch>
          </p:blipFill>
          <p:spPr>
            <a:xfrm>
              <a:off x="423571" y="3534106"/>
              <a:ext cx="3106018" cy="1682426"/>
            </a:xfrm>
            <a:prstGeom prst="rect">
              <a:avLst/>
            </a:prstGeom>
          </p:spPr>
        </p:pic>
        <p:pic>
          <p:nvPicPr>
            <p:cNvPr id="26" name="Picture 25" descr="A satellite in space with clouds in the sky&#10;&#10;Description automatically generated">
              <a:extLst>
                <a:ext uri="{FF2B5EF4-FFF2-40B4-BE49-F238E27FC236}">
                  <a16:creationId xmlns:a16="http://schemas.microsoft.com/office/drawing/2014/main" id="{195071B9-BA1A-D5B6-0028-DBC8342AB504}"/>
                </a:ext>
              </a:extLst>
            </p:cNvPr>
            <p:cNvPicPr>
              <a:picLocks noChangeAspect="1"/>
            </p:cNvPicPr>
            <p:nvPr/>
          </p:nvPicPr>
          <p:blipFill>
            <a:blip r:embed="rId12"/>
            <a:stretch>
              <a:fillRect/>
            </a:stretch>
          </p:blipFill>
          <p:spPr>
            <a:xfrm>
              <a:off x="30819" y="4636474"/>
              <a:ext cx="1945761" cy="1297174"/>
            </a:xfrm>
            <a:prstGeom prst="rect">
              <a:avLst/>
            </a:prstGeom>
          </p:spPr>
        </p:pic>
      </p:grpSp>
      <p:pic>
        <p:nvPicPr>
          <p:cNvPr id="35" name="Picture 34" descr="A person holding a piece of paper&#10;&#10;Description automatically generated">
            <a:extLst>
              <a:ext uri="{FF2B5EF4-FFF2-40B4-BE49-F238E27FC236}">
                <a16:creationId xmlns:a16="http://schemas.microsoft.com/office/drawing/2014/main" id="{A5467A96-A219-42F6-66D4-37AA7A3B5046}"/>
              </a:ext>
            </a:extLst>
          </p:cNvPr>
          <p:cNvPicPr>
            <a:picLocks noChangeAspect="1"/>
          </p:cNvPicPr>
          <p:nvPr/>
        </p:nvPicPr>
        <p:blipFill>
          <a:blip r:embed="rId13"/>
          <a:stretch>
            <a:fillRect/>
          </a:stretch>
        </p:blipFill>
        <p:spPr>
          <a:xfrm>
            <a:off x="8252822" y="3609424"/>
            <a:ext cx="3878895" cy="2909172"/>
          </a:xfrm>
          <a:prstGeom prst="rect">
            <a:avLst/>
          </a:prstGeom>
        </p:spPr>
      </p:pic>
      <p:pic>
        <p:nvPicPr>
          <p:cNvPr id="37" name="Picture 36" descr="A person in a cockpit reading a paper&#10;&#10;Description automatically generated">
            <a:extLst>
              <a:ext uri="{FF2B5EF4-FFF2-40B4-BE49-F238E27FC236}">
                <a16:creationId xmlns:a16="http://schemas.microsoft.com/office/drawing/2014/main" id="{29E7C1F7-FC89-F591-F70E-6FBD05911698}"/>
              </a:ext>
            </a:extLst>
          </p:cNvPr>
          <p:cNvPicPr>
            <a:picLocks noChangeAspect="1"/>
          </p:cNvPicPr>
          <p:nvPr/>
        </p:nvPicPr>
        <p:blipFill>
          <a:blip r:embed="rId14"/>
          <a:stretch>
            <a:fillRect/>
          </a:stretch>
        </p:blipFill>
        <p:spPr>
          <a:xfrm>
            <a:off x="9063092" y="4228241"/>
            <a:ext cx="2970757" cy="2228068"/>
          </a:xfrm>
          <a:prstGeom prst="rect">
            <a:avLst/>
          </a:prstGeom>
        </p:spPr>
      </p:pic>
      <p:pic>
        <p:nvPicPr>
          <p:cNvPr id="36" name="Picture 35" descr="A paper on a machine&#10;&#10;Description automatically generated with medium confidence">
            <a:extLst>
              <a:ext uri="{FF2B5EF4-FFF2-40B4-BE49-F238E27FC236}">
                <a16:creationId xmlns:a16="http://schemas.microsoft.com/office/drawing/2014/main" id="{46F4C28E-9C4C-AD61-583A-721919CD9A01}"/>
              </a:ext>
            </a:extLst>
          </p:cNvPr>
          <p:cNvPicPr>
            <a:picLocks noChangeAspect="1"/>
          </p:cNvPicPr>
          <p:nvPr/>
        </p:nvPicPr>
        <p:blipFill>
          <a:blip r:embed="rId15"/>
          <a:stretch>
            <a:fillRect/>
          </a:stretch>
        </p:blipFill>
        <p:spPr>
          <a:xfrm>
            <a:off x="9915261" y="4911691"/>
            <a:ext cx="2041607" cy="1531206"/>
          </a:xfrm>
          <a:prstGeom prst="rect">
            <a:avLst/>
          </a:prstGeom>
        </p:spPr>
      </p:pic>
      <p:pic>
        <p:nvPicPr>
          <p:cNvPr id="25" name="Picture 24" descr="A television screen with a black background&#10;&#10;Description automatically generated with medium confidence">
            <a:extLst>
              <a:ext uri="{FF2B5EF4-FFF2-40B4-BE49-F238E27FC236}">
                <a16:creationId xmlns:a16="http://schemas.microsoft.com/office/drawing/2014/main" id="{4E622CAE-B6A4-6010-ECE4-0C3A76277BA7}"/>
              </a:ext>
            </a:extLst>
          </p:cNvPr>
          <p:cNvPicPr>
            <a:picLocks noChangeAspect="1"/>
          </p:cNvPicPr>
          <p:nvPr/>
        </p:nvPicPr>
        <p:blipFill>
          <a:blip r:embed="rId16"/>
          <a:stretch>
            <a:fillRect/>
          </a:stretch>
        </p:blipFill>
        <p:spPr>
          <a:xfrm>
            <a:off x="4108434" y="3800796"/>
            <a:ext cx="3975100" cy="2717800"/>
          </a:xfrm>
          <a:prstGeom prst="rect">
            <a:avLst/>
          </a:prstGeom>
        </p:spPr>
      </p:pic>
    </p:spTree>
    <p:extLst>
      <p:ext uri="{BB962C8B-B14F-4D97-AF65-F5344CB8AC3E}">
        <p14:creationId xmlns:p14="http://schemas.microsoft.com/office/powerpoint/2010/main" val="32675910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ppt_x</p:attrName>
                                        </p:attrNameLst>
                                      </p:cBhvr>
                                      <p:tavLst>
                                        <p:tav tm="0">
                                          <p:val>
                                            <p:strVal val="#ppt_x"/>
                                          </p:val>
                                        </p:tav>
                                        <p:tav tm="100000">
                                          <p:val>
                                            <p:strVal val="#ppt_x"/>
                                          </p:val>
                                        </p:tav>
                                      </p:tavLst>
                                    </p:anim>
                                    <p:anim calcmode="lin" valueType="num">
                                      <p:cBhvr>
                                        <p:cTn id="8" dur="500" fill="hold"/>
                                        <p:tgtEl>
                                          <p:spTgt spid="29"/>
                                        </p:tgtEl>
                                        <p:attrNameLst>
                                          <p:attrName>ppt_y</p:attrName>
                                        </p:attrNameLst>
                                      </p:cBhvr>
                                      <p:tavLst>
                                        <p:tav tm="0">
                                          <p:val>
                                            <p:strVal val="#ppt_y-#ppt_h/2"/>
                                          </p:val>
                                        </p:tav>
                                        <p:tav tm="100000">
                                          <p:val>
                                            <p:strVal val="#ppt_y"/>
                                          </p:val>
                                        </p:tav>
                                      </p:tavLst>
                                    </p:anim>
                                    <p:anim calcmode="lin" valueType="num">
                                      <p:cBhvr>
                                        <p:cTn id="9" dur="500" fill="hold"/>
                                        <p:tgtEl>
                                          <p:spTgt spid="29"/>
                                        </p:tgtEl>
                                        <p:attrNameLst>
                                          <p:attrName>ppt_w</p:attrName>
                                        </p:attrNameLst>
                                      </p:cBhvr>
                                      <p:tavLst>
                                        <p:tav tm="0">
                                          <p:val>
                                            <p:strVal val="#ppt_w"/>
                                          </p:val>
                                        </p:tav>
                                        <p:tav tm="100000">
                                          <p:val>
                                            <p:strVal val="#ppt_w"/>
                                          </p:val>
                                        </p:tav>
                                      </p:tavLst>
                                    </p:anim>
                                    <p:anim calcmode="lin" valueType="num">
                                      <p:cBhvr>
                                        <p:cTn id="10"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3" presetClass="entr" presetSubtype="32"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plus(out)">
                                      <p:cBhvr>
                                        <p:cTn id="27" dur="10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3" presetClass="entr" presetSubtype="16" fill="hold" nodeType="click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1000" fill="hold"/>
                                        <p:tgtEl>
                                          <p:spTgt spid="35"/>
                                        </p:tgtEl>
                                        <p:attrNameLst>
                                          <p:attrName>ppt_w</p:attrName>
                                        </p:attrNameLst>
                                      </p:cBhvr>
                                      <p:tavLst>
                                        <p:tav tm="0">
                                          <p:val>
                                            <p:fltVal val="0"/>
                                          </p:val>
                                        </p:tav>
                                        <p:tav tm="100000">
                                          <p:val>
                                            <p:strVal val="#ppt_w"/>
                                          </p:val>
                                        </p:tav>
                                      </p:tavLst>
                                    </p:anim>
                                    <p:anim calcmode="lin" valueType="num">
                                      <p:cBhvr>
                                        <p:cTn id="33" dur="1000" fill="hold"/>
                                        <p:tgtEl>
                                          <p:spTgt spid="35"/>
                                        </p:tgtEl>
                                        <p:attrNameLst>
                                          <p:attrName>ppt_h</p:attrName>
                                        </p:attrNameLst>
                                      </p:cBhvr>
                                      <p:tavLst>
                                        <p:tav tm="0">
                                          <p:val>
                                            <p:fltVal val="0"/>
                                          </p:val>
                                        </p:tav>
                                        <p:tav tm="100000">
                                          <p:val>
                                            <p:strVal val="#ppt_h"/>
                                          </p:val>
                                        </p:tav>
                                      </p:tavLst>
                                    </p:anim>
                                  </p:childTnLst>
                                </p:cTn>
                              </p:par>
                            </p:childTnLst>
                          </p:cTn>
                        </p:par>
                        <p:par>
                          <p:cTn id="34" fill="hold">
                            <p:stCondLst>
                              <p:cond delay="1000"/>
                            </p:stCondLst>
                            <p:childTnLst>
                              <p:par>
                                <p:cTn id="35" presetID="23" presetClass="entr" presetSubtype="16" fill="hold" nodeType="afterEffect">
                                  <p:stCondLst>
                                    <p:cond delay="10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1000" fill="hold"/>
                                        <p:tgtEl>
                                          <p:spTgt spid="37"/>
                                        </p:tgtEl>
                                        <p:attrNameLst>
                                          <p:attrName>ppt_w</p:attrName>
                                        </p:attrNameLst>
                                      </p:cBhvr>
                                      <p:tavLst>
                                        <p:tav tm="0">
                                          <p:val>
                                            <p:fltVal val="0"/>
                                          </p:val>
                                        </p:tav>
                                        <p:tav tm="100000">
                                          <p:val>
                                            <p:strVal val="#ppt_w"/>
                                          </p:val>
                                        </p:tav>
                                      </p:tavLst>
                                    </p:anim>
                                    <p:anim calcmode="lin" valueType="num">
                                      <p:cBhvr>
                                        <p:cTn id="38" dur="1000" fill="hold"/>
                                        <p:tgtEl>
                                          <p:spTgt spid="37"/>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3" presetClass="entr" presetSubtype="16" fill="hold" nodeType="afterEffect">
                                  <p:stCondLst>
                                    <p:cond delay="1000"/>
                                  </p:stCondLst>
                                  <p:childTnLst>
                                    <p:set>
                                      <p:cBhvr>
                                        <p:cTn id="41" dur="1" fill="hold">
                                          <p:stCondLst>
                                            <p:cond delay="0"/>
                                          </p:stCondLst>
                                        </p:cTn>
                                        <p:tgtEl>
                                          <p:spTgt spid="36"/>
                                        </p:tgtEl>
                                        <p:attrNameLst>
                                          <p:attrName>style.visibility</p:attrName>
                                        </p:attrNameLst>
                                      </p:cBhvr>
                                      <p:to>
                                        <p:strVal val="visible"/>
                                      </p:to>
                                    </p:set>
                                    <p:anim calcmode="lin" valueType="num">
                                      <p:cBhvr>
                                        <p:cTn id="42" dur="1000" fill="hold"/>
                                        <p:tgtEl>
                                          <p:spTgt spid="36"/>
                                        </p:tgtEl>
                                        <p:attrNameLst>
                                          <p:attrName>ppt_w</p:attrName>
                                        </p:attrNameLst>
                                      </p:cBhvr>
                                      <p:tavLst>
                                        <p:tav tm="0">
                                          <p:val>
                                            <p:fltVal val="0"/>
                                          </p:val>
                                        </p:tav>
                                        <p:tav tm="100000">
                                          <p:val>
                                            <p:strVal val="#ppt_w"/>
                                          </p:val>
                                        </p:tav>
                                      </p:tavLst>
                                    </p:anim>
                                    <p:anim calcmode="lin" valueType="num">
                                      <p:cBhvr>
                                        <p:cTn id="43" dur="10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dissolve">
                                      <p:cBhvr>
                                        <p:cTn id="4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 person holding a piece of paper&#10;&#10;Description automatically generated">
            <a:extLst>
              <a:ext uri="{FF2B5EF4-FFF2-40B4-BE49-F238E27FC236}">
                <a16:creationId xmlns:a16="http://schemas.microsoft.com/office/drawing/2014/main" id="{55174858-9930-F9B6-A7B4-0E09442026DC}"/>
              </a:ext>
            </a:extLst>
          </p:cNvPr>
          <p:cNvPicPr>
            <a:picLocks noChangeAspect="1"/>
          </p:cNvPicPr>
          <p:nvPr/>
        </p:nvPicPr>
        <p:blipFill>
          <a:blip r:embed="rId3"/>
          <a:stretch>
            <a:fillRect/>
          </a:stretch>
        </p:blipFill>
        <p:spPr>
          <a:xfrm>
            <a:off x="8252822" y="3609424"/>
            <a:ext cx="3878895" cy="2909172"/>
          </a:xfrm>
          <a:prstGeom prst="rect">
            <a:avLst/>
          </a:prstGeom>
        </p:spPr>
      </p:pic>
      <p:pic>
        <p:nvPicPr>
          <p:cNvPr id="5" name="Picture 4" descr="A person in a cockpit reading a paper&#10;&#10;Description automatically generated">
            <a:extLst>
              <a:ext uri="{FF2B5EF4-FFF2-40B4-BE49-F238E27FC236}">
                <a16:creationId xmlns:a16="http://schemas.microsoft.com/office/drawing/2014/main" id="{D5097E59-55A0-5676-0C81-F63C5A200123}"/>
              </a:ext>
            </a:extLst>
          </p:cNvPr>
          <p:cNvPicPr>
            <a:picLocks noChangeAspect="1"/>
          </p:cNvPicPr>
          <p:nvPr/>
        </p:nvPicPr>
        <p:blipFill>
          <a:blip r:embed="rId4"/>
          <a:stretch>
            <a:fillRect/>
          </a:stretch>
        </p:blipFill>
        <p:spPr>
          <a:xfrm>
            <a:off x="9063092" y="4228241"/>
            <a:ext cx="2970757" cy="2228068"/>
          </a:xfrm>
          <a:prstGeom prst="rect">
            <a:avLst/>
          </a:prstGeom>
        </p:spPr>
      </p:pic>
      <p:pic>
        <p:nvPicPr>
          <p:cNvPr id="6" name="Picture 5" descr="A paper on a machine&#10;&#10;Description automatically generated with medium confidence">
            <a:extLst>
              <a:ext uri="{FF2B5EF4-FFF2-40B4-BE49-F238E27FC236}">
                <a16:creationId xmlns:a16="http://schemas.microsoft.com/office/drawing/2014/main" id="{1E8CF9D7-BF3A-B321-8ABD-2AFE9DE942FE}"/>
              </a:ext>
            </a:extLst>
          </p:cNvPr>
          <p:cNvPicPr>
            <a:picLocks noChangeAspect="1"/>
          </p:cNvPicPr>
          <p:nvPr/>
        </p:nvPicPr>
        <p:blipFill>
          <a:blip r:embed="rId5"/>
          <a:stretch>
            <a:fillRect/>
          </a:stretch>
        </p:blipFill>
        <p:spPr>
          <a:xfrm>
            <a:off x="9915261" y="4911691"/>
            <a:ext cx="2041607" cy="1531206"/>
          </a:xfrm>
          <a:prstGeom prst="rect">
            <a:avLst/>
          </a:prstGeom>
        </p:spPr>
      </p:pic>
      <p:sp>
        <p:nvSpPr>
          <p:cNvPr id="78" name="Rectangle 77">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671"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836"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59424" y="-2665476"/>
            <a:ext cx="73152" cy="121889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FE22B96-835B-32E5-5D67-807B2A330ACF}"/>
              </a:ext>
            </a:extLst>
          </p:cNvPr>
          <p:cNvGrpSpPr/>
          <p:nvPr/>
        </p:nvGrpSpPr>
        <p:grpSpPr>
          <a:xfrm>
            <a:off x="4406966" y="325638"/>
            <a:ext cx="3378037" cy="2752344"/>
            <a:chOff x="6595715" y="4997028"/>
            <a:chExt cx="2207109" cy="1798300"/>
          </a:xfrm>
        </p:grpSpPr>
        <p:grpSp>
          <p:nvGrpSpPr>
            <p:cNvPr id="13" name="Group 12">
              <a:extLst>
                <a:ext uri="{FF2B5EF4-FFF2-40B4-BE49-F238E27FC236}">
                  <a16:creationId xmlns:a16="http://schemas.microsoft.com/office/drawing/2014/main" id="{23EF2AD2-813D-F2E6-40CD-F5C106006C9C}"/>
                </a:ext>
              </a:extLst>
            </p:cNvPr>
            <p:cNvGrpSpPr/>
            <p:nvPr/>
          </p:nvGrpSpPr>
          <p:grpSpPr>
            <a:xfrm>
              <a:off x="6800120" y="4997028"/>
              <a:ext cx="1798300" cy="1798300"/>
              <a:chOff x="6800120" y="4997028"/>
              <a:chExt cx="1798300" cy="1798300"/>
            </a:xfrm>
          </p:grpSpPr>
          <p:sp>
            <p:nvSpPr>
              <p:cNvPr id="15" name="Freeform 14">
                <a:extLst>
                  <a:ext uri="{FF2B5EF4-FFF2-40B4-BE49-F238E27FC236}">
                    <a16:creationId xmlns:a16="http://schemas.microsoft.com/office/drawing/2014/main" id="{C7995405-5FA6-B01B-EC38-70BD08277D1B}"/>
                  </a:ext>
                </a:extLst>
              </p:cNvPr>
              <p:cNvSpPr/>
              <p:nvPr/>
            </p:nvSpPr>
            <p:spPr>
              <a:xfrm>
                <a:off x="6800120" y="4997028"/>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50980" tIns="250980" rIns="250980" bIns="250980" numCol="1" spcCol="1270" anchor="ctr" anchorCtr="0">
                <a:noAutofit/>
              </a:bodyPr>
              <a:lstStyle/>
              <a:p>
                <a:pPr marL="0" lvl="0" indent="0" algn="ctr" defTabSz="1422400">
                  <a:lnSpc>
                    <a:spcPct val="90000"/>
                  </a:lnSpc>
                  <a:spcBef>
                    <a:spcPct val="0"/>
                  </a:spcBef>
                  <a:spcAft>
                    <a:spcPct val="35000"/>
                  </a:spcAft>
                  <a:buNone/>
                </a:pPr>
                <a:endParaRPr lang="en-GB" sz="3200" kern="1200"/>
              </a:p>
            </p:txBody>
          </p:sp>
          <p:pic>
            <p:nvPicPr>
              <p:cNvPr id="16" name="Picture 15" descr="An abstract genetic concept">
                <a:extLst>
                  <a:ext uri="{FF2B5EF4-FFF2-40B4-BE49-F238E27FC236}">
                    <a16:creationId xmlns:a16="http://schemas.microsoft.com/office/drawing/2014/main" id="{9B78FE75-DA83-2079-FA27-C2EBC4B3BCE1}"/>
                  </a:ext>
                </a:extLst>
              </p:cNvPr>
              <p:cNvPicPr>
                <a:picLocks noChangeAspect="1"/>
              </p:cNvPicPr>
              <p:nvPr/>
            </p:nvPicPr>
            <p:blipFill rotWithShape="1">
              <a:blip r:embed="rId6"/>
              <a:srcRect r="-2" b="-2"/>
              <a:stretch/>
            </p:blipFill>
            <p:spPr>
              <a:xfrm>
                <a:off x="6853270" y="5050178"/>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14" name="TextBox 13">
              <a:extLst>
                <a:ext uri="{FF2B5EF4-FFF2-40B4-BE49-F238E27FC236}">
                  <a16:creationId xmlns:a16="http://schemas.microsoft.com/office/drawing/2014/main" id="{28FBCC99-53AC-9493-7300-8CB4F1F1B0DE}"/>
                </a:ext>
              </a:extLst>
            </p:cNvPr>
            <p:cNvSpPr txBox="1"/>
            <p:nvPr/>
          </p:nvSpPr>
          <p:spPr>
            <a:xfrm>
              <a:off x="6595715" y="5711512"/>
              <a:ext cx="2207109" cy="334232"/>
            </a:xfrm>
            <a:prstGeom prst="rect">
              <a:avLst/>
            </a:prstGeom>
            <a:noFill/>
          </p:spPr>
          <p:txBody>
            <a:bodyPr wrap="square" rtlCol="0">
              <a:spAutoFit/>
            </a:bodyPr>
            <a:lstStyle/>
            <a:p>
              <a:pPr algn="ctr" defTabSz="691926">
                <a:spcAft>
                  <a:spcPts val="564"/>
                </a:spcAft>
              </a:pPr>
              <a:r>
                <a:rPr lang="en-AU" sz="2724" b="1" kern="1200" dirty="0">
                  <a:ln w="6600">
                    <a:solidFill>
                      <a:schemeClr val="tx1"/>
                    </a:solidFill>
                    <a:prstDash val="solid"/>
                  </a:ln>
                  <a:solidFill>
                    <a:srgbClr val="B32017"/>
                  </a:solidFill>
                  <a:effectLst>
                    <a:outerShdw dist="38100" dir="2700000" algn="tl" rotWithShape="0">
                      <a:schemeClr val="accent2"/>
                    </a:outerShdw>
                  </a:effectLst>
                  <a:latin typeface="+mn-lt"/>
                  <a:ea typeface="+mn-ea"/>
                  <a:cs typeface="+mn-cs"/>
                </a:rPr>
                <a:t>Technology</a:t>
              </a:r>
              <a:endParaRPr lang="en-AU" b="1" dirty="0">
                <a:ln w="6600">
                  <a:solidFill>
                    <a:schemeClr val="tx1"/>
                  </a:solidFill>
                  <a:prstDash val="solid"/>
                </a:ln>
                <a:solidFill>
                  <a:srgbClr val="B32017"/>
                </a:solidFill>
                <a:effectLst>
                  <a:outerShdw dist="38100" dir="2700000" algn="tl" rotWithShape="0">
                    <a:schemeClr val="accent2"/>
                  </a:outerShdw>
                </a:effectLst>
              </a:endParaRPr>
            </a:p>
          </p:txBody>
        </p:sp>
      </p:grpSp>
      <p:grpSp>
        <p:nvGrpSpPr>
          <p:cNvPr id="29" name="Group 28">
            <a:extLst>
              <a:ext uri="{FF2B5EF4-FFF2-40B4-BE49-F238E27FC236}">
                <a16:creationId xmlns:a16="http://schemas.microsoft.com/office/drawing/2014/main" id="{B4C8AC04-F292-2384-F65B-F055AB884D72}"/>
              </a:ext>
            </a:extLst>
          </p:cNvPr>
          <p:cNvGrpSpPr/>
          <p:nvPr/>
        </p:nvGrpSpPr>
        <p:grpSpPr>
          <a:xfrm>
            <a:off x="423571" y="115944"/>
            <a:ext cx="3107433" cy="3178174"/>
            <a:chOff x="348189" y="152618"/>
            <a:chExt cx="3107433" cy="3178174"/>
          </a:xfrm>
        </p:grpSpPr>
        <p:pic>
          <p:nvPicPr>
            <p:cNvPr id="10" name="Picture 9" descr="A book cover with a blue and white background&#10;&#10;Description automatically generated">
              <a:extLst>
                <a:ext uri="{FF2B5EF4-FFF2-40B4-BE49-F238E27FC236}">
                  <a16:creationId xmlns:a16="http://schemas.microsoft.com/office/drawing/2014/main" id="{8CF7B4BB-A37F-F3AB-D904-FA1DB53365D7}"/>
                </a:ext>
              </a:extLst>
            </p:cNvPr>
            <p:cNvPicPr>
              <a:picLocks noChangeAspect="1"/>
            </p:cNvPicPr>
            <p:nvPr/>
          </p:nvPicPr>
          <p:blipFill>
            <a:blip r:embed="rId7"/>
            <a:stretch>
              <a:fillRect/>
            </a:stretch>
          </p:blipFill>
          <p:spPr>
            <a:xfrm>
              <a:off x="453909" y="1979249"/>
              <a:ext cx="1051200" cy="1351543"/>
            </a:xfrm>
            <a:prstGeom prst="rect">
              <a:avLst/>
            </a:prstGeom>
            <a:effectLst>
              <a:outerShdw blurRad="50800" dist="38100" dir="2700000" algn="tl" rotWithShape="0">
                <a:prstClr val="black">
                  <a:alpha val="40000"/>
                </a:prstClr>
              </a:outerShdw>
            </a:effectLst>
          </p:spPr>
        </p:pic>
        <p:sp>
          <p:nvSpPr>
            <p:cNvPr id="23" name="TextBox 22">
              <a:extLst>
                <a:ext uri="{FF2B5EF4-FFF2-40B4-BE49-F238E27FC236}">
                  <a16:creationId xmlns:a16="http://schemas.microsoft.com/office/drawing/2014/main" id="{FF7B90D8-7AF1-2604-8601-8A452916EE7E}"/>
                </a:ext>
              </a:extLst>
            </p:cNvPr>
            <p:cNvSpPr txBox="1"/>
            <p:nvPr/>
          </p:nvSpPr>
          <p:spPr>
            <a:xfrm>
              <a:off x="2193560" y="1419174"/>
              <a:ext cx="1262062" cy="523220"/>
            </a:xfrm>
            <a:prstGeom prst="rect">
              <a:avLst/>
            </a:prstGeom>
            <a:solidFill>
              <a:srgbClr val="B32017"/>
            </a:solidFill>
            <a:effectLst>
              <a:reflection blurRad="6350" stA="52000" endA="300" endPos="35000" dir="5400000" sy="-100000" algn="bl" rotWithShape="0"/>
            </a:effectLst>
            <a:scene3d>
              <a:camera prst="orthographicFront"/>
              <a:lightRig rig="threePt" dir="t"/>
            </a:scene3d>
            <a:sp3d>
              <a:bevelT prst="slope"/>
            </a:sp3d>
          </p:spPr>
          <p:txBody>
            <a:bodyPr wrap="square" rtlCol="0">
              <a:spAutoFit/>
            </a:bodyPr>
            <a:lstStyle>
              <a:defPPr>
                <a:defRPr lang="en-US"/>
              </a:defPPr>
              <a:lvl1pPr algn="ctr">
                <a:defRPr sz="3600">
                  <a:solidFill>
                    <a:schemeClr val="bg1"/>
                  </a:solidFill>
                </a:defRPr>
              </a:lvl1pPr>
            </a:lstStyle>
            <a:p>
              <a:r>
                <a:rPr lang="en-AU" sz="2800" dirty="0"/>
                <a:t>PIXM?</a:t>
              </a:r>
            </a:p>
          </p:txBody>
        </p:sp>
        <p:pic>
          <p:nvPicPr>
            <p:cNvPr id="18" name="Picture 17" descr="A close up of a wing&#10;&#10;Description automatically generated">
              <a:extLst>
                <a:ext uri="{FF2B5EF4-FFF2-40B4-BE49-F238E27FC236}">
                  <a16:creationId xmlns:a16="http://schemas.microsoft.com/office/drawing/2014/main" id="{E8452085-9608-EBE6-E762-C50D5E41E342}"/>
                </a:ext>
              </a:extLst>
            </p:cNvPr>
            <p:cNvPicPr>
              <a:picLocks noChangeAspect="1"/>
            </p:cNvPicPr>
            <p:nvPr/>
          </p:nvPicPr>
          <p:blipFill rotWithShape="1">
            <a:blip r:embed="rId8"/>
            <a:srcRect r="22558"/>
            <a:stretch/>
          </p:blipFill>
          <p:spPr>
            <a:xfrm>
              <a:off x="776909" y="851073"/>
              <a:ext cx="2316657" cy="4660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 name="Picture 19" descr="A white airplane with blue x&#10;&#10;Description automatically generated">
              <a:extLst>
                <a:ext uri="{FF2B5EF4-FFF2-40B4-BE49-F238E27FC236}">
                  <a16:creationId xmlns:a16="http://schemas.microsoft.com/office/drawing/2014/main" id="{6B63C262-CA9F-34F4-3FE7-C39060F509C0}"/>
                </a:ext>
              </a:extLst>
            </p:cNvPr>
            <p:cNvPicPr>
              <a:picLocks noChangeAspect="1"/>
            </p:cNvPicPr>
            <p:nvPr/>
          </p:nvPicPr>
          <p:blipFill rotWithShape="1">
            <a:blip r:embed="rId9"/>
            <a:srcRect l="5129" r="7514"/>
            <a:stretch/>
          </p:blipFill>
          <p:spPr>
            <a:xfrm>
              <a:off x="979220" y="152618"/>
              <a:ext cx="1845371" cy="5569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1" name="TextBox 20">
              <a:extLst>
                <a:ext uri="{FF2B5EF4-FFF2-40B4-BE49-F238E27FC236}">
                  <a16:creationId xmlns:a16="http://schemas.microsoft.com/office/drawing/2014/main" id="{37920615-5E07-4C40-D7CE-F2A0C2A1F3F2}"/>
                </a:ext>
              </a:extLst>
            </p:cNvPr>
            <p:cNvSpPr txBox="1"/>
            <p:nvPr/>
          </p:nvSpPr>
          <p:spPr>
            <a:xfrm>
              <a:off x="348189" y="1434602"/>
              <a:ext cx="1262062" cy="523220"/>
            </a:xfrm>
            <a:prstGeom prst="rect">
              <a:avLst/>
            </a:prstGeom>
            <a:solidFill>
              <a:srgbClr val="B32017"/>
            </a:solidFill>
            <a:effectLst>
              <a:reflection blurRad="6350" stA="52000" endA="300" endPos="35000" dir="5400000" sy="-100000" algn="bl" rotWithShape="0"/>
            </a:effectLst>
            <a:scene3d>
              <a:camera prst="orthographicFront"/>
              <a:lightRig rig="threePt" dir="t"/>
            </a:scene3d>
            <a:sp3d>
              <a:bevelT prst="slope"/>
            </a:sp3d>
          </p:spPr>
          <p:txBody>
            <a:bodyPr wrap="square" rtlCol="0">
              <a:spAutoFit/>
            </a:bodyPr>
            <a:lstStyle/>
            <a:p>
              <a:pPr algn="ctr"/>
              <a:r>
                <a:rPr lang="en-AU" sz="2800" dirty="0">
                  <a:solidFill>
                    <a:schemeClr val="bg1"/>
                  </a:solidFill>
                </a:rPr>
                <a:t>WXXM</a:t>
              </a:r>
            </a:p>
          </p:txBody>
        </p:sp>
        <p:pic>
          <p:nvPicPr>
            <p:cNvPr id="17" name="Picture 16" descr="A blue cover with yellow text&#10;&#10;Description automatically generated">
              <a:extLst>
                <a:ext uri="{FF2B5EF4-FFF2-40B4-BE49-F238E27FC236}">
                  <a16:creationId xmlns:a16="http://schemas.microsoft.com/office/drawing/2014/main" id="{B7D443E9-B34D-0A07-BEF4-D06299FC1491}"/>
                </a:ext>
              </a:extLst>
            </p:cNvPr>
            <p:cNvPicPr>
              <a:picLocks noChangeAspect="1"/>
            </p:cNvPicPr>
            <p:nvPr/>
          </p:nvPicPr>
          <p:blipFill>
            <a:blip r:embed="rId10"/>
            <a:stretch>
              <a:fillRect/>
            </a:stretch>
          </p:blipFill>
          <p:spPr>
            <a:xfrm>
              <a:off x="2291073" y="1979249"/>
              <a:ext cx="1037426" cy="1350000"/>
            </a:xfrm>
            <a:prstGeom prst="rect">
              <a:avLst/>
            </a:prstGeom>
            <a:effectLst>
              <a:outerShdw blurRad="50800" dist="38100" dir="2700000" algn="tl" rotWithShape="0">
                <a:prstClr val="black">
                  <a:alpha val="40000"/>
                </a:prstClr>
              </a:outerShdw>
            </a:effectLst>
          </p:spPr>
        </p:pic>
      </p:grpSp>
      <p:pic>
        <p:nvPicPr>
          <p:cNvPr id="4" name="Picture 3" descr="A tablet with a screen showing flight information&#10;&#10;Description automatically generated">
            <a:extLst>
              <a:ext uri="{FF2B5EF4-FFF2-40B4-BE49-F238E27FC236}">
                <a16:creationId xmlns:a16="http://schemas.microsoft.com/office/drawing/2014/main" id="{9DF84E38-B939-E71A-EC9C-CE5A6A11B65F}"/>
              </a:ext>
            </a:extLst>
          </p:cNvPr>
          <p:cNvPicPr>
            <a:picLocks noChangeAspect="1"/>
          </p:cNvPicPr>
          <p:nvPr/>
        </p:nvPicPr>
        <p:blipFill>
          <a:blip r:embed="rId11"/>
          <a:stretch>
            <a:fillRect/>
          </a:stretch>
        </p:blipFill>
        <p:spPr>
          <a:xfrm>
            <a:off x="8170454" y="1564946"/>
            <a:ext cx="2363712" cy="1785916"/>
          </a:xfrm>
          <a:prstGeom prst="rect">
            <a:avLst/>
          </a:prstGeom>
        </p:spPr>
      </p:pic>
      <p:pic>
        <p:nvPicPr>
          <p:cNvPr id="22" name="Picture 21" descr="A close-up of a device&#10;&#10;Description automatically generated">
            <a:extLst>
              <a:ext uri="{FF2B5EF4-FFF2-40B4-BE49-F238E27FC236}">
                <a16:creationId xmlns:a16="http://schemas.microsoft.com/office/drawing/2014/main" id="{E0B56700-DE08-8581-44FE-7E8764BC874A}"/>
              </a:ext>
            </a:extLst>
          </p:cNvPr>
          <p:cNvPicPr>
            <a:picLocks noChangeAspect="1"/>
          </p:cNvPicPr>
          <p:nvPr/>
        </p:nvPicPr>
        <p:blipFill>
          <a:blip r:embed="rId12"/>
          <a:stretch>
            <a:fillRect/>
          </a:stretch>
        </p:blipFill>
        <p:spPr>
          <a:xfrm>
            <a:off x="10417691" y="115944"/>
            <a:ext cx="1622411" cy="2453085"/>
          </a:xfrm>
          <a:prstGeom prst="rect">
            <a:avLst/>
          </a:prstGeom>
          <a:effectLst>
            <a:outerShdw blurRad="50800" dist="63500" dir="2700000" algn="tl" rotWithShape="0">
              <a:prstClr val="black">
                <a:alpha val="80000"/>
              </a:prstClr>
            </a:outerShdw>
          </a:effectLst>
        </p:spPr>
      </p:pic>
      <p:grpSp>
        <p:nvGrpSpPr>
          <p:cNvPr id="33" name="Group 32">
            <a:extLst>
              <a:ext uri="{FF2B5EF4-FFF2-40B4-BE49-F238E27FC236}">
                <a16:creationId xmlns:a16="http://schemas.microsoft.com/office/drawing/2014/main" id="{33AEF479-CE16-4FCD-51C9-6879F7B0FA0B}"/>
              </a:ext>
            </a:extLst>
          </p:cNvPr>
          <p:cNvGrpSpPr/>
          <p:nvPr/>
        </p:nvGrpSpPr>
        <p:grpSpPr>
          <a:xfrm>
            <a:off x="30819" y="3534106"/>
            <a:ext cx="3916199" cy="2984490"/>
            <a:chOff x="30819" y="3534106"/>
            <a:chExt cx="3916199" cy="2984490"/>
          </a:xfrm>
        </p:grpSpPr>
        <p:pic>
          <p:nvPicPr>
            <p:cNvPr id="28" name="Picture 27" descr="A plane flying over a radar tower&#10;&#10;Description automatically generated">
              <a:extLst>
                <a:ext uri="{FF2B5EF4-FFF2-40B4-BE49-F238E27FC236}">
                  <a16:creationId xmlns:a16="http://schemas.microsoft.com/office/drawing/2014/main" id="{750C0DFF-0055-0D99-D11F-F3EBFCC704E2}"/>
                </a:ext>
              </a:extLst>
            </p:cNvPr>
            <p:cNvPicPr>
              <a:picLocks noChangeAspect="1"/>
            </p:cNvPicPr>
            <p:nvPr/>
          </p:nvPicPr>
          <p:blipFill>
            <a:blip r:embed="rId13"/>
            <a:stretch>
              <a:fillRect/>
            </a:stretch>
          </p:blipFill>
          <p:spPr>
            <a:xfrm>
              <a:off x="1937814" y="5016062"/>
              <a:ext cx="2009204" cy="1502534"/>
            </a:xfrm>
            <a:prstGeom prst="rect">
              <a:avLst/>
            </a:prstGeom>
          </p:spPr>
        </p:pic>
        <p:pic>
          <p:nvPicPr>
            <p:cNvPr id="32" name="Picture 31" descr="A satellite in space above a planet&#10;&#10;Description automatically generated">
              <a:extLst>
                <a:ext uri="{FF2B5EF4-FFF2-40B4-BE49-F238E27FC236}">
                  <a16:creationId xmlns:a16="http://schemas.microsoft.com/office/drawing/2014/main" id="{33849339-1C9E-976D-59E0-0BA03424401D}"/>
                </a:ext>
              </a:extLst>
            </p:cNvPr>
            <p:cNvPicPr>
              <a:picLocks noChangeAspect="1"/>
            </p:cNvPicPr>
            <p:nvPr/>
          </p:nvPicPr>
          <p:blipFill>
            <a:blip r:embed="rId14"/>
            <a:stretch>
              <a:fillRect/>
            </a:stretch>
          </p:blipFill>
          <p:spPr>
            <a:xfrm>
              <a:off x="423571" y="3534106"/>
              <a:ext cx="3106018" cy="1682426"/>
            </a:xfrm>
            <a:prstGeom prst="rect">
              <a:avLst/>
            </a:prstGeom>
          </p:spPr>
        </p:pic>
        <p:pic>
          <p:nvPicPr>
            <p:cNvPr id="26" name="Picture 25" descr="A satellite in space with clouds in the sky&#10;&#10;Description automatically generated">
              <a:extLst>
                <a:ext uri="{FF2B5EF4-FFF2-40B4-BE49-F238E27FC236}">
                  <a16:creationId xmlns:a16="http://schemas.microsoft.com/office/drawing/2014/main" id="{195071B9-BA1A-D5B6-0028-DBC8342AB504}"/>
                </a:ext>
              </a:extLst>
            </p:cNvPr>
            <p:cNvPicPr>
              <a:picLocks noChangeAspect="1"/>
            </p:cNvPicPr>
            <p:nvPr/>
          </p:nvPicPr>
          <p:blipFill>
            <a:blip r:embed="rId15"/>
            <a:stretch>
              <a:fillRect/>
            </a:stretch>
          </p:blipFill>
          <p:spPr>
            <a:xfrm>
              <a:off x="30819" y="4636474"/>
              <a:ext cx="1945761" cy="1297174"/>
            </a:xfrm>
            <a:prstGeom prst="rect">
              <a:avLst/>
            </a:prstGeom>
          </p:spPr>
        </p:pic>
      </p:grpSp>
      <p:pic>
        <p:nvPicPr>
          <p:cNvPr id="9" name="Picture 8" descr="A television screen with a black background&#10;&#10;Description automatically generated with medium confidence">
            <a:extLst>
              <a:ext uri="{FF2B5EF4-FFF2-40B4-BE49-F238E27FC236}">
                <a16:creationId xmlns:a16="http://schemas.microsoft.com/office/drawing/2014/main" id="{CA37BB7C-1F40-9CD7-7CB6-E00222E08F8F}"/>
              </a:ext>
            </a:extLst>
          </p:cNvPr>
          <p:cNvPicPr>
            <a:picLocks noChangeAspect="1"/>
          </p:cNvPicPr>
          <p:nvPr/>
        </p:nvPicPr>
        <p:blipFill>
          <a:blip r:embed="rId16"/>
          <a:stretch>
            <a:fillRect/>
          </a:stretch>
        </p:blipFill>
        <p:spPr>
          <a:xfrm>
            <a:off x="1105596" y="17030"/>
            <a:ext cx="9980809" cy="6823940"/>
          </a:xfrm>
          <a:prstGeom prst="rect">
            <a:avLst/>
          </a:prstGeom>
        </p:spPr>
      </p:pic>
      <p:sp>
        <p:nvSpPr>
          <p:cNvPr id="11" name="TextBox 10">
            <a:extLst>
              <a:ext uri="{FF2B5EF4-FFF2-40B4-BE49-F238E27FC236}">
                <a16:creationId xmlns:a16="http://schemas.microsoft.com/office/drawing/2014/main" id="{F8532208-05B5-873F-41A3-ED76506C9FA3}"/>
              </a:ext>
            </a:extLst>
          </p:cNvPr>
          <p:cNvSpPr txBox="1"/>
          <p:nvPr/>
        </p:nvSpPr>
        <p:spPr>
          <a:xfrm>
            <a:off x="3393400" y="2321005"/>
            <a:ext cx="5405200" cy="2215991"/>
          </a:xfrm>
          <a:prstGeom prst="rect">
            <a:avLst/>
          </a:prstGeom>
          <a:noFill/>
        </p:spPr>
        <p:txBody>
          <a:bodyPr wrap="square" rtlCol="0">
            <a:spAutoFit/>
          </a:bodyPr>
          <a:lstStyle/>
          <a:p>
            <a:pPr algn="ctr"/>
            <a:r>
              <a:rPr lang="en-AU" sz="13800" dirty="0">
                <a:solidFill>
                  <a:schemeClr val="bg1"/>
                </a:solidFill>
              </a:rPr>
              <a:t>Noise?</a:t>
            </a:r>
          </a:p>
        </p:txBody>
      </p:sp>
    </p:spTree>
    <p:extLst>
      <p:ext uri="{BB962C8B-B14F-4D97-AF65-F5344CB8AC3E}">
        <p14:creationId xmlns:p14="http://schemas.microsoft.com/office/powerpoint/2010/main" val="7899205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00">
        <p159:morph option="byObject"/>
      </p:transition>
    </mc:Choice>
    <mc:Fallback xmlns="">
      <p:transition spd="slow" advClick="0" advTm="1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 name="Picture 42" descr="A winding road with colorful pins on it&#10;&#10;Description automatically generated">
            <a:extLst>
              <a:ext uri="{FF2B5EF4-FFF2-40B4-BE49-F238E27FC236}">
                <a16:creationId xmlns:a16="http://schemas.microsoft.com/office/drawing/2014/main" id="{822EEFE6-A116-EE6F-D628-3F09681F790F}"/>
              </a:ext>
            </a:extLst>
          </p:cNvPr>
          <p:cNvPicPr>
            <a:picLocks noChangeAspect="1"/>
          </p:cNvPicPr>
          <p:nvPr/>
        </p:nvPicPr>
        <p:blipFill>
          <a:blip r:embed="rId3"/>
          <a:stretch>
            <a:fillRect/>
          </a:stretch>
        </p:blipFill>
        <p:spPr>
          <a:xfrm>
            <a:off x="321733" y="548550"/>
            <a:ext cx="3400481" cy="2295324"/>
          </a:xfrm>
          <a:prstGeom prst="rect">
            <a:avLst/>
          </a:prstGeom>
        </p:spPr>
      </p:pic>
      <p:sp>
        <p:nvSpPr>
          <p:cNvPr id="67" name="Rectangle 66">
            <a:extLst>
              <a:ext uri="{FF2B5EF4-FFF2-40B4-BE49-F238E27FC236}">
                <a16:creationId xmlns:a16="http://schemas.microsoft.com/office/drawing/2014/main" id="{E3B4FF89-C45F-4E24-B963-61E855708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23671"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descr="A close-up of a dial&#10;&#10;Description automatically generated">
            <a:extLst>
              <a:ext uri="{FF2B5EF4-FFF2-40B4-BE49-F238E27FC236}">
                <a16:creationId xmlns:a16="http://schemas.microsoft.com/office/drawing/2014/main" id="{B4EA6AE0-809D-2618-AAA1-76620B588479}"/>
              </a:ext>
            </a:extLst>
          </p:cNvPr>
          <p:cNvPicPr>
            <a:picLocks noChangeAspect="1"/>
          </p:cNvPicPr>
          <p:nvPr/>
        </p:nvPicPr>
        <p:blipFill>
          <a:blip r:embed="rId4"/>
          <a:stretch>
            <a:fillRect/>
          </a:stretch>
        </p:blipFill>
        <p:spPr>
          <a:xfrm>
            <a:off x="4395216" y="803301"/>
            <a:ext cx="3401568" cy="1785823"/>
          </a:xfrm>
          <a:prstGeom prst="rect">
            <a:avLst/>
          </a:prstGeom>
        </p:spPr>
      </p:pic>
      <p:sp>
        <p:nvSpPr>
          <p:cNvPr id="68" name="Rectangle 67">
            <a:extLst>
              <a:ext uri="{FF2B5EF4-FFF2-40B4-BE49-F238E27FC236}">
                <a16:creationId xmlns:a16="http://schemas.microsoft.com/office/drawing/2014/main" id="{14F25C03-EF67-4344-8AEA-7B3FA0DED0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07836" y="0"/>
            <a:ext cx="73152"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233CA457-66E2-7667-70A5-C82EE2358489}"/>
              </a:ext>
            </a:extLst>
          </p:cNvPr>
          <p:cNvGrpSpPr/>
          <p:nvPr/>
        </p:nvGrpSpPr>
        <p:grpSpPr>
          <a:xfrm>
            <a:off x="8436848" y="136730"/>
            <a:ext cx="3433419" cy="3118964"/>
            <a:chOff x="8436848" y="136202"/>
            <a:chExt cx="3433419" cy="3118964"/>
          </a:xfrm>
        </p:grpSpPr>
        <p:pic>
          <p:nvPicPr>
            <p:cNvPr id="46" name="Picture 45" descr="A blue and red striped cover&#10;&#10;Description automatically generated">
              <a:extLst>
                <a:ext uri="{FF2B5EF4-FFF2-40B4-BE49-F238E27FC236}">
                  <a16:creationId xmlns:a16="http://schemas.microsoft.com/office/drawing/2014/main" id="{FE18A465-3605-A89D-4AD2-8AE688520AE8}"/>
                </a:ext>
              </a:extLst>
            </p:cNvPr>
            <p:cNvPicPr>
              <a:picLocks noChangeAspect="1"/>
            </p:cNvPicPr>
            <p:nvPr/>
          </p:nvPicPr>
          <p:blipFill>
            <a:blip r:embed="rId5"/>
            <a:stretch>
              <a:fillRect/>
            </a:stretch>
          </p:blipFill>
          <p:spPr>
            <a:xfrm>
              <a:off x="10030161" y="1415060"/>
              <a:ext cx="1840106" cy="1840106"/>
            </a:xfrm>
            <a:prstGeom prst="rect">
              <a:avLst/>
            </a:prstGeom>
          </p:spPr>
        </p:pic>
        <p:pic>
          <p:nvPicPr>
            <p:cNvPr id="48" name="Picture 47" descr="A cover of a book&#10;&#10;Description automatically generated">
              <a:extLst>
                <a:ext uri="{FF2B5EF4-FFF2-40B4-BE49-F238E27FC236}">
                  <a16:creationId xmlns:a16="http://schemas.microsoft.com/office/drawing/2014/main" id="{3FB99982-2A1E-87EE-4FB0-98612E58F817}"/>
                </a:ext>
              </a:extLst>
            </p:cNvPr>
            <p:cNvPicPr>
              <a:picLocks noChangeAspect="1"/>
            </p:cNvPicPr>
            <p:nvPr/>
          </p:nvPicPr>
          <p:blipFill>
            <a:blip r:embed="rId6"/>
            <a:stretch>
              <a:fillRect/>
            </a:stretch>
          </p:blipFill>
          <p:spPr>
            <a:xfrm>
              <a:off x="8436848" y="136202"/>
              <a:ext cx="1337453" cy="1720198"/>
            </a:xfrm>
            <a:prstGeom prst="rect">
              <a:avLst/>
            </a:prstGeom>
            <a:effectLst>
              <a:outerShdw blurRad="50800" dist="38100" dir="2700000" algn="tl" rotWithShape="0">
                <a:prstClr val="black">
                  <a:alpha val="40000"/>
                </a:prstClr>
              </a:outerShdw>
            </a:effectLst>
          </p:spPr>
        </p:pic>
      </p:grpSp>
      <p:sp>
        <p:nvSpPr>
          <p:cNvPr id="69" name="Rectangle 68">
            <a:extLst>
              <a:ext uri="{FF2B5EF4-FFF2-40B4-BE49-F238E27FC236}">
                <a16:creationId xmlns:a16="http://schemas.microsoft.com/office/drawing/2014/main" id="{F74793DE-3651-410B-B243-8F0B1468E6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059424" y="-2665476"/>
            <a:ext cx="73152" cy="1218895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B3455399-28EB-8BEA-B1AF-F9203D05C0E4}"/>
              </a:ext>
            </a:extLst>
          </p:cNvPr>
          <p:cNvGrpSpPr/>
          <p:nvPr/>
        </p:nvGrpSpPr>
        <p:grpSpPr>
          <a:xfrm>
            <a:off x="390113" y="3557106"/>
            <a:ext cx="3378037" cy="2752344"/>
            <a:chOff x="2398304" y="1947429"/>
            <a:chExt cx="2207109" cy="1798300"/>
          </a:xfrm>
        </p:grpSpPr>
        <p:grpSp>
          <p:nvGrpSpPr>
            <p:cNvPr id="8" name="Group 7">
              <a:extLst>
                <a:ext uri="{FF2B5EF4-FFF2-40B4-BE49-F238E27FC236}">
                  <a16:creationId xmlns:a16="http://schemas.microsoft.com/office/drawing/2014/main" id="{C5CA9AA4-F7BB-E3EF-B2EB-976F4F46FDB9}"/>
                </a:ext>
              </a:extLst>
            </p:cNvPr>
            <p:cNvGrpSpPr/>
            <p:nvPr/>
          </p:nvGrpSpPr>
          <p:grpSpPr>
            <a:xfrm>
              <a:off x="2602707" y="1947429"/>
              <a:ext cx="1798300" cy="1798300"/>
              <a:chOff x="2602707" y="1947429"/>
              <a:chExt cx="1798300" cy="1798300"/>
            </a:xfrm>
          </p:grpSpPr>
          <p:sp>
            <p:nvSpPr>
              <p:cNvPr id="35" name="Freeform 34">
                <a:extLst>
                  <a:ext uri="{FF2B5EF4-FFF2-40B4-BE49-F238E27FC236}">
                    <a16:creationId xmlns:a16="http://schemas.microsoft.com/office/drawing/2014/main" id="{1525C2FF-6C43-BA6D-B111-4CB69B749303}"/>
                  </a:ext>
                </a:extLst>
              </p:cNvPr>
              <p:cNvSpPr/>
              <p:nvPr/>
            </p:nvSpPr>
            <p:spPr>
              <a:xfrm>
                <a:off x="2602707" y="1947429"/>
                <a:ext cx="1798300" cy="1798300"/>
              </a:xfrm>
              <a:custGeom>
                <a:avLst/>
                <a:gdLst>
                  <a:gd name="connsiteX0" fmla="*/ 0 w 1436290"/>
                  <a:gd name="connsiteY0" fmla="*/ 718145 h 1436290"/>
                  <a:gd name="connsiteX1" fmla="*/ 718145 w 1436290"/>
                  <a:gd name="connsiteY1" fmla="*/ 0 h 1436290"/>
                  <a:gd name="connsiteX2" fmla="*/ 1436290 w 1436290"/>
                  <a:gd name="connsiteY2" fmla="*/ 718145 h 1436290"/>
                  <a:gd name="connsiteX3" fmla="*/ 718145 w 1436290"/>
                  <a:gd name="connsiteY3" fmla="*/ 1436290 h 1436290"/>
                  <a:gd name="connsiteX4" fmla="*/ 0 w 1436290"/>
                  <a:gd name="connsiteY4" fmla="*/ 718145 h 1436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6290" h="1436290">
                    <a:moveTo>
                      <a:pt x="0" y="718145"/>
                    </a:moveTo>
                    <a:cubicBezTo>
                      <a:pt x="0" y="321524"/>
                      <a:pt x="321524" y="0"/>
                      <a:pt x="718145" y="0"/>
                    </a:cubicBezTo>
                    <a:cubicBezTo>
                      <a:pt x="1114766" y="0"/>
                      <a:pt x="1436290" y="321524"/>
                      <a:pt x="1436290" y="718145"/>
                    </a:cubicBezTo>
                    <a:cubicBezTo>
                      <a:pt x="1436290" y="1114766"/>
                      <a:pt x="1114766" y="1436290"/>
                      <a:pt x="718145" y="1436290"/>
                    </a:cubicBezTo>
                    <a:cubicBezTo>
                      <a:pt x="321524" y="1436290"/>
                      <a:pt x="0" y="1114766"/>
                      <a:pt x="0" y="71814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75110" tIns="275110" rIns="275110" bIns="275110" numCol="1" spcCol="1270" anchor="ctr" anchorCtr="0">
                <a:noAutofit/>
              </a:bodyPr>
              <a:lstStyle/>
              <a:p>
                <a:pPr marL="0" lvl="0" indent="0" algn="ctr" defTabSz="2266950">
                  <a:lnSpc>
                    <a:spcPct val="90000"/>
                  </a:lnSpc>
                  <a:spcBef>
                    <a:spcPct val="0"/>
                  </a:spcBef>
                  <a:spcAft>
                    <a:spcPct val="35000"/>
                  </a:spcAft>
                  <a:buNone/>
                </a:pPr>
                <a:endParaRPr lang="en-GB" sz="5100" kern="1200"/>
              </a:p>
            </p:txBody>
          </p:sp>
          <p:pic>
            <p:nvPicPr>
              <p:cNvPr id="36" name="Picture 35" descr="An abstract genetic concept">
                <a:extLst>
                  <a:ext uri="{FF2B5EF4-FFF2-40B4-BE49-F238E27FC236}">
                    <a16:creationId xmlns:a16="http://schemas.microsoft.com/office/drawing/2014/main" id="{D7A20A32-129A-7F96-9665-CB3219526B2D}"/>
                  </a:ext>
                </a:extLst>
              </p:cNvPr>
              <p:cNvPicPr>
                <a:picLocks noChangeAspect="1"/>
              </p:cNvPicPr>
              <p:nvPr/>
            </p:nvPicPr>
            <p:blipFill rotWithShape="1">
              <a:blip r:embed="rId7"/>
              <a:srcRect r="-2" b="-2"/>
              <a:stretch/>
            </p:blipFill>
            <p:spPr>
              <a:xfrm>
                <a:off x="2655857" y="2000579"/>
                <a:ext cx="1692000" cy="169200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grpSp>
        <p:sp>
          <p:nvSpPr>
            <p:cNvPr id="34" name="TextBox 33">
              <a:extLst>
                <a:ext uri="{FF2B5EF4-FFF2-40B4-BE49-F238E27FC236}">
                  <a16:creationId xmlns:a16="http://schemas.microsoft.com/office/drawing/2014/main" id="{A6080975-B6EF-6DA6-FC5F-E448E0D35AB4}"/>
                </a:ext>
              </a:extLst>
            </p:cNvPr>
            <p:cNvSpPr txBox="1"/>
            <p:nvPr/>
          </p:nvSpPr>
          <p:spPr>
            <a:xfrm>
              <a:off x="2398304" y="2646524"/>
              <a:ext cx="2207109" cy="400110"/>
            </a:xfrm>
            <a:prstGeom prst="rect">
              <a:avLst/>
            </a:prstGeom>
            <a:noFill/>
          </p:spPr>
          <p:txBody>
            <a:bodyPr wrap="square" rtlCol="0">
              <a:spAutoFit/>
            </a:bodyPr>
            <a:lstStyle/>
            <a:p>
              <a:pPr algn="ctr" defTabSz="696224">
                <a:spcAft>
                  <a:spcPts val="846"/>
                </a:spcAft>
              </a:pPr>
              <a:r>
                <a:rPr lang="en-AU" sz="3046" b="1" kern="1200">
                  <a:ln w="6600">
                    <a:solidFill>
                      <a:schemeClr val="tx1"/>
                    </a:solidFill>
                    <a:prstDash val="solid"/>
                  </a:ln>
                  <a:solidFill>
                    <a:srgbClr val="B32017"/>
                  </a:solidFill>
                  <a:effectLst>
                    <a:outerShdw dist="38100" dir="2700000" algn="tl" rotWithShape="0">
                      <a:schemeClr val="accent2"/>
                    </a:outerShdw>
                  </a:effectLst>
                  <a:latin typeface="+mn-lt"/>
                  <a:ea typeface="+mn-ea"/>
                  <a:cs typeface="+mn-cs"/>
                </a:rPr>
                <a:t>Leadership</a:t>
              </a:r>
              <a:endParaRPr lang="en-AU" sz="2000" b="1">
                <a:ln w="6600">
                  <a:solidFill>
                    <a:schemeClr val="tx1"/>
                  </a:solidFill>
                  <a:prstDash val="solid"/>
                </a:ln>
                <a:solidFill>
                  <a:srgbClr val="B32017"/>
                </a:solidFill>
                <a:effectLst>
                  <a:outerShdw dist="38100" dir="2700000" algn="tl" rotWithShape="0">
                    <a:schemeClr val="accent2"/>
                  </a:outerShdw>
                </a:effectLst>
              </a:endParaRPr>
            </a:p>
          </p:txBody>
        </p:sp>
      </p:grpSp>
      <p:grpSp>
        <p:nvGrpSpPr>
          <p:cNvPr id="42" name="Group 41">
            <a:extLst>
              <a:ext uri="{FF2B5EF4-FFF2-40B4-BE49-F238E27FC236}">
                <a16:creationId xmlns:a16="http://schemas.microsoft.com/office/drawing/2014/main" id="{FDA9759F-4FBE-C3BD-CE38-7A0EB8028F16}"/>
              </a:ext>
            </a:extLst>
          </p:cNvPr>
          <p:cNvGrpSpPr/>
          <p:nvPr/>
        </p:nvGrpSpPr>
        <p:grpSpPr>
          <a:xfrm>
            <a:off x="4660962" y="3783923"/>
            <a:ext cx="2935834" cy="2752343"/>
            <a:chOff x="3848433" y="1361233"/>
            <a:chExt cx="4173071" cy="3912253"/>
          </a:xfrm>
        </p:grpSpPr>
        <p:pic>
          <p:nvPicPr>
            <p:cNvPr id="37" name="Picture 36" descr="A group of colorful hands&#10;&#10;Description automatically generated">
              <a:extLst>
                <a:ext uri="{FF2B5EF4-FFF2-40B4-BE49-F238E27FC236}">
                  <a16:creationId xmlns:a16="http://schemas.microsoft.com/office/drawing/2014/main" id="{B4E30D96-5DFA-BA7E-1FC7-48C5D9EF88BF}"/>
                </a:ext>
              </a:extLst>
            </p:cNvPr>
            <p:cNvPicPr>
              <a:picLocks noChangeAspect="1"/>
            </p:cNvPicPr>
            <p:nvPr/>
          </p:nvPicPr>
          <p:blipFill>
            <a:blip r:embed="rId8"/>
            <a:stretch>
              <a:fillRect/>
            </a:stretch>
          </p:blipFill>
          <p:spPr>
            <a:xfrm>
              <a:off x="3848434" y="1361233"/>
              <a:ext cx="4173070" cy="1564901"/>
            </a:xfrm>
            <a:prstGeom prst="rect">
              <a:avLst/>
            </a:prstGeom>
          </p:spPr>
        </p:pic>
        <p:pic>
          <p:nvPicPr>
            <p:cNvPr id="38" name="Picture 37" descr="A group of people holding signs&#10;&#10;Description automatically generated">
              <a:extLst>
                <a:ext uri="{FF2B5EF4-FFF2-40B4-BE49-F238E27FC236}">
                  <a16:creationId xmlns:a16="http://schemas.microsoft.com/office/drawing/2014/main" id="{A2B74EB7-DB2D-AAF3-9C21-698DFEF2D0EA}"/>
                </a:ext>
              </a:extLst>
            </p:cNvPr>
            <p:cNvPicPr>
              <a:picLocks noChangeAspect="1"/>
            </p:cNvPicPr>
            <p:nvPr/>
          </p:nvPicPr>
          <p:blipFill>
            <a:blip r:embed="rId9"/>
            <a:stretch>
              <a:fillRect/>
            </a:stretch>
          </p:blipFill>
          <p:spPr>
            <a:xfrm>
              <a:off x="3848433" y="2926135"/>
              <a:ext cx="4173070" cy="2347351"/>
            </a:xfrm>
            <a:prstGeom prst="rect">
              <a:avLst/>
            </a:prstGeom>
          </p:spPr>
        </p:pic>
      </p:grpSp>
      <p:pic>
        <p:nvPicPr>
          <p:cNvPr id="4" name="Picture 3" descr="A large container ship sailing in the ocean&#10;&#10;Description automatically generated">
            <a:extLst>
              <a:ext uri="{FF2B5EF4-FFF2-40B4-BE49-F238E27FC236}">
                <a16:creationId xmlns:a16="http://schemas.microsoft.com/office/drawing/2014/main" id="{18B242C8-3FCC-8F90-1871-C657D7257F9D}"/>
              </a:ext>
            </a:extLst>
          </p:cNvPr>
          <p:cNvPicPr>
            <a:picLocks noChangeAspect="1"/>
          </p:cNvPicPr>
          <p:nvPr/>
        </p:nvPicPr>
        <p:blipFill>
          <a:blip r:embed="rId10"/>
          <a:stretch>
            <a:fillRect/>
          </a:stretch>
        </p:blipFill>
        <p:spPr>
          <a:xfrm>
            <a:off x="8264398" y="3804244"/>
            <a:ext cx="3826117" cy="2550744"/>
          </a:xfrm>
          <a:prstGeom prst="rect">
            <a:avLst/>
          </a:prstGeom>
        </p:spPr>
      </p:pic>
      <p:pic>
        <p:nvPicPr>
          <p:cNvPr id="6" name="Picture 5">
            <a:extLst>
              <a:ext uri="{FF2B5EF4-FFF2-40B4-BE49-F238E27FC236}">
                <a16:creationId xmlns:a16="http://schemas.microsoft.com/office/drawing/2014/main" id="{87F0D138-597C-D0C1-0036-CD370B6F6C7C}"/>
              </a:ext>
            </a:extLst>
          </p:cNvPr>
          <p:cNvPicPr>
            <a:picLocks noChangeAspect="1"/>
          </p:cNvPicPr>
          <p:nvPr/>
        </p:nvPicPr>
        <p:blipFill>
          <a:blip r:embed="rId11"/>
          <a:stretch>
            <a:fillRect/>
          </a:stretch>
        </p:blipFill>
        <p:spPr>
          <a:xfrm>
            <a:off x="4167573" y="3643626"/>
            <a:ext cx="3856853" cy="2892640"/>
          </a:xfrm>
          <a:prstGeom prst="rect">
            <a:avLst/>
          </a:prstGeom>
        </p:spPr>
      </p:pic>
      <p:pic>
        <p:nvPicPr>
          <p:cNvPr id="7" name="Picture 6" descr="A tablet with a screen showing flight information&#10;&#10;Description automatically generated">
            <a:extLst>
              <a:ext uri="{FF2B5EF4-FFF2-40B4-BE49-F238E27FC236}">
                <a16:creationId xmlns:a16="http://schemas.microsoft.com/office/drawing/2014/main" id="{FC1C70CB-0E00-032B-0D9B-8ADA7EEDFD71}"/>
              </a:ext>
            </a:extLst>
          </p:cNvPr>
          <p:cNvPicPr>
            <a:picLocks noChangeAspect="1"/>
          </p:cNvPicPr>
          <p:nvPr/>
        </p:nvPicPr>
        <p:blipFill>
          <a:blip r:embed="rId12"/>
          <a:stretch>
            <a:fillRect/>
          </a:stretch>
        </p:blipFill>
        <p:spPr>
          <a:xfrm>
            <a:off x="6096001" y="5381824"/>
            <a:ext cx="1970130" cy="1488542"/>
          </a:xfrm>
          <a:prstGeom prst="rect">
            <a:avLst/>
          </a:prstGeom>
        </p:spPr>
      </p:pic>
    </p:spTree>
    <p:extLst>
      <p:ext uri="{BB962C8B-B14F-4D97-AF65-F5344CB8AC3E}">
        <p14:creationId xmlns:p14="http://schemas.microsoft.com/office/powerpoint/2010/main" val="1814877689"/>
      </p:ext>
    </p:extLst>
  </p:cSld>
  <p:clrMapOvr>
    <a:masterClrMapping/>
  </p:clrMapOvr>
  <mc:AlternateContent xmlns:mc="http://schemas.openxmlformats.org/markup-compatibility/2006" xmlns:p14="http://schemas.microsoft.com/office/powerpoint/2010/main">
    <mc:Choice Requires="p14">
      <p:transition spd="slow" p14:dur="20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p:cTn id="6" dur="1000"/>
                                        <p:tgtEl>
                                          <p:spTgt spid="6"/>
                                        </p:tgtEl>
                                        <p:attrNameLst>
                                          <p:attrName>ppt_w</p:attrName>
                                        </p:attrNameLst>
                                      </p:cBhvr>
                                      <p:tavLst>
                                        <p:tav tm="0">
                                          <p:val>
                                            <p:strVal val="ppt_w"/>
                                          </p:val>
                                        </p:tav>
                                        <p:tav tm="100000">
                                          <p:val>
                                            <p:fltVal val="0"/>
                                          </p:val>
                                        </p:tav>
                                      </p:tavLst>
                                    </p:anim>
                                    <p:anim calcmode="lin" valueType="num">
                                      <p:cBhvr>
                                        <p:cTn id="7" dur="1000"/>
                                        <p:tgtEl>
                                          <p:spTgt spid="6"/>
                                        </p:tgtEl>
                                        <p:attrNameLst>
                                          <p:attrName>ppt_h</p:attrName>
                                        </p:attrNameLst>
                                      </p:cBhvr>
                                      <p:tavLst>
                                        <p:tav tm="0">
                                          <p:val>
                                            <p:strVal val="ppt_h"/>
                                          </p:val>
                                        </p:tav>
                                        <p:tav tm="100000">
                                          <p:val>
                                            <p:fltVal val="0"/>
                                          </p:val>
                                        </p:tav>
                                      </p:tavLst>
                                    </p:anim>
                                    <p:set>
                                      <p:cBhvr>
                                        <p:cTn id="8" dur="1" fill="hold">
                                          <p:stCondLst>
                                            <p:cond delay="999"/>
                                          </p:stCondLst>
                                        </p:cTn>
                                        <p:tgtEl>
                                          <p:spTgt spid="6"/>
                                        </p:tgtEl>
                                        <p:attrNameLst>
                                          <p:attrName>style.visibility</p:attrName>
                                        </p:attrNameLst>
                                      </p:cBhvr>
                                      <p:to>
                                        <p:strVal val="hidden"/>
                                      </p:to>
                                    </p:set>
                                  </p:childTnLst>
                                </p:cTn>
                              </p:par>
                              <p:par>
                                <p:cTn id="9" presetID="53" presetClass="exit" presetSubtype="32" fill="hold" nodeType="withEffect">
                                  <p:stCondLst>
                                    <p:cond delay="0"/>
                                  </p:stCondLst>
                                  <p:childTnLst>
                                    <p:anim calcmode="lin" valueType="num">
                                      <p:cBhvr>
                                        <p:cTn id="10" dur="500"/>
                                        <p:tgtEl>
                                          <p:spTgt spid="7"/>
                                        </p:tgtEl>
                                        <p:attrNameLst>
                                          <p:attrName>ppt_w</p:attrName>
                                        </p:attrNameLst>
                                      </p:cBhvr>
                                      <p:tavLst>
                                        <p:tav tm="0">
                                          <p:val>
                                            <p:strVal val="ppt_w"/>
                                          </p:val>
                                        </p:tav>
                                        <p:tav tm="100000">
                                          <p:val>
                                            <p:fltVal val="0"/>
                                          </p:val>
                                        </p:tav>
                                      </p:tavLst>
                                    </p:anim>
                                    <p:anim calcmode="lin" valueType="num">
                                      <p:cBhvr>
                                        <p:cTn id="11" dur="500"/>
                                        <p:tgtEl>
                                          <p:spTgt spid="7"/>
                                        </p:tgtEl>
                                        <p:attrNameLst>
                                          <p:attrName>ppt_h</p:attrName>
                                        </p:attrNameLst>
                                      </p:cBhvr>
                                      <p:tavLst>
                                        <p:tav tm="0">
                                          <p:val>
                                            <p:strVal val="ppt_h"/>
                                          </p:val>
                                        </p:tav>
                                        <p:tav tm="100000">
                                          <p:val>
                                            <p:fltVal val="0"/>
                                          </p:val>
                                        </p:tav>
                                      </p:tavLst>
                                    </p:anim>
                                    <p:animEffect transition="out" filter="fade">
                                      <p:cBhvr>
                                        <p:cTn id="12" dur="500"/>
                                        <p:tgtEl>
                                          <p:spTgt spid="7"/>
                                        </p:tgtEl>
                                      </p:cBhvr>
                                    </p:animEffect>
                                    <p:set>
                                      <p:cBhvr>
                                        <p:cTn id="13" dur="1" fill="hold">
                                          <p:stCondLst>
                                            <p:cond delay="499"/>
                                          </p:stCondLst>
                                        </p:cTn>
                                        <p:tgtEl>
                                          <p:spTgt spid="7"/>
                                        </p:tgtEl>
                                        <p:attrNameLst>
                                          <p:attrName>style.visibility</p:attrName>
                                        </p:attrNameLst>
                                      </p:cBhvr>
                                      <p:to>
                                        <p:strVal val="hidden"/>
                                      </p:to>
                                    </p:set>
                                  </p:childTnLst>
                                </p:cTn>
                              </p:par>
                              <p:par>
                                <p:cTn id="14" presetID="53" presetClass="entr" presetSubtype="16"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1000" fill="hold"/>
                                        <p:tgtEl>
                                          <p:spTgt spid="42"/>
                                        </p:tgtEl>
                                        <p:attrNameLst>
                                          <p:attrName>ppt_w</p:attrName>
                                        </p:attrNameLst>
                                      </p:cBhvr>
                                      <p:tavLst>
                                        <p:tav tm="0">
                                          <p:val>
                                            <p:fltVal val="0"/>
                                          </p:val>
                                        </p:tav>
                                        <p:tav tm="100000">
                                          <p:val>
                                            <p:strVal val="#ppt_w"/>
                                          </p:val>
                                        </p:tav>
                                      </p:tavLst>
                                    </p:anim>
                                    <p:anim calcmode="lin" valueType="num">
                                      <p:cBhvr>
                                        <p:cTn id="17" dur="1000" fill="hold"/>
                                        <p:tgtEl>
                                          <p:spTgt spid="42"/>
                                        </p:tgtEl>
                                        <p:attrNameLst>
                                          <p:attrName>ppt_h</p:attrName>
                                        </p:attrNameLst>
                                      </p:cBhvr>
                                      <p:tavLst>
                                        <p:tav tm="0">
                                          <p:val>
                                            <p:fltVal val="0"/>
                                          </p:val>
                                        </p:tav>
                                        <p:tav tm="100000">
                                          <p:val>
                                            <p:strVal val="#ppt_h"/>
                                          </p:val>
                                        </p:tav>
                                      </p:tavLst>
                                    </p:anim>
                                    <p:animEffect transition="in" filter="fade">
                                      <p:cBhvr>
                                        <p:cTn id="18" dur="10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down)">
                                      <p:cBhvr>
                                        <p:cTn id="23" dur="1000"/>
                                        <p:tgtEl>
                                          <p:spTgt spid="43"/>
                                        </p:tgtEl>
                                      </p:cBhvr>
                                    </p:animEffect>
                                  </p:childTnLst>
                                </p:cTn>
                              </p:par>
                            </p:childTnLst>
                          </p:cTn>
                        </p:par>
                      </p:childTnLst>
                    </p:cTn>
                  </p:par>
                  <p:par>
                    <p:cTn id="24" fill="hold">
                      <p:stCondLst>
                        <p:cond delay="indefinite"/>
                      </p:stCondLst>
                      <p:childTnLst>
                        <p:par>
                          <p:cTn id="25" fill="hold">
                            <p:stCondLst>
                              <p:cond delay="0"/>
                            </p:stCondLst>
                            <p:childTnLst>
                              <p:par>
                                <p:cTn id="26" presetID="20" presetClass="entr" presetSubtype="0" fill="hold" nodeType="click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edge">
                                      <p:cBhvr>
                                        <p:cTn id="28" dur="1000"/>
                                        <p:tgtEl>
                                          <p:spTgt spid="44"/>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box(out)">
                                      <p:cBhvr>
                                        <p:cTn id="33" dur="1000"/>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4" presetClass="entr" presetSubtype="16"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box(in)">
                                      <p:cBhvr>
                                        <p:cTn id="3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screen shot of a computer screen&#10;&#10;Description automatically generated">
            <a:extLst>
              <a:ext uri="{FF2B5EF4-FFF2-40B4-BE49-F238E27FC236}">
                <a16:creationId xmlns:a16="http://schemas.microsoft.com/office/drawing/2014/main" id="{95251494-6C80-EA69-253A-BA30D2DF79DB}"/>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3434" r="27481" b="-3"/>
          <a:stretch/>
        </p:blipFill>
        <p:spPr>
          <a:xfrm>
            <a:off x="1884839" y="321734"/>
            <a:ext cx="2571489" cy="2905170"/>
          </a:xfrm>
          <a:prstGeom prst="rect">
            <a:avLst/>
          </a:prstGeom>
          <a:blipFill>
            <a:blip r:embed="rId5"/>
            <a:stretch>
              <a:fillRect/>
            </a:stretch>
          </a:blipFill>
        </p:spPr>
      </p:pic>
      <p:pic>
        <p:nvPicPr>
          <p:cNvPr id="4" name="Picture 3" descr="A map of the united kingdom&#10;&#10;Description automatically generated with medium confidence">
            <a:extLst>
              <a:ext uri="{FF2B5EF4-FFF2-40B4-BE49-F238E27FC236}">
                <a16:creationId xmlns:a16="http://schemas.microsoft.com/office/drawing/2014/main" id="{01053064-B863-324A-3D4C-6BE6F9CA417D}"/>
              </a:ext>
            </a:extLst>
          </p:cNvPr>
          <p:cNvPicPr>
            <a:picLocks noChangeAspect="1"/>
          </p:cNvPicPr>
          <p:nvPr/>
        </p:nvPicPr>
        <p:blipFill rotWithShape="1">
          <a:blip r:embed="rId6">
            <a:extLst>
              <a:ext uri="{837473B0-CC2E-450A-ABE3-18F120FF3D39}">
                <a1611:picAttrSrcUrl xmlns:a1611="http://schemas.microsoft.com/office/drawing/2016/11/main" r:id="rId7"/>
              </a:ext>
            </a:extLst>
          </a:blip>
          <a:srcRect l="14875" r="30080" b="2"/>
          <a:stretch/>
        </p:blipFill>
        <p:spPr>
          <a:xfrm>
            <a:off x="1954918" y="3631096"/>
            <a:ext cx="2431330" cy="2760560"/>
          </a:xfrm>
          <a:prstGeom prst="rect">
            <a:avLst/>
          </a:prstGeom>
        </p:spPr>
      </p:pic>
      <p:sp>
        <p:nvSpPr>
          <p:cNvPr id="37" name="Rectangle 36">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river flowing through a valley&#10;&#10;Description automatically generated">
            <a:extLst>
              <a:ext uri="{FF2B5EF4-FFF2-40B4-BE49-F238E27FC236}">
                <a16:creationId xmlns:a16="http://schemas.microsoft.com/office/drawing/2014/main" id="{30A17615-35A8-727D-730A-44CC78D1439A}"/>
              </a:ext>
            </a:extLst>
          </p:cNvPr>
          <p:cNvPicPr>
            <a:picLocks noChangeAspect="1"/>
          </p:cNvPicPr>
          <p:nvPr/>
        </p:nvPicPr>
        <p:blipFill rotWithShape="1">
          <a:blip r:embed="rId8">
            <a:extLst>
              <a:ext uri="{837473B0-CC2E-450A-ABE3-18F120FF3D39}">
                <a1611:picAttrSrcUrl xmlns:a1611="http://schemas.microsoft.com/office/drawing/2016/11/main" r:id="rId9"/>
              </a:ext>
            </a:extLst>
          </a:blip>
          <a:srcRect l="7585" r="25164" b="-1"/>
          <a:stretch/>
        </p:blipFill>
        <p:spPr>
          <a:xfrm>
            <a:off x="6308034" y="643328"/>
            <a:ext cx="5426764" cy="5426734"/>
          </a:xfrm>
          <a:prstGeom prst="rect">
            <a:avLst/>
          </a:prstGeom>
        </p:spPr>
      </p:pic>
    </p:spTree>
    <p:extLst>
      <p:ext uri="{BB962C8B-B14F-4D97-AF65-F5344CB8AC3E}">
        <p14:creationId xmlns:p14="http://schemas.microsoft.com/office/powerpoint/2010/main" val="3255006965"/>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15552</TotalTime>
  <Words>363</Words>
  <Application>Microsoft Office PowerPoint</Application>
  <PresentationFormat>Widescreen</PresentationFormat>
  <Paragraphs>68</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Aptos Display</vt:lpstr>
      <vt:lpstr>Arial</vt:lpstr>
      <vt:lpstr>Calibri</vt:lpstr>
      <vt:lpstr>Helvetica</vt:lpstr>
      <vt:lpstr>Office Theme</vt:lpstr>
      <vt:lpstr>Taking TBO Global</vt:lpstr>
      <vt:lpstr>PowerPoint Presentation</vt:lpstr>
      <vt:lpstr>Taking TBO Global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Closed Loop Aviation Consulting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TBO Symposium Presentation</dc:title>
  <dc:subject/>
  <dc:creator>Michael Bryan</dc:creator>
  <cp:keywords/>
  <dc:description/>
  <cp:lastModifiedBy>Perrine Lumen</cp:lastModifiedBy>
  <cp:revision>141</cp:revision>
  <cp:lastPrinted>2024-05-25T01:17:25Z</cp:lastPrinted>
  <dcterms:created xsi:type="dcterms:W3CDTF">2024-05-06T06:45:04Z</dcterms:created>
  <dcterms:modified xsi:type="dcterms:W3CDTF">2024-06-03T08:16:21Z</dcterms:modified>
  <cp:category/>
</cp:coreProperties>
</file>