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81" r:id="rId2"/>
    <p:sldId id="298" r:id="rId3"/>
    <p:sldId id="294" r:id="rId4"/>
    <p:sldId id="286" r:id="rId5"/>
    <p:sldId id="292" r:id="rId6"/>
    <p:sldId id="283" r:id="rId7"/>
  </p:sldIdLst>
  <p:sldSz cx="12192000" cy="6858000"/>
  <p:notesSz cx="6810375" cy="99425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0" userDrawn="1">
          <p15:clr>
            <a:srgbClr val="A4A3A4"/>
          </p15:clr>
        </p15:guide>
        <p15:guide id="2" pos="6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9933"/>
    <a:srgbClr val="7BA537"/>
    <a:srgbClr val="EF7B0C"/>
    <a:srgbClr val="808080"/>
    <a:srgbClr val="191919"/>
    <a:srgbClr val="426EAD"/>
    <a:srgbClr val="FFFFFF"/>
    <a:srgbClr val="E6E6E6"/>
    <a:srgbClr val="EAEAEA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8" autoAdjust="0"/>
    <p:restoredTop sz="95400" autoAdjust="0"/>
  </p:normalViewPr>
  <p:slideViewPr>
    <p:cSldViewPr snapToGrid="0">
      <p:cViewPr>
        <p:scale>
          <a:sx n="66" d="100"/>
          <a:sy n="66" d="100"/>
        </p:scale>
        <p:origin x="-442" y="413"/>
      </p:cViewPr>
      <p:guideLst>
        <p:guide orient="horz" pos="3430"/>
        <p:guide pos="6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35" y="67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1F1781-3A95-46D3-AA46-DBA5E5B011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0017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3" y="746125"/>
            <a:ext cx="662463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830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441419-AE6F-48B4-864E-F1D5EE0BE1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98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417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5000">
              <a:schemeClr val="bg1">
                <a:lumMod val="95000"/>
              </a:schemeClr>
            </a:gs>
            <a:gs pos="76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177" y="289933"/>
            <a:ext cx="7267404" cy="5242435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193541" y="2319197"/>
            <a:ext cx="8593963" cy="1506947"/>
          </a:xfrm>
        </p:spPr>
        <p:txBody>
          <a:bodyPr lIns="0" tIns="0" rIns="0" bIns="0" anchor="b"/>
          <a:lstStyle>
            <a:lvl1pPr algn="r">
              <a:defRPr sz="4000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endParaRPr lang="en-GB" altLang="en-US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193541" y="3826144"/>
            <a:ext cx="8593964" cy="900113"/>
          </a:xfrm>
          <a:noFill/>
        </p:spPr>
        <p:txBody>
          <a:bodyPr lIns="0" tIns="72000" rIns="0" bIns="0" anchor="t" anchorCtr="0"/>
          <a:lstStyle>
            <a:lvl1pPr marL="0" indent="0" algn="r">
              <a:buFont typeface="Wingdings" pitchFamily="2" charset="2"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endParaRPr lang="en-GB" altLang="en-US" noProof="0" dirty="0" smtClean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27" y="614288"/>
            <a:ext cx="3902374" cy="1441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130" y="433358"/>
            <a:ext cx="5449035" cy="6568067"/>
          </a:xfrm>
          <a:prstGeom prst="rect">
            <a:avLst/>
          </a:prstGeom>
        </p:spPr>
      </p:pic>
      <p:grpSp>
        <p:nvGrpSpPr>
          <p:cNvPr id="3" name="Group 2"/>
          <p:cNvGrpSpPr/>
          <p:nvPr userDrawn="1"/>
        </p:nvGrpSpPr>
        <p:grpSpPr>
          <a:xfrm>
            <a:off x="37543" y="5130924"/>
            <a:ext cx="12218252" cy="1870501"/>
            <a:chOff x="37543" y="5130924"/>
            <a:chExt cx="12218252" cy="1870501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37543" y="5130924"/>
              <a:ext cx="12218252" cy="1870501"/>
              <a:chOff x="30865" y="5103610"/>
              <a:chExt cx="12218252" cy="1870501"/>
            </a:xfrm>
          </p:grpSpPr>
          <p:sp>
            <p:nvSpPr>
              <p:cNvPr id="17" name="Rectangle 16"/>
              <p:cNvSpPr/>
              <p:nvPr userDrawn="1"/>
            </p:nvSpPr>
            <p:spPr>
              <a:xfrm>
                <a:off x="30865" y="5366526"/>
                <a:ext cx="12202856" cy="16075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Freeform 6"/>
              <p:cNvSpPr>
                <a:spLocks/>
              </p:cNvSpPr>
              <p:nvPr userDrawn="1"/>
            </p:nvSpPr>
            <p:spPr bwMode="auto">
              <a:xfrm>
                <a:off x="3042051" y="5103610"/>
                <a:ext cx="9207066" cy="263411"/>
              </a:xfrm>
              <a:custGeom>
                <a:avLst/>
                <a:gdLst>
                  <a:gd name="T0" fmla="*/ 0 w 1423"/>
                  <a:gd name="T1" fmla="*/ 80 h 80"/>
                  <a:gd name="T2" fmla="*/ 1423 w 1423"/>
                  <a:gd name="T3" fmla="*/ 80 h 80"/>
                  <a:gd name="T4" fmla="*/ 1423 w 1423"/>
                  <a:gd name="T5" fmla="*/ 0 h 80"/>
                  <a:gd name="T6" fmla="*/ 80 w 1423"/>
                  <a:gd name="T7" fmla="*/ 0 h 80"/>
                  <a:gd name="T8" fmla="*/ 0 w 1423"/>
                  <a:gd name="T9" fmla="*/ 80 h 80"/>
                  <a:gd name="connsiteX0" fmla="*/ 0 w 13498"/>
                  <a:gd name="connsiteY0" fmla="*/ 10000 h 10000"/>
                  <a:gd name="connsiteX1" fmla="*/ 10000 w 13498"/>
                  <a:gd name="connsiteY1" fmla="*/ 10000 h 10000"/>
                  <a:gd name="connsiteX2" fmla="*/ 13498 w 13498"/>
                  <a:gd name="connsiteY2" fmla="*/ 0 h 10000"/>
                  <a:gd name="connsiteX3" fmla="*/ 562 w 13498"/>
                  <a:gd name="connsiteY3" fmla="*/ 0 h 10000"/>
                  <a:gd name="connsiteX4" fmla="*/ 0 w 13498"/>
                  <a:gd name="connsiteY4" fmla="*/ 10000 h 10000"/>
                  <a:gd name="connsiteX0" fmla="*/ 0 w 13498"/>
                  <a:gd name="connsiteY0" fmla="*/ 10000 h 10000"/>
                  <a:gd name="connsiteX1" fmla="*/ 13484 w 13498"/>
                  <a:gd name="connsiteY1" fmla="*/ 10000 h 10000"/>
                  <a:gd name="connsiteX2" fmla="*/ 13498 w 13498"/>
                  <a:gd name="connsiteY2" fmla="*/ 0 h 10000"/>
                  <a:gd name="connsiteX3" fmla="*/ 562 w 13498"/>
                  <a:gd name="connsiteY3" fmla="*/ 0 h 10000"/>
                  <a:gd name="connsiteX4" fmla="*/ 0 w 13498"/>
                  <a:gd name="connsiteY4" fmla="*/ 10000 h 10000"/>
                  <a:gd name="connsiteX0" fmla="*/ 0 w 13499"/>
                  <a:gd name="connsiteY0" fmla="*/ 10000 h 10771"/>
                  <a:gd name="connsiteX1" fmla="*/ 13498 w 13499"/>
                  <a:gd name="connsiteY1" fmla="*/ 10771 h 10771"/>
                  <a:gd name="connsiteX2" fmla="*/ 13498 w 13499"/>
                  <a:gd name="connsiteY2" fmla="*/ 0 h 10771"/>
                  <a:gd name="connsiteX3" fmla="*/ 562 w 13499"/>
                  <a:gd name="connsiteY3" fmla="*/ 0 h 10771"/>
                  <a:gd name="connsiteX4" fmla="*/ 0 w 13499"/>
                  <a:gd name="connsiteY4" fmla="*/ 10000 h 10771"/>
                  <a:gd name="connsiteX0" fmla="*/ 0 w 13499"/>
                  <a:gd name="connsiteY0" fmla="*/ 18813 h 19584"/>
                  <a:gd name="connsiteX1" fmla="*/ 13498 w 13499"/>
                  <a:gd name="connsiteY1" fmla="*/ 19584 h 19584"/>
                  <a:gd name="connsiteX2" fmla="*/ 13498 w 13499"/>
                  <a:gd name="connsiteY2" fmla="*/ 8813 h 19584"/>
                  <a:gd name="connsiteX3" fmla="*/ 1057 w 13499"/>
                  <a:gd name="connsiteY3" fmla="*/ 0 h 19584"/>
                  <a:gd name="connsiteX4" fmla="*/ 0 w 13499"/>
                  <a:gd name="connsiteY4" fmla="*/ 18813 h 19584"/>
                  <a:gd name="connsiteX0" fmla="*/ 0 w 13498"/>
                  <a:gd name="connsiteY0" fmla="*/ 18813 h 19584"/>
                  <a:gd name="connsiteX1" fmla="*/ 13498 w 13498"/>
                  <a:gd name="connsiteY1" fmla="*/ 19584 h 19584"/>
                  <a:gd name="connsiteX2" fmla="*/ 13487 w 13498"/>
                  <a:gd name="connsiteY2" fmla="*/ 188 h 19584"/>
                  <a:gd name="connsiteX3" fmla="*/ 1057 w 13498"/>
                  <a:gd name="connsiteY3" fmla="*/ 0 h 19584"/>
                  <a:gd name="connsiteX4" fmla="*/ 0 w 13498"/>
                  <a:gd name="connsiteY4" fmla="*/ 18813 h 19584"/>
                  <a:gd name="connsiteX0" fmla="*/ 0 w 13993"/>
                  <a:gd name="connsiteY0" fmla="*/ 18813 h 19584"/>
                  <a:gd name="connsiteX1" fmla="*/ 13498 w 13993"/>
                  <a:gd name="connsiteY1" fmla="*/ 19584 h 19584"/>
                  <a:gd name="connsiteX2" fmla="*/ 13993 w 13993"/>
                  <a:gd name="connsiteY2" fmla="*/ 188 h 19584"/>
                  <a:gd name="connsiteX3" fmla="*/ 1057 w 13993"/>
                  <a:gd name="connsiteY3" fmla="*/ 0 h 19584"/>
                  <a:gd name="connsiteX4" fmla="*/ 0 w 13993"/>
                  <a:gd name="connsiteY4" fmla="*/ 18813 h 19584"/>
                  <a:gd name="connsiteX0" fmla="*/ 0 w 13993"/>
                  <a:gd name="connsiteY0" fmla="*/ 18813 h 19584"/>
                  <a:gd name="connsiteX1" fmla="*/ 13959 w 13993"/>
                  <a:gd name="connsiteY1" fmla="*/ 19584 h 19584"/>
                  <a:gd name="connsiteX2" fmla="*/ 13993 w 13993"/>
                  <a:gd name="connsiteY2" fmla="*/ 188 h 19584"/>
                  <a:gd name="connsiteX3" fmla="*/ 1057 w 13993"/>
                  <a:gd name="connsiteY3" fmla="*/ 0 h 19584"/>
                  <a:gd name="connsiteX4" fmla="*/ 0 w 13993"/>
                  <a:gd name="connsiteY4" fmla="*/ 18813 h 19584"/>
                  <a:gd name="connsiteX0" fmla="*/ 0 w 14933"/>
                  <a:gd name="connsiteY0" fmla="*/ 18822 h 19593"/>
                  <a:gd name="connsiteX1" fmla="*/ 13959 w 14933"/>
                  <a:gd name="connsiteY1" fmla="*/ 19593 h 19593"/>
                  <a:gd name="connsiteX2" fmla="*/ 14933 w 14933"/>
                  <a:gd name="connsiteY2" fmla="*/ 0 h 19593"/>
                  <a:gd name="connsiteX3" fmla="*/ 1057 w 14933"/>
                  <a:gd name="connsiteY3" fmla="*/ 9 h 19593"/>
                  <a:gd name="connsiteX4" fmla="*/ 0 w 14933"/>
                  <a:gd name="connsiteY4" fmla="*/ 18822 h 19593"/>
                  <a:gd name="connsiteX0" fmla="*/ 0 w 14933"/>
                  <a:gd name="connsiteY0" fmla="*/ 18822 h 19790"/>
                  <a:gd name="connsiteX1" fmla="*/ 14932 w 14933"/>
                  <a:gd name="connsiteY1" fmla="*/ 19790 h 19790"/>
                  <a:gd name="connsiteX2" fmla="*/ 14933 w 14933"/>
                  <a:gd name="connsiteY2" fmla="*/ 0 h 19790"/>
                  <a:gd name="connsiteX3" fmla="*/ 1057 w 14933"/>
                  <a:gd name="connsiteY3" fmla="*/ 9 h 19790"/>
                  <a:gd name="connsiteX4" fmla="*/ 0 w 14933"/>
                  <a:gd name="connsiteY4" fmla="*/ 18822 h 19790"/>
                  <a:gd name="connsiteX0" fmla="*/ 0 w 15018"/>
                  <a:gd name="connsiteY0" fmla="*/ 20341 h 20396"/>
                  <a:gd name="connsiteX1" fmla="*/ 15017 w 15018"/>
                  <a:gd name="connsiteY1" fmla="*/ 19790 h 20396"/>
                  <a:gd name="connsiteX2" fmla="*/ 15018 w 15018"/>
                  <a:gd name="connsiteY2" fmla="*/ 0 h 20396"/>
                  <a:gd name="connsiteX3" fmla="*/ 1142 w 15018"/>
                  <a:gd name="connsiteY3" fmla="*/ 9 h 20396"/>
                  <a:gd name="connsiteX4" fmla="*/ 0 w 15018"/>
                  <a:gd name="connsiteY4" fmla="*/ 20341 h 20396"/>
                  <a:gd name="connsiteX0" fmla="*/ 0 w 32353"/>
                  <a:gd name="connsiteY0" fmla="*/ 20341 h 20396"/>
                  <a:gd name="connsiteX1" fmla="*/ 15017 w 32353"/>
                  <a:gd name="connsiteY1" fmla="*/ 19790 h 20396"/>
                  <a:gd name="connsiteX2" fmla="*/ 32353 w 32353"/>
                  <a:gd name="connsiteY2" fmla="*/ 0 h 20396"/>
                  <a:gd name="connsiteX3" fmla="*/ 1142 w 32353"/>
                  <a:gd name="connsiteY3" fmla="*/ 9 h 20396"/>
                  <a:gd name="connsiteX4" fmla="*/ 0 w 32353"/>
                  <a:gd name="connsiteY4" fmla="*/ 20341 h 20396"/>
                  <a:gd name="connsiteX0" fmla="*/ 0 w 32848"/>
                  <a:gd name="connsiteY0" fmla="*/ 20341 h 20370"/>
                  <a:gd name="connsiteX1" fmla="*/ 32848 w 32848"/>
                  <a:gd name="connsiteY1" fmla="*/ 18575 h 20370"/>
                  <a:gd name="connsiteX2" fmla="*/ 32353 w 32848"/>
                  <a:gd name="connsiteY2" fmla="*/ 0 h 20370"/>
                  <a:gd name="connsiteX3" fmla="*/ 1142 w 32848"/>
                  <a:gd name="connsiteY3" fmla="*/ 9 h 20370"/>
                  <a:gd name="connsiteX4" fmla="*/ 0 w 32848"/>
                  <a:gd name="connsiteY4" fmla="*/ 20341 h 20370"/>
                  <a:gd name="connsiteX0" fmla="*/ 0 w 40756"/>
                  <a:gd name="connsiteY0" fmla="*/ 20341 h 20702"/>
                  <a:gd name="connsiteX1" fmla="*/ 40756 w 40756"/>
                  <a:gd name="connsiteY1" fmla="*/ 20702 h 20702"/>
                  <a:gd name="connsiteX2" fmla="*/ 32353 w 40756"/>
                  <a:gd name="connsiteY2" fmla="*/ 0 h 20702"/>
                  <a:gd name="connsiteX3" fmla="*/ 1142 w 40756"/>
                  <a:gd name="connsiteY3" fmla="*/ 9 h 20702"/>
                  <a:gd name="connsiteX4" fmla="*/ 0 w 40756"/>
                  <a:gd name="connsiteY4" fmla="*/ 20341 h 20702"/>
                  <a:gd name="connsiteX0" fmla="*/ 0 w 40757"/>
                  <a:gd name="connsiteY0" fmla="*/ 20341 h 20702"/>
                  <a:gd name="connsiteX1" fmla="*/ 40756 w 40757"/>
                  <a:gd name="connsiteY1" fmla="*/ 20702 h 20702"/>
                  <a:gd name="connsiteX2" fmla="*/ 40756 w 40757"/>
                  <a:gd name="connsiteY2" fmla="*/ 0 h 20702"/>
                  <a:gd name="connsiteX3" fmla="*/ 1142 w 40757"/>
                  <a:gd name="connsiteY3" fmla="*/ 9 h 20702"/>
                  <a:gd name="connsiteX4" fmla="*/ 0 w 40757"/>
                  <a:gd name="connsiteY4" fmla="*/ 20341 h 20702"/>
                  <a:gd name="connsiteX0" fmla="*/ 0 w 40757"/>
                  <a:gd name="connsiteY0" fmla="*/ 20641 h 20741"/>
                  <a:gd name="connsiteX1" fmla="*/ 40756 w 40757"/>
                  <a:gd name="connsiteY1" fmla="*/ 20702 h 20741"/>
                  <a:gd name="connsiteX2" fmla="*/ 40756 w 40757"/>
                  <a:gd name="connsiteY2" fmla="*/ 0 h 20741"/>
                  <a:gd name="connsiteX3" fmla="*/ 1142 w 40757"/>
                  <a:gd name="connsiteY3" fmla="*/ 9 h 20741"/>
                  <a:gd name="connsiteX4" fmla="*/ 0 w 40757"/>
                  <a:gd name="connsiteY4" fmla="*/ 20641 h 2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57" h="20741">
                    <a:moveTo>
                      <a:pt x="0" y="20641"/>
                    </a:moveTo>
                    <a:cubicBezTo>
                      <a:pt x="4977" y="20964"/>
                      <a:pt x="35779" y="20379"/>
                      <a:pt x="40756" y="20702"/>
                    </a:cubicBezTo>
                    <a:cubicBezTo>
                      <a:pt x="40761" y="17369"/>
                      <a:pt x="40751" y="3333"/>
                      <a:pt x="40756" y="0"/>
                    </a:cubicBezTo>
                    <a:lnTo>
                      <a:pt x="1142" y="9"/>
                    </a:lnTo>
                    <a:cubicBezTo>
                      <a:pt x="955" y="3342"/>
                      <a:pt x="187" y="17308"/>
                      <a:pt x="0" y="206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5537" y="5385820"/>
              <a:ext cx="8251967" cy="148196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ORPORATE Colour Title Slide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5000">
              <a:schemeClr val="bg1">
                <a:lumMod val="95000"/>
              </a:schemeClr>
            </a:gs>
            <a:gs pos="76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177" y="289933"/>
            <a:ext cx="7267404" cy="5242435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193541" y="2319197"/>
            <a:ext cx="8593963" cy="1506947"/>
          </a:xfrm>
        </p:spPr>
        <p:txBody>
          <a:bodyPr lIns="0" tIns="0" rIns="0" bIns="0" anchor="b"/>
          <a:lstStyle>
            <a:lvl1pPr algn="r">
              <a:defRPr sz="4000" b="1">
                <a:solidFill>
                  <a:srgbClr val="7BA537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endParaRPr lang="en-GB" altLang="en-US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193541" y="3826144"/>
            <a:ext cx="8593964" cy="900113"/>
          </a:xfrm>
          <a:noFill/>
        </p:spPr>
        <p:txBody>
          <a:bodyPr lIns="0" tIns="72000" rIns="0" bIns="0" anchor="t" anchorCtr="0"/>
          <a:lstStyle>
            <a:lvl1pPr marL="0" indent="0" algn="r">
              <a:buFont typeface="Wingdings" pitchFamily="2" charset="2"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endParaRPr lang="en-GB" altLang="en-US" noProof="0" dirty="0" smtClean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196" y="614288"/>
            <a:ext cx="3745436" cy="1441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130" y="433358"/>
            <a:ext cx="5449034" cy="6568066"/>
          </a:xfrm>
          <a:prstGeom prst="rect">
            <a:avLst/>
          </a:prstGeom>
        </p:spPr>
      </p:pic>
      <p:grpSp>
        <p:nvGrpSpPr>
          <p:cNvPr id="3" name="Group 2"/>
          <p:cNvGrpSpPr/>
          <p:nvPr userDrawn="1"/>
        </p:nvGrpSpPr>
        <p:grpSpPr>
          <a:xfrm>
            <a:off x="37543" y="5130924"/>
            <a:ext cx="12218252" cy="1870501"/>
            <a:chOff x="37543" y="5130924"/>
            <a:chExt cx="12218252" cy="1870501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37543" y="5130924"/>
              <a:ext cx="12218252" cy="1870501"/>
              <a:chOff x="30865" y="5103610"/>
              <a:chExt cx="12218252" cy="1870501"/>
            </a:xfrm>
          </p:grpSpPr>
          <p:sp>
            <p:nvSpPr>
              <p:cNvPr id="17" name="Rectangle 16"/>
              <p:cNvSpPr/>
              <p:nvPr userDrawn="1"/>
            </p:nvSpPr>
            <p:spPr>
              <a:xfrm>
                <a:off x="30865" y="5366526"/>
                <a:ext cx="12202856" cy="16075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Freeform 6"/>
              <p:cNvSpPr>
                <a:spLocks/>
              </p:cNvSpPr>
              <p:nvPr userDrawn="1"/>
            </p:nvSpPr>
            <p:spPr bwMode="auto">
              <a:xfrm>
                <a:off x="3042051" y="5103610"/>
                <a:ext cx="9207066" cy="263411"/>
              </a:xfrm>
              <a:custGeom>
                <a:avLst/>
                <a:gdLst>
                  <a:gd name="T0" fmla="*/ 0 w 1423"/>
                  <a:gd name="T1" fmla="*/ 80 h 80"/>
                  <a:gd name="T2" fmla="*/ 1423 w 1423"/>
                  <a:gd name="T3" fmla="*/ 80 h 80"/>
                  <a:gd name="T4" fmla="*/ 1423 w 1423"/>
                  <a:gd name="T5" fmla="*/ 0 h 80"/>
                  <a:gd name="T6" fmla="*/ 80 w 1423"/>
                  <a:gd name="T7" fmla="*/ 0 h 80"/>
                  <a:gd name="T8" fmla="*/ 0 w 1423"/>
                  <a:gd name="T9" fmla="*/ 80 h 80"/>
                  <a:gd name="connsiteX0" fmla="*/ 0 w 13498"/>
                  <a:gd name="connsiteY0" fmla="*/ 10000 h 10000"/>
                  <a:gd name="connsiteX1" fmla="*/ 10000 w 13498"/>
                  <a:gd name="connsiteY1" fmla="*/ 10000 h 10000"/>
                  <a:gd name="connsiteX2" fmla="*/ 13498 w 13498"/>
                  <a:gd name="connsiteY2" fmla="*/ 0 h 10000"/>
                  <a:gd name="connsiteX3" fmla="*/ 562 w 13498"/>
                  <a:gd name="connsiteY3" fmla="*/ 0 h 10000"/>
                  <a:gd name="connsiteX4" fmla="*/ 0 w 13498"/>
                  <a:gd name="connsiteY4" fmla="*/ 10000 h 10000"/>
                  <a:gd name="connsiteX0" fmla="*/ 0 w 13498"/>
                  <a:gd name="connsiteY0" fmla="*/ 10000 h 10000"/>
                  <a:gd name="connsiteX1" fmla="*/ 13484 w 13498"/>
                  <a:gd name="connsiteY1" fmla="*/ 10000 h 10000"/>
                  <a:gd name="connsiteX2" fmla="*/ 13498 w 13498"/>
                  <a:gd name="connsiteY2" fmla="*/ 0 h 10000"/>
                  <a:gd name="connsiteX3" fmla="*/ 562 w 13498"/>
                  <a:gd name="connsiteY3" fmla="*/ 0 h 10000"/>
                  <a:gd name="connsiteX4" fmla="*/ 0 w 13498"/>
                  <a:gd name="connsiteY4" fmla="*/ 10000 h 10000"/>
                  <a:gd name="connsiteX0" fmla="*/ 0 w 13499"/>
                  <a:gd name="connsiteY0" fmla="*/ 10000 h 10771"/>
                  <a:gd name="connsiteX1" fmla="*/ 13498 w 13499"/>
                  <a:gd name="connsiteY1" fmla="*/ 10771 h 10771"/>
                  <a:gd name="connsiteX2" fmla="*/ 13498 w 13499"/>
                  <a:gd name="connsiteY2" fmla="*/ 0 h 10771"/>
                  <a:gd name="connsiteX3" fmla="*/ 562 w 13499"/>
                  <a:gd name="connsiteY3" fmla="*/ 0 h 10771"/>
                  <a:gd name="connsiteX4" fmla="*/ 0 w 13499"/>
                  <a:gd name="connsiteY4" fmla="*/ 10000 h 10771"/>
                  <a:gd name="connsiteX0" fmla="*/ 0 w 13499"/>
                  <a:gd name="connsiteY0" fmla="*/ 18813 h 19584"/>
                  <a:gd name="connsiteX1" fmla="*/ 13498 w 13499"/>
                  <a:gd name="connsiteY1" fmla="*/ 19584 h 19584"/>
                  <a:gd name="connsiteX2" fmla="*/ 13498 w 13499"/>
                  <a:gd name="connsiteY2" fmla="*/ 8813 h 19584"/>
                  <a:gd name="connsiteX3" fmla="*/ 1057 w 13499"/>
                  <a:gd name="connsiteY3" fmla="*/ 0 h 19584"/>
                  <a:gd name="connsiteX4" fmla="*/ 0 w 13499"/>
                  <a:gd name="connsiteY4" fmla="*/ 18813 h 19584"/>
                  <a:gd name="connsiteX0" fmla="*/ 0 w 13498"/>
                  <a:gd name="connsiteY0" fmla="*/ 18813 h 19584"/>
                  <a:gd name="connsiteX1" fmla="*/ 13498 w 13498"/>
                  <a:gd name="connsiteY1" fmla="*/ 19584 h 19584"/>
                  <a:gd name="connsiteX2" fmla="*/ 13487 w 13498"/>
                  <a:gd name="connsiteY2" fmla="*/ 188 h 19584"/>
                  <a:gd name="connsiteX3" fmla="*/ 1057 w 13498"/>
                  <a:gd name="connsiteY3" fmla="*/ 0 h 19584"/>
                  <a:gd name="connsiteX4" fmla="*/ 0 w 13498"/>
                  <a:gd name="connsiteY4" fmla="*/ 18813 h 19584"/>
                  <a:gd name="connsiteX0" fmla="*/ 0 w 13993"/>
                  <a:gd name="connsiteY0" fmla="*/ 18813 h 19584"/>
                  <a:gd name="connsiteX1" fmla="*/ 13498 w 13993"/>
                  <a:gd name="connsiteY1" fmla="*/ 19584 h 19584"/>
                  <a:gd name="connsiteX2" fmla="*/ 13993 w 13993"/>
                  <a:gd name="connsiteY2" fmla="*/ 188 h 19584"/>
                  <a:gd name="connsiteX3" fmla="*/ 1057 w 13993"/>
                  <a:gd name="connsiteY3" fmla="*/ 0 h 19584"/>
                  <a:gd name="connsiteX4" fmla="*/ 0 w 13993"/>
                  <a:gd name="connsiteY4" fmla="*/ 18813 h 19584"/>
                  <a:gd name="connsiteX0" fmla="*/ 0 w 13993"/>
                  <a:gd name="connsiteY0" fmla="*/ 18813 h 19584"/>
                  <a:gd name="connsiteX1" fmla="*/ 13959 w 13993"/>
                  <a:gd name="connsiteY1" fmla="*/ 19584 h 19584"/>
                  <a:gd name="connsiteX2" fmla="*/ 13993 w 13993"/>
                  <a:gd name="connsiteY2" fmla="*/ 188 h 19584"/>
                  <a:gd name="connsiteX3" fmla="*/ 1057 w 13993"/>
                  <a:gd name="connsiteY3" fmla="*/ 0 h 19584"/>
                  <a:gd name="connsiteX4" fmla="*/ 0 w 13993"/>
                  <a:gd name="connsiteY4" fmla="*/ 18813 h 19584"/>
                  <a:gd name="connsiteX0" fmla="*/ 0 w 14933"/>
                  <a:gd name="connsiteY0" fmla="*/ 18822 h 19593"/>
                  <a:gd name="connsiteX1" fmla="*/ 13959 w 14933"/>
                  <a:gd name="connsiteY1" fmla="*/ 19593 h 19593"/>
                  <a:gd name="connsiteX2" fmla="*/ 14933 w 14933"/>
                  <a:gd name="connsiteY2" fmla="*/ 0 h 19593"/>
                  <a:gd name="connsiteX3" fmla="*/ 1057 w 14933"/>
                  <a:gd name="connsiteY3" fmla="*/ 9 h 19593"/>
                  <a:gd name="connsiteX4" fmla="*/ 0 w 14933"/>
                  <a:gd name="connsiteY4" fmla="*/ 18822 h 19593"/>
                  <a:gd name="connsiteX0" fmla="*/ 0 w 14933"/>
                  <a:gd name="connsiteY0" fmla="*/ 18822 h 19790"/>
                  <a:gd name="connsiteX1" fmla="*/ 14932 w 14933"/>
                  <a:gd name="connsiteY1" fmla="*/ 19790 h 19790"/>
                  <a:gd name="connsiteX2" fmla="*/ 14933 w 14933"/>
                  <a:gd name="connsiteY2" fmla="*/ 0 h 19790"/>
                  <a:gd name="connsiteX3" fmla="*/ 1057 w 14933"/>
                  <a:gd name="connsiteY3" fmla="*/ 9 h 19790"/>
                  <a:gd name="connsiteX4" fmla="*/ 0 w 14933"/>
                  <a:gd name="connsiteY4" fmla="*/ 18822 h 19790"/>
                  <a:gd name="connsiteX0" fmla="*/ 0 w 15018"/>
                  <a:gd name="connsiteY0" fmla="*/ 20341 h 20396"/>
                  <a:gd name="connsiteX1" fmla="*/ 15017 w 15018"/>
                  <a:gd name="connsiteY1" fmla="*/ 19790 h 20396"/>
                  <a:gd name="connsiteX2" fmla="*/ 15018 w 15018"/>
                  <a:gd name="connsiteY2" fmla="*/ 0 h 20396"/>
                  <a:gd name="connsiteX3" fmla="*/ 1142 w 15018"/>
                  <a:gd name="connsiteY3" fmla="*/ 9 h 20396"/>
                  <a:gd name="connsiteX4" fmla="*/ 0 w 15018"/>
                  <a:gd name="connsiteY4" fmla="*/ 20341 h 20396"/>
                  <a:gd name="connsiteX0" fmla="*/ 0 w 32353"/>
                  <a:gd name="connsiteY0" fmla="*/ 20341 h 20396"/>
                  <a:gd name="connsiteX1" fmla="*/ 15017 w 32353"/>
                  <a:gd name="connsiteY1" fmla="*/ 19790 h 20396"/>
                  <a:gd name="connsiteX2" fmla="*/ 32353 w 32353"/>
                  <a:gd name="connsiteY2" fmla="*/ 0 h 20396"/>
                  <a:gd name="connsiteX3" fmla="*/ 1142 w 32353"/>
                  <a:gd name="connsiteY3" fmla="*/ 9 h 20396"/>
                  <a:gd name="connsiteX4" fmla="*/ 0 w 32353"/>
                  <a:gd name="connsiteY4" fmla="*/ 20341 h 20396"/>
                  <a:gd name="connsiteX0" fmla="*/ 0 w 32848"/>
                  <a:gd name="connsiteY0" fmla="*/ 20341 h 20370"/>
                  <a:gd name="connsiteX1" fmla="*/ 32848 w 32848"/>
                  <a:gd name="connsiteY1" fmla="*/ 18575 h 20370"/>
                  <a:gd name="connsiteX2" fmla="*/ 32353 w 32848"/>
                  <a:gd name="connsiteY2" fmla="*/ 0 h 20370"/>
                  <a:gd name="connsiteX3" fmla="*/ 1142 w 32848"/>
                  <a:gd name="connsiteY3" fmla="*/ 9 h 20370"/>
                  <a:gd name="connsiteX4" fmla="*/ 0 w 32848"/>
                  <a:gd name="connsiteY4" fmla="*/ 20341 h 20370"/>
                  <a:gd name="connsiteX0" fmla="*/ 0 w 40756"/>
                  <a:gd name="connsiteY0" fmla="*/ 20341 h 20702"/>
                  <a:gd name="connsiteX1" fmla="*/ 40756 w 40756"/>
                  <a:gd name="connsiteY1" fmla="*/ 20702 h 20702"/>
                  <a:gd name="connsiteX2" fmla="*/ 32353 w 40756"/>
                  <a:gd name="connsiteY2" fmla="*/ 0 h 20702"/>
                  <a:gd name="connsiteX3" fmla="*/ 1142 w 40756"/>
                  <a:gd name="connsiteY3" fmla="*/ 9 h 20702"/>
                  <a:gd name="connsiteX4" fmla="*/ 0 w 40756"/>
                  <a:gd name="connsiteY4" fmla="*/ 20341 h 20702"/>
                  <a:gd name="connsiteX0" fmla="*/ 0 w 40757"/>
                  <a:gd name="connsiteY0" fmla="*/ 20341 h 20702"/>
                  <a:gd name="connsiteX1" fmla="*/ 40756 w 40757"/>
                  <a:gd name="connsiteY1" fmla="*/ 20702 h 20702"/>
                  <a:gd name="connsiteX2" fmla="*/ 40756 w 40757"/>
                  <a:gd name="connsiteY2" fmla="*/ 0 h 20702"/>
                  <a:gd name="connsiteX3" fmla="*/ 1142 w 40757"/>
                  <a:gd name="connsiteY3" fmla="*/ 9 h 20702"/>
                  <a:gd name="connsiteX4" fmla="*/ 0 w 40757"/>
                  <a:gd name="connsiteY4" fmla="*/ 20341 h 20702"/>
                  <a:gd name="connsiteX0" fmla="*/ 0 w 40757"/>
                  <a:gd name="connsiteY0" fmla="*/ 20641 h 20741"/>
                  <a:gd name="connsiteX1" fmla="*/ 40756 w 40757"/>
                  <a:gd name="connsiteY1" fmla="*/ 20702 h 20741"/>
                  <a:gd name="connsiteX2" fmla="*/ 40756 w 40757"/>
                  <a:gd name="connsiteY2" fmla="*/ 0 h 20741"/>
                  <a:gd name="connsiteX3" fmla="*/ 1142 w 40757"/>
                  <a:gd name="connsiteY3" fmla="*/ 9 h 20741"/>
                  <a:gd name="connsiteX4" fmla="*/ 0 w 40757"/>
                  <a:gd name="connsiteY4" fmla="*/ 20641 h 2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57" h="20741">
                    <a:moveTo>
                      <a:pt x="0" y="20641"/>
                    </a:moveTo>
                    <a:cubicBezTo>
                      <a:pt x="4977" y="20964"/>
                      <a:pt x="35779" y="20379"/>
                      <a:pt x="40756" y="20702"/>
                    </a:cubicBezTo>
                    <a:cubicBezTo>
                      <a:pt x="40761" y="17369"/>
                      <a:pt x="40751" y="3333"/>
                      <a:pt x="40756" y="0"/>
                    </a:cubicBezTo>
                    <a:lnTo>
                      <a:pt x="1142" y="9"/>
                    </a:lnTo>
                    <a:cubicBezTo>
                      <a:pt x="955" y="3342"/>
                      <a:pt x="187" y="17308"/>
                      <a:pt x="0" y="206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5537" y="5385820"/>
              <a:ext cx="8251967" cy="14819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560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150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543050"/>
            <a:ext cx="12192000" cy="53149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948721"/>
            <a:ext cx="10972800" cy="41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8172893" cy="776287"/>
          </a:xfrm>
        </p:spPr>
        <p:txBody>
          <a:bodyPr/>
          <a:lstStyle>
            <a:lvl1pPr>
              <a:defRPr>
                <a:solidFill>
                  <a:srgbClr val="7BA537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41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8010617" cy="776287"/>
          </a:xfrm>
        </p:spPr>
        <p:txBody>
          <a:bodyPr/>
          <a:lstStyle>
            <a:lvl1pPr>
              <a:defRPr>
                <a:solidFill>
                  <a:srgbClr val="7BA537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82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543050"/>
            <a:ext cx="12192000" cy="5314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948721"/>
            <a:ext cx="10972800" cy="41035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8172893" cy="776287"/>
          </a:xfrm>
        </p:spPr>
        <p:txBody>
          <a:bodyPr/>
          <a:lstStyle>
            <a:lvl1pPr>
              <a:defRPr>
                <a:solidFill>
                  <a:srgbClr val="7BA537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052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7BA537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248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7BA537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041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7BA5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855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7BA5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738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762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>
                <a:solidFill>
                  <a:srgbClr val="7BA5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311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>
                <a:solidFill>
                  <a:srgbClr val="7BA5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387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>
            <a:lvl1pPr>
              <a:defRPr>
                <a:solidFill>
                  <a:srgbClr val="7BA5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949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8172893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  <a:endParaRPr lang="en-GB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  <a:endParaRPr lang="en-GB" altLang="en-US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US" altLang="en-US" dirty="0" smtClean="0"/>
              <a:t>FLY Ai WEBINARR – Title Webinar</a:t>
            </a:r>
            <a:endParaRPr lang="en-GB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793" y="367404"/>
            <a:ext cx="2687306" cy="10346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3" r:id="rId4"/>
    <p:sldLayoutId id="2147483665" r:id="rId5"/>
    <p:sldLayoutId id="2147483664" r:id="rId6"/>
    <p:sldLayoutId id="2147483650" r:id="rId7"/>
    <p:sldLayoutId id="2147483651" r:id="rId8"/>
    <p:sldLayoutId id="2147483652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7BA53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0176" y="3315613"/>
            <a:ext cx="8593963" cy="1506947"/>
          </a:xfrm>
        </p:spPr>
        <p:txBody>
          <a:bodyPr/>
          <a:lstStyle/>
          <a:p>
            <a:r>
              <a:rPr lang="en-GB" sz="5400" dirty="0" smtClean="0"/>
              <a:t>Research &amp; Innovation </a:t>
            </a:r>
            <a:r>
              <a:rPr lang="en-GB" sz="5400" dirty="0"/>
              <a:t/>
            </a:r>
            <a:br>
              <a:rPr lang="en-GB" sz="5400" dirty="0"/>
            </a:br>
            <a:r>
              <a:rPr lang="en-GB" sz="5400" dirty="0" smtClean="0"/>
              <a:t>in AI </a:t>
            </a:r>
            <a:r>
              <a:rPr lang="en-GB" sz="5400" dirty="0" smtClean="0"/>
              <a:t>for</a:t>
            </a:r>
            <a:r>
              <a:rPr lang="en-GB" sz="5400" dirty="0" smtClean="0"/>
              <a:t> </a:t>
            </a:r>
            <a:r>
              <a:rPr lang="en-GB" sz="5400" dirty="0" smtClean="0"/>
              <a:t>Aviation</a:t>
            </a:r>
            <a:br>
              <a:rPr lang="en-GB" sz="5400" dirty="0" smtClean="0"/>
            </a:br>
            <a:r>
              <a:rPr lang="en-GB" sz="3600" dirty="0">
                <a:solidFill>
                  <a:srgbClr val="0070C0"/>
                </a:solidFill>
              </a:rPr>
              <a:t>M</a:t>
            </a:r>
            <a:r>
              <a:rPr lang="en-GB" sz="3600" dirty="0" smtClean="0">
                <a:solidFill>
                  <a:srgbClr val="0070C0"/>
                </a:solidFill>
              </a:rPr>
              <a:t>oderated by the SESAR JU</a:t>
            </a:r>
            <a:endParaRPr lang="en-GB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2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995423" y="4699322"/>
            <a:ext cx="9815331" cy="1446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469033" y="4349115"/>
            <a:ext cx="8925033" cy="121750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GB" sz="2400" b="1" kern="0" dirty="0" smtClean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3200" b="1" kern="0" dirty="0" smtClean="0">
                <a:solidFill>
                  <a:srgbClr val="669933"/>
                </a:solidFill>
              </a:rPr>
              <a:t>How advanced is Research and Innovation in AI for aviation?</a:t>
            </a:r>
            <a:endParaRPr lang="en-GB" sz="3200" b="1" kern="0" dirty="0">
              <a:solidFill>
                <a:srgbClr val="669933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867" y="731805"/>
            <a:ext cx="6986663" cy="3829182"/>
          </a:xfrm>
          <a:prstGeom prst="rect">
            <a:avLst/>
          </a:prstGeom>
        </p:spPr>
      </p:pic>
      <p:sp>
        <p:nvSpPr>
          <p:cNvPr id="47" name="Title 1"/>
          <p:cNvSpPr txBox="1">
            <a:spLocks/>
          </p:cNvSpPr>
          <p:nvPr/>
        </p:nvSpPr>
        <p:spPr>
          <a:xfrm>
            <a:off x="401255" y="188472"/>
            <a:ext cx="8172893" cy="7762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7BA53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9pPr>
          </a:lstStyle>
          <a:p>
            <a:r>
              <a:rPr lang="en-GB" kern="0" smtClean="0"/>
              <a:t>Our session today</a:t>
            </a:r>
            <a:endParaRPr lang="en-GB" kern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F93E7-8A88-4C49-B595-C88A0DA0006D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002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3661741" y="3146171"/>
            <a:ext cx="3150548" cy="3221342"/>
            <a:chOff x="3846689" y="1913187"/>
            <a:chExt cx="4675842" cy="4780910"/>
          </a:xfrm>
        </p:grpSpPr>
        <p:grpSp>
          <p:nvGrpSpPr>
            <p:cNvPr id="36" name="Group 35"/>
            <p:cNvGrpSpPr/>
            <p:nvPr/>
          </p:nvGrpSpPr>
          <p:grpSpPr>
            <a:xfrm>
              <a:off x="3846689" y="1913187"/>
              <a:ext cx="4675842" cy="3982553"/>
              <a:chOff x="3711723" y="2048655"/>
              <a:chExt cx="4675842" cy="3982553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11723" y="2048655"/>
                <a:ext cx="2152207" cy="2152207"/>
              </a:xfrm>
              <a:prstGeom prst="flowChartAlternateProcess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reflection blurRad="6350" stA="10000" endPos="55000" dir="5400000" sy="-100000" algn="bl" rotWithShape="0"/>
              </a:effectLst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3711723" y="4432470"/>
                <a:ext cx="4675842" cy="1598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Robin </a:t>
                </a:r>
                <a:endParaRPr lang="en-GB" dirty="0" smtClean="0">
                  <a:solidFill>
                    <a:srgbClr val="7BA537"/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  <a:p>
                <a:r>
                  <a:rPr lang="en-GB" b="1" dirty="0" smtClean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Hughes</a:t>
                </a:r>
                <a:endParaRPr lang="en-GB" b="1" dirty="0">
                  <a:solidFill>
                    <a:srgbClr val="7BA537"/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  <a:p>
                <a:r>
                  <a:rPr lang="en-US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Former </a:t>
                </a:r>
                <a:r>
                  <a:rPr lang="en-US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Head of Engineering, </a:t>
                </a:r>
                <a:r>
                  <a:rPr lang="en-US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LFV </a:t>
                </a:r>
                <a:r>
                  <a:rPr lang="en-US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Director of Autonomous Systems, </a:t>
                </a:r>
                <a:r>
                  <a:rPr lang="en-US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RISE </a:t>
                </a:r>
                <a:endParaRPr lang="en-GB" sz="1400" b="1" dirty="0"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4205" y="5912508"/>
              <a:ext cx="1138398" cy="781589"/>
            </a:xfrm>
            <a:prstGeom prst="rect">
              <a:avLst/>
            </a:prstGeom>
          </p:spPr>
        </p:pic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1608" y="143797"/>
            <a:ext cx="8172893" cy="776287"/>
          </a:xfrm>
        </p:spPr>
        <p:txBody>
          <a:bodyPr/>
          <a:lstStyle/>
          <a:p>
            <a:r>
              <a:rPr lang="en-GB" dirty="0" smtClean="0">
                <a:solidFill>
                  <a:srgbClr val="7BA537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Our panellists today</a:t>
            </a:r>
            <a:endParaRPr lang="en-GB" dirty="0">
              <a:solidFill>
                <a:srgbClr val="7BA537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51089" y="3146171"/>
            <a:ext cx="1821178" cy="3051921"/>
            <a:chOff x="9430192" y="1913187"/>
            <a:chExt cx="2702874" cy="4529465"/>
          </a:xfrm>
        </p:grpSpPr>
        <p:grpSp>
          <p:nvGrpSpPr>
            <p:cNvPr id="21" name="Group 20"/>
            <p:cNvGrpSpPr/>
            <p:nvPr/>
          </p:nvGrpSpPr>
          <p:grpSpPr>
            <a:xfrm>
              <a:off x="9430192" y="1913187"/>
              <a:ext cx="2702874" cy="3982554"/>
              <a:chOff x="9215703" y="2048655"/>
              <a:chExt cx="2702874" cy="3982554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567" t="6745" r="3478" b="9299"/>
              <a:stretch/>
            </p:blipFill>
            <p:spPr>
              <a:xfrm>
                <a:off x="9215703" y="2048655"/>
                <a:ext cx="2152207" cy="2152207"/>
              </a:xfrm>
              <a:prstGeom prst="flowChartAlternateProcess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reflection blurRad="6350" stA="10000" endPos="55000" dir="5400000" sy="-100000" algn="bl" rotWithShape="0"/>
              </a:effectLst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9215704" y="4432471"/>
                <a:ext cx="2702873" cy="1598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George</a:t>
                </a:r>
                <a:r>
                  <a:rPr lang="en-GB" b="1" dirty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 </a:t>
                </a:r>
                <a:r>
                  <a:rPr lang="en-GB" b="1" dirty="0" smtClean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Papageorgiou</a:t>
                </a:r>
                <a:endParaRPr lang="en-GB" b="1" dirty="0">
                  <a:solidFill>
                    <a:srgbClr val="7BA537"/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  <a:p>
                <a:r>
                  <a:rPr lang="en-GB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Director </a:t>
                </a:r>
                <a:r>
                  <a:rPr lang="en-GB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of Advanced Technology</a:t>
                </a:r>
              </a:p>
            </p:txBody>
          </p:sp>
        </p:grp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712" y="6119057"/>
              <a:ext cx="1749164" cy="323595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499118" y="1233182"/>
            <a:ext cx="3255684" cy="1640212"/>
            <a:chOff x="1125817" y="1767362"/>
            <a:chExt cx="4831871" cy="2434297"/>
          </a:xfrm>
        </p:grpSpPr>
        <p:grpSp>
          <p:nvGrpSpPr>
            <p:cNvPr id="31" name="Group 30"/>
            <p:cNvGrpSpPr/>
            <p:nvPr/>
          </p:nvGrpSpPr>
          <p:grpSpPr>
            <a:xfrm>
              <a:off x="1125817" y="1767362"/>
              <a:ext cx="4831871" cy="2298032"/>
              <a:chOff x="841199" y="1902830"/>
              <a:chExt cx="4831871" cy="2298032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199" y="2048655"/>
                <a:ext cx="2152207" cy="2152207"/>
              </a:xfrm>
              <a:prstGeom prst="flowChartAlternateProcess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reflection blurRad="6350" stA="10000" endPos="55000" dir="5400000" sy="-100000" algn="bl" rotWithShape="0"/>
              </a:effectLst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3075163" y="1902830"/>
                <a:ext cx="2597907" cy="15530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Florian </a:t>
                </a:r>
                <a:r>
                  <a:rPr lang="en-GB" b="1" dirty="0" err="1" smtClean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Guillermet</a:t>
                </a:r>
                <a:endParaRPr lang="en-GB" sz="1400" b="1" dirty="0" smtClean="0">
                  <a:solidFill>
                    <a:srgbClr val="7BA537"/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  <a:p>
                <a:endParaRPr lang="en-GB" sz="1200" b="1" dirty="0" smtClean="0"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endParaRPr>
              </a:p>
              <a:p>
                <a:r>
                  <a:rPr lang="en-GB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Executive </a:t>
                </a:r>
                <a:r>
                  <a:rPr lang="en-GB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D</a:t>
                </a:r>
                <a:r>
                  <a:rPr lang="en-GB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irector</a:t>
                </a:r>
                <a:endParaRPr lang="en-GB" sz="1400" b="1" dirty="0"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1375" y="3278978"/>
              <a:ext cx="1735218" cy="922681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6691810" y="3146171"/>
            <a:ext cx="2226368" cy="3155603"/>
            <a:chOff x="3846688" y="1913187"/>
            <a:chExt cx="3304232" cy="4683342"/>
          </a:xfrm>
        </p:grpSpPr>
        <p:grpSp>
          <p:nvGrpSpPr>
            <p:cNvPr id="42" name="Group 41"/>
            <p:cNvGrpSpPr/>
            <p:nvPr/>
          </p:nvGrpSpPr>
          <p:grpSpPr>
            <a:xfrm>
              <a:off x="3846688" y="1913187"/>
              <a:ext cx="3304232" cy="3982551"/>
              <a:chOff x="3711722" y="2048655"/>
              <a:chExt cx="3304232" cy="3982551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05" t="7424" r="26761" b="29541"/>
              <a:stretch/>
            </p:blipFill>
            <p:spPr>
              <a:xfrm>
                <a:off x="3711723" y="2048655"/>
                <a:ext cx="2152206" cy="2152207"/>
              </a:xfrm>
              <a:prstGeom prst="flowChartAlternateProcess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reflection blurRad="6350" stA="10000" endPos="55000" dir="5400000" sy="-100000" algn="bl" rotWithShape="0"/>
              </a:effectLst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3711722" y="4432469"/>
                <a:ext cx="3304232" cy="1598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Ricardo Saenz </a:t>
                </a:r>
                <a:r>
                  <a:rPr lang="en-GB" b="1" dirty="0" err="1" smtClean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Amand</a:t>
                </a:r>
                <a:endParaRPr lang="en-GB" b="1" dirty="0">
                  <a:solidFill>
                    <a:srgbClr val="7BA537"/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  <a:p>
                <a:r>
                  <a:rPr lang="en-US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Director of  </a:t>
                </a:r>
                <a:r>
                  <a:rPr lang="en-US" sz="1400" b="1" dirty="0" err="1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Defence</a:t>
                </a:r>
                <a:r>
                  <a:rPr lang="en-US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and Security </a:t>
                </a:r>
                <a:r>
                  <a:rPr lang="en-US" sz="1400" b="1" dirty="0" err="1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Programmes</a:t>
                </a:r>
                <a:r>
                  <a:rPr lang="en-US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,</a:t>
                </a:r>
                <a:r>
                  <a:rPr lang="en-US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 GMV</a:t>
                </a:r>
                <a:endParaRPr lang="en-US" sz="1400" b="1" dirty="0"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7444" y="5975368"/>
              <a:ext cx="1506355" cy="621161"/>
            </a:xfrm>
            <a:prstGeom prst="rect">
              <a:avLst/>
            </a:prstGeom>
          </p:spPr>
        </p:pic>
      </p:grpSp>
      <p:grpSp>
        <p:nvGrpSpPr>
          <p:cNvPr id="46" name="Group 45"/>
          <p:cNvGrpSpPr/>
          <p:nvPr/>
        </p:nvGrpSpPr>
        <p:grpSpPr>
          <a:xfrm>
            <a:off x="9760785" y="3123486"/>
            <a:ext cx="1809891" cy="3147038"/>
            <a:chOff x="3846688" y="1913187"/>
            <a:chExt cx="2686124" cy="4670632"/>
          </a:xfrm>
        </p:grpSpPr>
        <p:grpSp>
          <p:nvGrpSpPr>
            <p:cNvPr id="47" name="Group 46"/>
            <p:cNvGrpSpPr/>
            <p:nvPr/>
          </p:nvGrpSpPr>
          <p:grpSpPr>
            <a:xfrm>
              <a:off x="3846688" y="1913187"/>
              <a:ext cx="2686124" cy="4210944"/>
              <a:chOff x="3711722" y="2048655"/>
              <a:chExt cx="2686124" cy="4210944"/>
            </a:xfrm>
          </p:grpSpPr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11723" y="2048655"/>
                <a:ext cx="2152206" cy="2152207"/>
              </a:xfrm>
              <a:prstGeom prst="flowChartAlternateProcess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reflection blurRad="6350" stA="10000" endPos="55000" dir="5400000" sy="-100000" algn="bl" rotWithShape="0"/>
              </a:effectLst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3711722" y="4432470"/>
                <a:ext cx="2686124" cy="1827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Hartmut</a:t>
                </a:r>
                <a:r>
                  <a:rPr lang="en-GB" dirty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 </a:t>
                </a:r>
                <a:r>
                  <a:rPr lang="en-GB" b="1" dirty="0" err="1" smtClean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Helmke</a:t>
                </a:r>
                <a:endParaRPr lang="en-GB" b="1" dirty="0">
                  <a:solidFill>
                    <a:srgbClr val="7BA537"/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  <a:p>
                <a:r>
                  <a:rPr lang="en-GB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Scientific </a:t>
                </a:r>
                <a:r>
                  <a:rPr lang="en-GB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Researcher</a:t>
                </a:r>
                <a:endParaRPr lang="en-GB" sz="1400" b="1" dirty="0"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endParaRPr>
              </a:p>
              <a:p>
                <a:r>
                  <a:rPr lang="en-GB" sz="12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/>
                </a:r>
                <a:br>
                  <a:rPr lang="en-GB" sz="12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</a:br>
                <a:endParaRPr lang="en-GB" sz="1200" b="1" dirty="0"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548" y="5654296"/>
              <a:ext cx="1123032" cy="929523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3643948" y="1233182"/>
            <a:ext cx="5766270" cy="1588406"/>
            <a:chOff x="6709320" y="1779978"/>
            <a:chExt cx="8557919" cy="2357411"/>
          </a:xfrm>
        </p:grpSpPr>
        <p:grpSp>
          <p:nvGrpSpPr>
            <p:cNvPr id="51" name="Group 50"/>
            <p:cNvGrpSpPr/>
            <p:nvPr/>
          </p:nvGrpSpPr>
          <p:grpSpPr>
            <a:xfrm>
              <a:off x="6709320" y="1779978"/>
              <a:ext cx="8557919" cy="2285416"/>
              <a:chOff x="6424203" y="1915446"/>
              <a:chExt cx="8557919" cy="2285416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4203" y="2048655"/>
                <a:ext cx="2152207" cy="2152207"/>
              </a:xfrm>
              <a:prstGeom prst="flowChartAlternateProcess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reflection blurRad="6350" stA="10000" endPos="55000" dir="5400000" sy="-100000" algn="bl" rotWithShape="0"/>
              </a:effectLst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8609000" y="1915446"/>
                <a:ext cx="6373122" cy="1598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Sameer</a:t>
                </a:r>
              </a:p>
              <a:p>
                <a:r>
                  <a:rPr lang="en-GB" b="1" dirty="0" err="1" smtClean="0">
                    <a:solidFill>
                      <a:srgbClr val="7BA53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Alam</a:t>
                </a:r>
                <a:endParaRPr lang="en-GB" b="1" dirty="0">
                  <a:solidFill>
                    <a:srgbClr val="7BA537"/>
                  </a:solidFill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  <a:p>
                <a:r>
                  <a:rPr lang="en-GB" sz="1400" b="1" dirty="0" smtClean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Associate </a:t>
                </a:r>
                <a:r>
                  <a:rPr lang="en-GB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Professor, Nanyang Technological University, Deputy Director, ATM Research Institute</a:t>
                </a:r>
                <a:r>
                  <a:rPr lang="en-GB" sz="1400" b="1" dirty="0">
                    <a:latin typeface="Calibri" panose="020F0502020204030204" pitchFamily="34" charset="0"/>
                    <a:ea typeface="Roboto Light" panose="02000000000000000000" pitchFamily="2" charset="0"/>
                    <a:cs typeface="Calibri" panose="020F0502020204030204" pitchFamily="34" charset="0"/>
                  </a:rPr>
                  <a:t>.</a:t>
                </a:r>
              </a:p>
            </p:txBody>
          </p:sp>
        </p:grpSp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3645" y="3368482"/>
              <a:ext cx="2135849" cy="768907"/>
            </a:xfrm>
            <a:prstGeom prst="rect">
              <a:avLst/>
            </a:prstGeom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75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8" y="0"/>
            <a:ext cx="11178096" cy="62876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025" y="1747465"/>
            <a:ext cx="2284575" cy="6707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F93E7-8A88-4C49-B595-C88A0DA0006D}" type="slidenum">
              <a:rPr lang="en-GB" altLang="en-US" smtClean="0"/>
              <a:pPr/>
              <a:t>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2367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948721"/>
            <a:ext cx="10972800" cy="4103578"/>
          </a:xfrm>
        </p:spPr>
        <p:txBody>
          <a:bodyPr/>
          <a:lstStyle/>
          <a:p>
            <a:pPr marL="90488" lvl="2" indent="0">
              <a:buNone/>
              <a:tabLst>
                <a:tab pos="1169988" algn="l"/>
              </a:tabLst>
            </a:pPr>
            <a:r>
              <a:rPr lang="en-GB" sz="9600" dirty="0" smtClean="0">
                <a:solidFill>
                  <a:srgbClr val="7BA537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 </a:t>
            </a:r>
          </a:p>
          <a:p>
            <a:pPr marL="90488" lvl="2" indent="0">
              <a:buNone/>
              <a:tabLst>
                <a:tab pos="1169988" algn="l"/>
              </a:tabLst>
            </a:pPr>
            <a:r>
              <a:rPr lang="en-GB" sz="5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to our panellists &amp; </a:t>
            </a:r>
          </a:p>
          <a:p>
            <a:pPr marL="90488" lvl="2" indent="0">
              <a:buNone/>
              <a:tabLst>
                <a:tab pos="1169988" algn="l"/>
              </a:tabLst>
            </a:pPr>
            <a:r>
              <a:rPr lang="en-GB" sz="5400" dirty="0"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GB" sz="5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                 participants!</a:t>
            </a:r>
            <a:endParaRPr lang="en-GB" sz="4800" dirty="0" smtClean="0">
              <a:latin typeface="Roboto Medium" panose="02000000000000000000" pitchFamily="2" charset="0"/>
              <a:ea typeface="Roboto Light" panose="02000000000000000000" pitchFamily="2" charset="0"/>
            </a:endParaRPr>
          </a:p>
          <a:p>
            <a:pPr marL="90488" lvl="2" indent="0">
              <a:buNone/>
              <a:tabLst>
                <a:tab pos="1169988" algn="l"/>
              </a:tabLst>
            </a:pPr>
            <a:endParaRPr lang="en-GB" sz="4000" dirty="0" smtClean="0">
              <a:solidFill>
                <a:srgbClr val="EF7B0C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F93E7-8A88-4C49-B595-C88A0DA0006D}" type="slidenum">
              <a:rPr lang="en-GB" altLang="en-US" smtClean="0"/>
              <a:pPr/>
              <a:t>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8337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948721"/>
            <a:ext cx="10972800" cy="4103578"/>
          </a:xfrm>
        </p:spPr>
        <p:txBody>
          <a:bodyPr/>
          <a:lstStyle/>
          <a:p>
            <a:pPr marL="90488" lvl="2" indent="0">
              <a:buNone/>
              <a:tabLst>
                <a:tab pos="1169988" algn="l"/>
              </a:tabLst>
            </a:pPr>
            <a:r>
              <a:rPr lang="en-GB" sz="6000" dirty="0" smtClean="0">
                <a:solidFill>
                  <a:srgbClr val="7BA537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Stay </a:t>
            </a:r>
            <a:r>
              <a:rPr lang="en-GB" sz="6000" dirty="0">
                <a:solidFill>
                  <a:srgbClr val="7BA537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</a:t>
            </a:r>
            <a:r>
              <a:rPr lang="en-GB" sz="6000" dirty="0" smtClean="0">
                <a:solidFill>
                  <a:srgbClr val="7BA537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uned</a:t>
            </a:r>
            <a:r>
              <a:rPr lang="en-GB" sz="6000" dirty="0" smtClean="0">
                <a:solidFill>
                  <a:srgbClr val="7BA537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GB" sz="5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for our next </a:t>
            </a:r>
            <a:br>
              <a:rPr lang="en-GB" sz="5400" dirty="0" smtClean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GB" sz="5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“FLY AI” webinar on:</a:t>
            </a:r>
            <a:r>
              <a:rPr lang="en-GB" sz="48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/>
            </a:r>
            <a:br>
              <a:rPr lang="en-GB" sz="4800" dirty="0" smtClean="0">
                <a:latin typeface="Roboto Light" panose="02000000000000000000" pitchFamily="2" charset="0"/>
                <a:ea typeface="Roboto Light" panose="02000000000000000000" pitchFamily="2" charset="0"/>
              </a:rPr>
            </a:br>
            <a:endParaRPr lang="en-GB" sz="4800" dirty="0" smtClean="0">
              <a:latin typeface="Roboto Medium" panose="02000000000000000000" pitchFamily="2" charset="0"/>
              <a:ea typeface="Roboto Light" panose="02000000000000000000" pitchFamily="2" charset="0"/>
            </a:endParaRPr>
          </a:p>
          <a:p>
            <a:pPr marL="90488" lvl="2" indent="0">
              <a:buNone/>
              <a:tabLst>
                <a:tab pos="1169988" algn="l"/>
              </a:tabLst>
            </a:pPr>
            <a:r>
              <a:rPr lang="en-GB" sz="4000" dirty="0" smtClean="0">
                <a:solidFill>
                  <a:srgbClr val="7BA537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CANSO </a:t>
            </a:r>
            <a:r>
              <a:rPr lang="en-US" sz="3600" dirty="0" smtClean="0">
                <a:solidFill>
                  <a:srgbClr val="7BA537"/>
                </a:solidFill>
              </a:rPr>
              <a:t>AI </a:t>
            </a:r>
            <a:r>
              <a:rPr lang="en-US" sz="3600" dirty="0">
                <a:solidFill>
                  <a:srgbClr val="7BA537"/>
                </a:solidFill>
              </a:rPr>
              <a:t>White Paper</a:t>
            </a:r>
            <a:r>
              <a:rPr lang="en-US" sz="1800" dirty="0">
                <a:solidFill>
                  <a:srgbClr val="7BA537"/>
                </a:solidFill>
              </a:rPr>
              <a:t>: </a:t>
            </a:r>
            <a:r>
              <a:rPr lang="en-US" sz="3200" dirty="0" smtClean="0">
                <a:solidFill>
                  <a:srgbClr val="7BA537"/>
                </a:solidFill>
              </a:rPr>
              <a:t>AI </a:t>
            </a:r>
            <a:r>
              <a:rPr lang="en-US" sz="3200" dirty="0">
                <a:solidFill>
                  <a:srgbClr val="7BA537"/>
                </a:solidFill>
              </a:rPr>
              <a:t>enablers &amp; ATM use </a:t>
            </a:r>
            <a:r>
              <a:rPr lang="en-US" sz="3200" dirty="0" smtClean="0">
                <a:solidFill>
                  <a:srgbClr val="7BA537"/>
                </a:solidFill>
              </a:rPr>
              <a:t>case</a:t>
            </a:r>
            <a:r>
              <a:rPr lang="en-GB" sz="5400" dirty="0" smtClean="0">
                <a:solidFill>
                  <a:srgbClr val="EF7B0C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/>
            </a:r>
            <a:br>
              <a:rPr lang="en-GB" sz="5400" dirty="0" smtClean="0">
                <a:solidFill>
                  <a:srgbClr val="EF7B0C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en-GB" sz="3600" dirty="0" smtClean="0">
                <a:latin typeface="Roboto Medium" panose="02000000000000000000" pitchFamily="2" charset="0"/>
                <a:ea typeface="Roboto Medium" panose="02000000000000000000" pitchFamily="2" charset="0"/>
              </a:rPr>
              <a:t>12 April</a:t>
            </a:r>
            <a:endParaRPr lang="en-GB" sz="36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F93E7-8A88-4C49-B595-C88A0DA0006D}" type="slidenum">
              <a:rPr lang="en-GB" altLang="en-US" smtClean="0"/>
              <a:pPr/>
              <a:t>6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904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</p:bldLst>
  </p:timing>
</p:sld>
</file>

<file path=ppt/theme/theme1.xml><?xml version="1.0" encoding="utf-8"?>
<a:theme xmlns:a="http://schemas.openxmlformats.org/drawingml/2006/main" name="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CORPORATE PPT Template.pptx" id="{D77DDF82-C2B9-4D1F-8B3E-C2E52E9F0F53}" vid="{69F4AB76-7CCA-463E-9E99-3172E2EE8B4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16-9 CORPORATE PPT Template</Template>
  <TotalTime>1404</TotalTime>
  <Words>130</Words>
  <Application>Microsoft Office PowerPoint</Application>
  <PresentationFormat>Widescreen</PresentationFormat>
  <Paragraphs>32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Roboto</vt:lpstr>
      <vt:lpstr>Roboto Light</vt:lpstr>
      <vt:lpstr>Roboto Medium</vt:lpstr>
      <vt:lpstr>Wingdings</vt:lpstr>
      <vt:lpstr>CORPORATE-template-2019</vt:lpstr>
      <vt:lpstr>Research &amp; Innovation  in AI for Aviation Moderated by the SESAR JU</vt:lpstr>
      <vt:lpstr>PowerPoint Presentation</vt:lpstr>
      <vt:lpstr>Our panellists today</vt:lpstr>
      <vt:lpstr>PowerPoint Presentation</vt:lpstr>
      <vt:lpstr>PowerPoint Presentation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CELIS Seppe</dc:creator>
  <cp:lastModifiedBy>Marouan Chida</cp:lastModifiedBy>
  <cp:revision>104</cp:revision>
  <dcterms:created xsi:type="dcterms:W3CDTF">2020-07-02T14:01:52Z</dcterms:created>
  <dcterms:modified xsi:type="dcterms:W3CDTF">2021-03-22T11:44:11Z</dcterms:modified>
</cp:coreProperties>
</file>