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9" r:id="rId3"/>
    <p:sldId id="260" r:id="rId4"/>
    <p:sldId id="266" r:id="rId5"/>
    <p:sldId id="261" r:id="rId6"/>
    <p:sldId id="262" r:id="rId7"/>
    <p:sldId id="263" r:id="rId8"/>
    <p:sldId id="267"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128EFE"/>
    <a:srgbClr val="0165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8" autoAdjust="0"/>
    <p:restoredTop sz="96201" autoAdjust="0"/>
  </p:normalViewPr>
  <p:slideViewPr>
    <p:cSldViewPr snapToGrid="0" showGuides="1">
      <p:cViewPr varScale="1">
        <p:scale>
          <a:sx n="91" d="100"/>
          <a:sy n="91" d="100"/>
        </p:scale>
        <p:origin x="96" y="43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F45647-E638-49A9-AE88-B0719DA463C8}"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s-ES"/>
        </a:p>
      </dgm:t>
    </dgm:pt>
    <dgm:pt modelId="{A1D4D455-901C-4A34-98E0-B54BEA6B05D9}">
      <dgm:prSet/>
      <dgm:spPr/>
      <dgm:t>
        <a:bodyPr/>
        <a:lstStyle/>
        <a:p>
          <a:pPr rtl="0"/>
          <a:r>
            <a:rPr lang="en-US" b="0" dirty="0" smtClean="0">
              <a:effectLst/>
            </a:rPr>
            <a:t>Develops </a:t>
          </a:r>
          <a:r>
            <a:rPr lang="en-US" b="0" i="1" dirty="0" smtClean="0">
              <a:solidFill>
                <a:schemeClr val="accent1"/>
              </a:solidFill>
              <a:effectLst/>
            </a:rPr>
            <a:t>Probabilistic Complexity </a:t>
          </a:r>
          <a:r>
            <a:rPr lang="en-US" b="0" dirty="0" smtClean="0">
              <a:effectLst/>
            </a:rPr>
            <a:t>integrating demand uncertainty</a:t>
          </a:r>
          <a:endParaRPr lang="es-ES" dirty="0">
            <a:effectLst/>
          </a:endParaRPr>
        </a:p>
      </dgm:t>
    </dgm:pt>
    <dgm:pt modelId="{C4248965-562A-4087-A416-0E97EA9433D1}" type="parTrans" cxnId="{C646D852-28A3-4299-8900-29D4602A2769}">
      <dgm:prSet/>
      <dgm:spPr/>
      <dgm:t>
        <a:bodyPr/>
        <a:lstStyle/>
        <a:p>
          <a:endParaRPr lang="es-ES"/>
        </a:p>
      </dgm:t>
    </dgm:pt>
    <dgm:pt modelId="{787D1CD0-4C08-4225-8D21-22288E9FDF64}" type="sibTrans" cxnId="{C646D852-28A3-4299-8900-29D4602A2769}">
      <dgm:prSet/>
      <dgm:spPr/>
      <dgm:t>
        <a:bodyPr/>
        <a:lstStyle/>
        <a:p>
          <a:endParaRPr lang="es-ES"/>
        </a:p>
      </dgm:t>
    </dgm:pt>
    <dgm:pt modelId="{B26F5EF9-E32A-4D8D-B2E2-6332D5983DF1}">
      <dgm:prSet/>
      <dgm:spPr/>
      <dgm:t>
        <a:bodyPr/>
        <a:lstStyle/>
        <a:p>
          <a:pPr rtl="0"/>
          <a:r>
            <a:rPr lang="es-ES" dirty="0" smtClean="0">
              <a:effectLst/>
            </a:rPr>
            <a:t>To </a:t>
          </a:r>
          <a:r>
            <a:rPr lang="es-ES" dirty="0" err="1" smtClean="0">
              <a:effectLst/>
            </a:rPr>
            <a:t>analyse</a:t>
          </a:r>
          <a:r>
            <a:rPr lang="es-ES" dirty="0" smtClean="0">
              <a:effectLst/>
            </a:rPr>
            <a:t> </a:t>
          </a:r>
          <a:r>
            <a:rPr lang="es-ES" dirty="0" err="1" smtClean="0">
              <a:effectLst/>
            </a:rPr>
            <a:t>controllers</a:t>
          </a:r>
          <a:r>
            <a:rPr lang="es-ES" dirty="0" smtClean="0">
              <a:effectLst/>
            </a:rPr>
            <a:t>’ </a:t>
          </a:r>
          <a:r>
            <a:rPr lang="es-ES" i="1" dirty="0" err="1" smtClean="0">
              <a:solidFill>
                <a:schemeClr val="accent1"/>
              </a:solidFill>
              <a:effectLst/>
            </a:rPr>
            <a:t>workload</a:t>
          </a:r>
          <a:r>
            <a:rPr lang="es-ES" dirty="0" smtClean="0">
              <a:effectLst/>
            </a:rPr>
            <a:t> and </a:t>
          </a:r>
          <a:r>
            <a:rPr lang="es-ES" dirty="0" err="1" smtClean="0">
              <a:effectLst/>
            </a:rPr>
            <a:t>airspace</a:t>
          </a:r>
          <a:r>
            <a:rPr lang="es-ES" dirty="0" smtClean="0">
              <a:effectLst/>
            </a:rPr>
            <a:t> </a:t>
          </a:r>
          <a:r>
            <a:rPr lang="es-ES" dirty="0" err="1" smtClean="0">
              <a:effectLst/>
            </a:rPr>
            <a:t>configurations</a:t>
          </a:r>
          <a:r>
            <a:rPr lang="es-ES" dirty="0" smtClean="0">
              <a:effectLst/>
            </a:rPr>
            <a:t>´ </a:t>
          </a:r>
          <a:r>
            <a:rPr lang="es-ES" i="1" dirty="0" err="1" smtClean="0">
              <a:solidFill>
                <a:schemeClr val="accent1"/>
              </a:solidFill>
              <a:effectLst/>
            </a:rPr>
            <a:t>capacity</a:t>
          </a:r>
          <a:endParaRPr lang="es-ES" i="1" dirty="0">
            <a:solidFill>
              <a:schemeClr val="accent1"/>
            </a:solidFill>
            <a:effectLst/>
          </a:endParaRPr>
        </a:p>
      </dgm:t>
    </dgm:pt>
    <dgm:pt modelId="{7AAC5885-96A3-4BA1-BA60-1679A6463077}" type="parTrans" cxnId="{52E248F7-271D-49BB-9DCD-6DA426067DAC}">
      <dgm:prSet/>
      <dgm:spPr/>
      <dgm:t>
        <a:bodyPr/>
        <a:lstStyle/>
        <a:p>
          <a:endParaRPr lang="es-ES"/>
        </a:p>
      </dgm:t>
    </dgm:pt>
    <dgm:pt modelId="{378027CA-7DE3-47E5-BC97-8D4343B2F9F7}" type="sibTrans" cxnId="{52E248F7-271D-49BB-9DCD-6DA426067DAC}">
      <dgm:prSet/>
      <dgm:spPr/>
      <dgm:t>
        <a:bodyPr/>
        <a:lstStyle/>
        <a:p>
          <a:endParaRPr lang="es-ES"/>
        </a:p>
      </dgm:t>
    </dgm:pt>
    <dgm:pt modelId="{61A37F19-0D57-488C-9AA6-C943D39CD692}">
      <dgm:prSet/>
      <dgm:spPr/>
      <dgm:t>
        <a:bodyPr/>
        <a:lstStyle/>
        <a:p>
          <a:pPr rtl="0"/>
          <a:r>
            <a:rPr lang="es-ES" dirty="0" smtClean="0">
              <a:effectLst/>
            </a:rPr>
            <a:t>To </a:t>
          </a:r>
          <a:r>
            <a:rPr lang="es-ES" dirty="0" err="1" smtClean="0">
              <a:effectLst/>
            </a:rPr>
            <a:t>manage</a:t>
          </a:r>
          <a:r>
            <a:rPr lang="es-ES" dirty="0" smtClean="0">
              <a:effectLst/>
            </a:rPr>
            <a:t> </a:t>
          </a:r>
          <a:r>
            <a:rPr lang="es-ES" dirty="0" err="1" smtClean="0">
              <a:effectLst/>
            </a:rPr>
            <a:t>capacity</a:t>
          </a:r>
          <a:r>
            <a:rPr lang="es-ES" dirty="0" smtClean="0">
              <a:effectLst/>
            </a:rPr>
            <a:t> in </a:t>
          </a:r>
          <a:r>
            <a:rPr lang="es-ES" i="1" dirty="0" err="1" smtClean="0">
              <a:solidFill>
                <a:schemeClr val="accent1"/>
              </a:solidFill>
              <a:effectLst/>
            </a:rPr>
            <a:t>Dynamic</a:t>
          </a:r>
          <a:r>
            <a:rPr lang="es-ES" i="1" dirty="0" smtClean="0">
              <a:solidFill>
                <a:schemeClr val="accent1"/>
              </a:solidFill>
              <a:effectLst/>
            </a:rPr>
            <a:t> </a:t>
          </a:r>
          <a:r>
            <a:rPr lang="es-ES" i="1" dirty="0" err="1" smtClean="0">
              <a:solidFill>
                <a:schemeClr val="accent1"/>
              </a:solidFill>
              <a:effectLst/>
            </a:rPr>
            <a:t>Airspace</a:t>
          </a:r>
          <a:r>
            <a:rPr lang="es-ES" i="1" dirty="0" smtClean="0">
              <a:solidFill>
                <a:schemeClr val="accent1"/>
              </a:solidFill>
              <a:effectLst/>
            </a:rPr>
            <a:t> </a:t>
          </a:r>
          <a:r>
            <a:rPr lang="es-ES" i="1" dirty="0" err="1" smtClean="0">
              <a:solidFill>
                <a:schemeClr val="accent1"/>
              </a:solidFill>
              <a:effectLst/>
            </a:rPr>
            <a:t>Configuration</a:t>
          </a:r>
          <a:r>
            <a:rPr lang="es-ES" i="1" dirty="0" smtClean="0">
              <a:solidFill>
                <a:schemeClr val="accent1"/>
              </a:solidFill>
              <a:effectLst/>
            </a:rPr>
            <a:t> </a:t>
          </a:r>
          <a:r>
            <a:rPr lang="es-ES" dirty="0" smtClean="0">
              <a:effectLst/>
            </a:rPr>
            <a:t>and </a:t>
          </a:r>
          <a:r>
            <a:rPr lang="es-ES" i="1" dirty="0" smtClean="0">
              <a:solidFill>
                <a:schemeClr val="accent1"/>
              </a:solidFill>
              <a:effectLst/>
            </a:rPr>
            <a:t>Flight </a:t>
          </a:r>
          <a:r>
            <a:rPr lang="es-ES" i="1" dirty="0" err="1" smtClean="0">
              <a:solidFill>
                <a:schemeClr val="accent1"/>
              </a:solidFill>
              <a:effectLst/>
            </a:rPr>
            <a:t>Centric</a:t>
          </a:r>
          <a:r>
            <a:rPr lang="es-ES" i="1" dirty="0" smtClean="0">
              <a:solidFill>
                <a:schemeClr val="accent1"/>
              </a:solidFill>
              <a:effectLst/>
            </a:rPr>
            <a:t> ATC </a:t>
          </a:r>
          <a:r>
            <a:rPr lang="es-ES" dirty="0" err="1" smtClean="0">
              <a:effectLst/>
            </a:rPr>
            <a:t>environments</a:t>
          </a:r>
          <a:endParaRPr lang="es-ES" dirty="0">
            <a:effectLst/>
          </a:endParaRPr>
        </a:p>
      </dgm:t>
    </dgm:pt>
    <dgm:pt modelId="{2C91FF6E-E76F-4043-8FC0-54987139E809}" type="parTrans" cxnId="{22AFBB06-BC1A-4B3A-8B9D-3BD9ADD1956B}">
      <dgm:prSet/>
      <dgm:spPr/>
      <dgm:t>
        <a:bodyPr/>
        <a:lstStyle/>
        <a:p>
          <a:endParaRPr lang="es-ES"/>
        </a:p>
      </dgm:t>
    </dgm:pt>
    <dgm:pt modelId="{E9D4538E-6937-4AB9-A7A2-D3AC557E82E3}" type="sibTrans" cxnId="{22AFBB06-BC1A-4B3A-8B9D-3BD9ADD1956B}">
      <dgm:prSet/>
      <dgm:spPr/>
      <dgm:t>
        <a:bodyPr/>
        <a:lstStyle/>
        <a:p>
          <a:endParaRPr lang="es-ES"/>
        </a:p>
      </dgm:t>
    </dgm:pt>
    <dgm:pt modelId="{981B659A-D7AC-453C-A241-D46B15285125}" type="pres">
      <dgm:prSet presAssocID="{01F45647-E638-49A9-AE88-B0719DA463C8}" presName="rootnode" presStyleCnt="0">
        <dgm:presLayoutVars>
          <dgm:chMax/>
          <dgm:chPref/>
          <dgm:dir/>
          <dgm:animLvl val="lvl"/>
        </dgm:presLayoutVars>
      </dgm:prSet>
      <dgm:spPr/>
      <dgm:t>
        <a:bodyPr/>
        <a:lstStyle/>
        <a:p>
          <a:endParaRPr lang="es-ES"/>
        </a:p>
      </dgm:t>
    </dgm:pt>
    <dgm:pt modelId="{976825AD-62A1-4AFC-B899-989D3FCC77FF}" type="pres">
      <dgm:prSet presAssocID="{A1D4D455-901C-4A34-98E0-B54BEA6B05D9}" presName="composite" presStyleCnt="0"/>
      <dgm:spPr/>
    </dgm:pt>
    <dgm:pt modelId="{C9BEE998-C12B-4073-A564-03A1778337CE}" type="pres">
      <dgm:prSet presAssocID="{A1D4D455-901C-4A34-98E0-B54BEA6B05D9}" presName="LShape" presStyleLbl="alignNode1" presStyleIdx="0" presStyleCnt="5"/>
      <dgm:spPr/>
    </dgm:pt>
    <dgm:pt modelId="{32498CFD-C0E9-4FCB-8F42-FF7E1887F4B6}" type="pres">
      <dgm:prSet presAssocID="{A1D4D455-901C-4A34-98E0-B54BEA6B05D9}" presName="ParentText" presStyleLbl="revTx" presStyleIdx="0" presStyleCnt="3">
        <dgm:presLayoutVars>
          <dgm:chMax val="0"/>
          <dgm:chPref val="0"/>
          <dgm:bulletEnabled val="1"/>
        </dgm:presLayoutVars>
      </dgm:prSet>
      <dgm:spPr/>
      <dgm:t>
        <a:bodyPr/>
        <a:lstStyle/>
        <a:p>
          <a:endParaRPr lang="es-ES"/>
        </a:p>
      </dgm:t>
    </dgm:pt>
    <dgm:pt modelId="{3F934A50-ED71-4D9A-83AB-CCD56E1E1714}" type="pres">
      <dgm:prSet presAssocID="{A1D4D455-901C-4A34-98E0-B54BEA6B05D9}" presName="Triangle" presStyleLbl="alignNode1" presStyleIdx="1" presStyleCnt="5"/>
      <dgm:spPr/>
    </dgm:pt>
    <dgm:pt modelId="{6EFC9D04-4D72-4B99-A7CE-4F7A2E25DCCF}" type="pres">
      <dgm:prSet presAssocID="{787D1CD0-4C08-4225-8D21-22288E9FDF64}" presName="sibTrans" presStyleCnt="0"/>
      <dgm:spPr/>
    </dgm:pt>
    <dgm:pt modelId="{C399530E-B87E-44A0-8C89-19652F4F0692}" type="pres">
      <dgm:prSet presAssocID="{787D1CD0-4C08-4225-8D21-22288E9FDF64}" presName="space" presStyleCnt="0"/>
      <dgm:spPr/>
    </dgm:pt>
    <dgm:pt modelId="{4912C1EA-1260-4B69-8B7C-23635665422A}" type="pres">
      <dgm:prSet presAssocID="{B26F5EF9-E32A-4D8D-B2E2-6332D5983DF1}" presName="composite" presStyleCnt="0"/>
      <dgm:spPr/>
    </dgm:pt>
    <dgm:pt modelId="{F5443C7D-7665-4D5C-8173-17D52CDB960D}" type="pres">
      <dgm:prSet presAssocID="{B26F5EF9-E32A-4D8D-B2E2-6332D5983DF1}" presName="LShape" presStyleLbl="alignNode1" presStyleIdx="2" presStyleCnt="5"/>
      <dgm:spPr/>
    </dgm:pt>
    <dgm:pt modelId="{5F11E9DD-0F17-46B3-87E5-FEF7566455AD}" type="pres">
      <dgm:prSet presAssocID="{B26F5EF9-E32A-4D8D-B2E2-6332D5983DF1}" presName="ParentText" presStyleLbl="revTx" presStyleIdx="1" presStyleCnt="3">
        <dgm:presLayoutVars>
          <dgm:chMax val="0"/>
          <dgm:chPref val="0"/>
          <dgm:bulletEnabled val="1"/>
        </dgm:presLayoutVars>
      </dgm:prSet>
      <dgm:spPr/>
      <dgm:t>
        <a:bodyPr/>
        <a:lstStyle/>
        <a:p>
          <a:endParaRPr lang="es-ES"/>
        </a:p>
      </dgm:t>
    </dgm:pt>
    <dgm:pt modelId="{215BA6EE-C98A-4274-B64A-6588EFABD4D6}" type="pres">
      <dgm:prSet presAssocID="{B26F5EF9-E32A-4D8D-B2E2-6332D5983DF1}" presName="Triangle" presStyleLbl="alignNode1" presStyleIdx="3" presStyleCnt="5"/>
      <dgm:spPr/>
    </dgm:pt>
    <dgm:pt modelId="{AC354E33-7FD0-4862-878A-EC0021309BF8}" type="pres">
      <dgm:prSet presAssocID="{378027CA-7DE3-47E5-BC97-8D4343B2F9F7}" presName="sibTrans" presStyleCnt="0"/>
      <dgm:spPr/>
    </dgm:pt>
    <dgm:pt modelId="{96623BD2-2169-481D-A977-6CBD0A1651D7}" type="pres">
      <dgm:prSet presAssocID="{378027CA-7DE3-47E5-BC97-8D4343B2F9F7}" presName="space" presStyleCnt="0"/>
      <dgm:spPr/>
    </dgm:pt>
    <dgm:pt modelId="{5B200C24-4375-4E21-9FE7-EED2C4193F28}" type="pres">
      <dgm:prSet presAssocID="{61A37F19-0D57-488C-9AA6-C943D39CD692}" presName="composite" presStyleCnt="0"/>
      <dgm:spPr/>
    </dgm:pt>
    <dgm:pt modelId="{1FE17780-E1A3-4560-B20A-130944235BB1}" type="pres">
      <dgm:prSet presAssocID="{61A37F19-0D57-488C-9AA6-C943D39CD692}" presName="LShape" presStyleLbl="alignNode1" presStyleIdx="4" presStyleCnt="5"/>
      <dgm:spPr/>
    </dgm:pt>
    <dgm:pt modelId="{C879C6F3-E1F9-4C21-8E88-E18B55377F08}" type="pres">
      <dgm:prSet presAssocID="{61A37F19-0D57-488C-9AA6-C943D39CD692}" presName="ParentText" presStyleLbl="revTx" presStyleIdx="2" presStyleCnt="3">
        <dgm:presLayoutVars>
          <dgm:chMax val="0"/>
          <dgm:chPref val="0"/>
          <dgm:bulletEnabled val="1"/>
        </dgm:presLayoutVars>
      </dgm:prSet>
      <dgm:spPr/>
      <dgm:t>
        <a:bodyPr/>
        <a:lstStyle/>
        <a:p>
          <a:endParaRPr lang="es-ES"/>
        </a:p>
      </dgm:t>
    </dgm:pt>
  </dgm:ptLst>
  <dgm:cxnLst>
    <dgm:cxn modelId="{24726CF9-C0B6-4491-8F93-08D6A8D4E3EA}" type="presOf" srcId="{61A37F19-0D57-488C-9AA6-C943D39CD692}" destId="{C879C6F3-E1F9-4C21-8E88-E18B55377F08}" srcOrd="0" destOrd="0" presId="urn:microsoft.com/office/officeart/2009/3/layout/StepUpProcess"/>
    <dgm:cxn modelId="{D2513584-0715-4763-8831-7951E3D521D3}" type="presOf" srcId="{01F45647-E638-49A9-AE88-B0719DA463C8}" destId="{981B659A-D7AC-453C-A241-D46B15285125}" srcOrd="0" destOrd="0" presId="urn:microsoft.com/office/officeart/2009/3/layout/StepUpProcess"/>
    <dgm:cxn modelId="{C89A862B-FA80-4B58-A48D-A91436D98355}" type="presOf" srcId="{A1D4D455-901C-4A34-98E0-B54BEA6B05D9}" destId="{32498CFD-C0E9-4FCB-8F42-FF7E1887F4B6}" srcOrd="0" destOrd="0" presId="urn:microsoft.com/office/officeart/2009/3/layout/StepUpProcess"/>
    <dgm:cxn modelId="{22AFBB06-BC1A-4B3A-8B9D-3BD9ADD1956B}" srcId="{01F45647-E638-49A9-AE88-B0719DA463C8}" destId="{61A37F19-0D57-488C-9AA6-C943D39CD692}" srcOrd="2" destOrd="0" parTransId="{2C91FF6E-E76F-4043-8FC0-54987139E809}" sibTransId="{E9D4538E-6937-4AB9-A7A2-D3AC557E82E3}"/>
    <dgm:cxn modelId="{C646D852-28A3-4299-8900-29D4602A2769}" srcId="{01F45647-E638-49A9-AE88-B0719DA463C8}" destId="{A1D4D455-901C-4A34-98E0-B54BEA6B05D9}" srcOrd="0" destOrd="0" parTransId="{C4248965-562A-4087-A416-0E97EA9433D1}" sibTransId="{787D1CD0-4C08-4225-8D21-22288E9FDF64}"/>
    <dgm:cxn modelId="{52E248F7-271D-49BB-9DCD-6DA426067DAC}" srcId="{01F45647-E638-49A9-AE88-B0719DA463C8}" destId="{B26F5EF9-E32A-4D8D-B2E2-6332D5983DF1}" srcOrd="1" destOrd="0" parTransId="{7AAC5885-96A3-4BA1-BA60-1679A6463077}" sibTransId="{378027CA-7DE3-47E5-BC97-8D4343B2F9F7}"/>
    <dgm:cxn modelId="{9EC9BAA3-C73E-498F-828B-8108FFC4D495}" type="presOf" srcId="{B26F5EF9-E32A-4D8D-B2E2-6332D5983DF1}" destId="{5F11E9DD-0F17-46B3-87E5-FEF7566455AD}" srcOrd="0" destOrd="0" presId="urn:microsoft.com/office/officeart/2009/3/layout/StepUpProcess"/>
    <dgm:cxn modelId="{D09774E2-2AE8-463B-86B2-6FE8F4ED7CC3}" type="presParOf" srcId="{981B659A-D7AC-453C-A241-D46B15285125}" destId="{976825AD-62A1-4AFC-B899-989D3FCC77FF}" srcOrd="0" destOrd="0" presId="urn:microsoft.com/office/officeart/2009/3/layout/StepUpProcess"/>
    <dgm:cxn modelId="{3CA402D8-31FD-4BED-A1D5-6D83F5867271}" type="presParOf" srcId="{976825AD-62A1-4AFC-B899-989D3FCC77FF}" destId="{C9BEE998-C12B-4073-A564-03A1778337CE}" srcOrd="0" destOrd="0" presId="urn:microsoft.com/office/officeart/2009/3/layout/StepUpProcess"/>
    <dgm:cxn modelId="{DCEAF9CE-4B7C-4886-B293-2CD4D26201DA}" type="presParOf" srcId="{976825AD-62A1-4AFC-B899-989D3FCC77FF}" destId="{32498CFD-C0E9-4FCB-8F42-FF7E1887F4B6}" srcOrd="1" destOrd="0" presId="urn:microsoft.com/office/officeart/2009/3/layout/StepUpProcess"/>
    <dgm:cxn modelId="{B54D5A29-EEBE-4954-AD23-CEB4B593626F}" type="presParOf" srcId="{976825AD-62A1-4AFC-B899-989D3FCC77FF}" destId="{3F934A50-ED71-4D9A-83AB-CCD56E1E1714}" srcOrd="2" destOrd="0" presId="urn:microsoft.com/office/officeart/2009/3/layout/StepUpProcess"/>
    <dgm:cxn modelId="{8D62D490-AD90-4CAE-8E72-8C4CC1D6E27B}" type="presParOf" srcId="{981B659A-D7AC-453C-A241-D46B15285125}" destId="{6EFC9D04-4D72-4B99-A7CE-4F7A2E25DCCF}" srcOrd="1" destOrd="0" presId="urn:microsoft.com/office/officeart/2009/3/layout/StepUpProcess"/>
    <dgm:cxn modelId="{165253EE-6F40-4CBC-8FA8-A8A4D18B6338}" type="presParOf" srcId="{6EFC9D04-4D72-4B99-A7CE-4F7A2E25DCCF}" destId="{C399530E-B87E-44A0-8C89-19652F4F0692}" srcOrd="0" destOrd="0" presId="urn:microsoft.com/office/officeart/2009/3/layout/StepUpProcess"/>
    <dgm:cxn modelId="{F1EF3D2F-B2B3-4C83-8C9E-F703145DB9F1}" type="presParOf" srcId="{981B659A-D7AC-453C-A241-D46B15285125}" destId="{4912C1EA-1260-4B69-8B7C-23635665422A}" srcOrd="2" destOrd="0" presId="urn:microsoft.com/office/officeart/2009/3/layout/StepUpProcess"/>
    <dgm:cxn modelId="{4FE02A48-9721-4FF9-8ED8-7735C47B2159}" type="presParOf" srcId="{4912C1EA-1260-4B69-8B7C-23635665422A}" destId="{F5443C7D-7665-4D5C-8173-17D52CDB960D}" srcOrd="0" destOrd="0" presId="urn:microsoft.com/office/officeart/2009/3/layout/StepUpProcess"/>
    <dgm:cxn modelId="{57725707-88BD-45D3-86F6-FDB5F66A03AB}" type="presParOf" srcId="{4912C1EA-1260-4B69-8B7C-23635665422A}" destId="{5F11E9DD-0F17-46B3-87E5-FEF7566455AD}" srcOrd="1" destOrd="0" presId="urn:microsoft.com/office/officeart/2009/3/layout/StepUpProcess"/>
    <dgm:cxn modelId="{F3F8CFAB-2A56-4FE6-BDE8-688B2E7A4EE1}" type="presParOf" srcId="{4912C1EA-1260-4B69-8B7C-23635665422A}" destId="{215BA6EE-C98A-4274-B64A-6588EFABD4D6}" srcOrd="2" destOrd="0" presId="urn:microsoft.com/office/officeart/2009/3/layout/StepUpProcess"/>
    <dgm:cxn modelId="{074918D1-DEB5-4C19-AA1F-9C75B6AAC8E2}" type="presParOf" srcId="{981B659A-D7AC-453C-A241-D46B15285125}" destId="{AC354E33-7FD0-4862-878A-EC0021309BF8}" srcOrd="3" destOrd="0" presId="urn:microsoft.com/office/officeart/2009/3/layout/StepUpProcess"/>
    <dgm:cxn modelId="{B1EA4353-B8B0-4DCE-9CF4-532A22166D04}" type="presParOf" srcId="{AC354E33-7FD0-4862-878A-EC0021309BF8}" destId="{96623BD2-2169-481D-A977-6CBD0A1651D7}" srcOrd="0" destOrd="0" presId="urn:microsoft.com/office/officeart/2009/3/layout/StepUpProcess"/>
    <dgm:cxn modelId="{A25796E6-B86C-4867-923F-84A28D069DA9}" type="presParOf" srcId="{981B659A-D7AC-453C-A241-D46B15285125}" destId="{5B200C24-4375-4E21-9FE7-EED2C4193F28}" srcOrd="4" destOrd="0" presId="urn:microsoft.com/office/officeart/2009/3/layout/StepUpProcess"/>
    <dgm:cxn modelId="{5AB29F4C-C6F2-4C9B-B6E0-13F746B37E94}" type="presParOf" srcId="{5B200C24-4375-4E21-9FE7-EED2C4193F28}" destId="{1FE17780-E1A3-4560-B20A-130944235BB1}" srcOrd="0" destOrd="0" presId="urn:microsoft.com/office/officeart/2009/3/layout/StepUpProcess"/>
    <dgm:cxn modelId="{85A8CDFC-F7B3-47CE-A5AD-BB6ADCC48D66}" type="presParOf" srcId="{5B200C24-4375-4E21-9FE7-EED2C4193F28}" destId="{C879C6F3-E1F9-4C21-8E88-E18B55377F08}"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E32B5A-2215-4069-A9C9-0212EBCCBEAD}" type="doc">
      <dgm:prSet loTypeId="urn:microsoft.com/office/officeart/2005/8/layout/gear1" loCatId="relationship" qsTypeId="urn:microsoft.com/office/officeart/2005/8/quickstyle/simple1" qsCatId="simple" csTypeId="urn:microsoft.com/office/officeart/2005/8/colors/accent1_1" csCatId="accent1" phldr="1"/>
      <dgm:spPr/>
      <dgm:t>
        <a:bodyPr/>
        <a:lstStyle/>
        <a:p>
          <a:endParaRPr lang="es-ES"/>
        </a:p>
      </dgm:t>
    </dgm:pt>
    <dgm:pt modelId="{BB23E35C-9951-44CC-B6A9-3360F5EBBBCA}">
      <dgm:prSet phldrT="[Texto]"/>
      <dgm:spPr/>
      <dgm:t>
        <a:bodyPr/>
        <a:lstStyle/>
        <a:p>
          <a:r>
            <a:rPr lang="es-ES" dirty="0" err="1"/>
            <a:t>Improved</a:t>
          </a:r>
          <a:r>
            <a:rPr lang="es-ES" dirty="0"/>
            <a:t> </a:t>
          </a:r>
          <a:r>
            <a:rPr lang="es-ES" dirty="0" err="1"/>
            <a:t>Complexity</a:t>
          </a:r>
          <a:r>
            <a:rPr lang="es-ES" dirty="0"/>
            <a:t> </a:t>
          </a:r>
          <a:r>
            <a:rPr lang="es-ES" dirty="0" err="1"/>
            <a:t>Assessment</a:t>
          </a:r>
          <a:endParaRPr lang="es-ES" dirty="0"/>
        </a:p>
      </dgm:t>
    </dgm:pt>
    <dgm:pt modelId="{2E36887C-EBE4-4EF2-AD81-BC2D41DE9EEC}" type="parTrans" cxnId="{E7405FC9-C4A2-4717-AC2A-DB3FCE078CF5}">
      <dgm:prSet/>
      <dgm:spPr/>
      <dgm:t>
        <a:bodyPr/>
        <a:lstStyle/>
        <a:p>
          <a:endParaRPr lang="es-ES"/>
        </a:p>
      </dgm:t>
    </dgm:pt>
    <dgm:pt modelId="{C88593E5-15A0-47BC-82CE-94C1C9543D3B}" type="sibTrans" cxnId="{E7405FC9-C4A2-4717-AC2A-DB3FCE078CF5}">
      <dgm:prSet/>
      <dgm:spPr/>
      <dgm:t>
        <a:bodyPr/>
        <a:lstStyle/>
        <a:p>
          <a:endParaRPr lang="es-ES"/>
        </a:p>
      </dgm:t>
    </dgm:pt>
    <dgm:pt modelId="{8329EC77-39C6-4E54-A3A9-DA98CA466FAA}">
      <dgm:prSet phldrT="[Texto]"/>
      <dgm:spPr/>
      <dgm:t>
        <a:bodyPr/>
        <a:lstStyle/>
        <a:p>
          <a:r>
            <a:rPr lang="es-ES" dirty="0"/>
            <a:t>DAC/FCA </a:t>
          </a:r>
          <a:r>
            <a:rPr lang="es-ES" dirty="0" err="1"/>
            <a:t>enhanced</a:t>
          </a:r>
          <a:r>
            <a:rPr lang="es-ES" dirty="0"/>
            <a:t> </a:t>
          </a:r>
          <a:r>
            <a:rPr lang="es-ES" dirty="0" err="1"/>
            <a:t>processes</a:t>
          </a:r>
          <a:endParaRPr lang="es-ES" dirty="0"/>
        </a:p>
      </dgm:t>
    </dgm:pt>
    <dgm:pt modelId="{FBAAA5EB-759E-46F3-8AED-5FD7B7D23540}" type="parTrans" cxnId="{9566534A-B035-454E-B4C8-468F1553F9EC}">
      <dgm:prSet/>
      <dgm:spPr/>
      <dgm:t>
        <a:bodyPr/>
        <a:lstStyle/>
        <a:p>
          <a:endParaRPr lang="es-ES"/>
        </a:p>
      </dgm:t>
    </dgm:pt>
    <dgm:pt modelId="{0412169E-67CD-463D-ACEE-034E1F021642}" type="sibTrans" cxnId="{9566534A-B035-454E-B4C8-468F1553F9EC}">
      <dgm:prSet/>
      <dgm:spPr/>
      <dgm:t>
        <a:bodyPr/>
        <a:lstStyle/>
        <a:p>
          <a:endParaRPr lang="es-ES"/>
        </a:p>
      </dgm:t>
    </dgm:pt>
    <dgm:pt modelId="{2E82803F-B6C4-4BD2-9584-B47765DE320D}">
      <dgm:prSet phldrT="[Texto]"/>
      <dgm:spPr/>
      <dgm:t>
        <a:bodyPr/>
        <a:lstStyle/>
        <a:p>
          <a:r>
            <a:rPr lang="es-ES" dirty="0" smtClean="0"/>
            <a:t>DAC/FCA </a:t>
          </a:r>
          <a:r>
            <a:rPr lang="es-ES" dirty="0" err="1" smtClean="0"/>
            <a:t>Integration</a:t>
          </a:r>
          <a:endParaRPr lang="es-ES" dirty="0"/>
        </a:p>
      </dgm:t>
    </dgm:pt>
    <dgm:pt modelId="{C723BB99-0A69-4555-B8FD-38D2775E836D}" type="parTrans" cxnId="{28DD8EB1-0945-498E-AAAD-D59A9BBB1653}">
      <dgm:prSet/>
      <dgm:spPr/>
      <dgm:t>
        <a:bodyPr/>
        <a:lstStyle/>
        <a:p>
          <a:endParaRPr lang="es-ES"/>
        </a:p>
      </dgm:t>
    </dgm:pt>
    <dgm:pt modelId="{9F1A344C-2938-4D5F-957E-92475236698C}" type="sibTrans" cxnId="{28DD8EB1-0945-498E-AAAD-D59A9BBB1653}">
      <dgm:prSet/>
      <dgm:spPr/>
      <dgm:t>
        <a:bodyPr/>
        <a:lstStyle/>
        <a:p>
          <a:endParaRPr lang="es-ES"/>
        </a:p>
      </dgm:t>
    </dgm:pt>
    <dgm:pt modelId="{914E274D-729F-4747-8270-242E8309017D}">
      <dgm:prSet phldrT="[Texto]"/>
      <dgm:spPr/>
      <dgm:t>
        <a:bodyPr/>
        <a:lstStyle/>
        <a:p>
          <a:endParaRPr lang="es-ES" dirty="0"/>
        </a:p>
      </dgm:t>
    </dgm:pt>
    <dgm:pt modelId="{7DE574E5-6747-4D43-AFBF-C4B8F3DBE8CB}" type="parTrans" cxnId="{CBC4A34A-81A3-4E11-B382-75D5EFF84C50}">
      <dgm:prSet/>
      <dgm:spPr/>
      <dgm:t>
        <a:bodyPr/>
        <a:lstStyle/>
        <a:p>
          <a:endParaRPr lang="es-ES"/>
        </a:p>
      </dgm:t>
    </dgm:pt>
    <dgm:pt modelId="{D705CCE4-B330-43D8-86A9-7FBA8B70EF8C}" type="sibTrans" cxnId="{CBC4A34A-81A3-4E11-B382-75D5EFF84C50}">
      <dgm:prSet/>
      <dgm:spPr/>
      <dgm:t>
        <a:bodyPr/>
        <a:lstStyle/>
        <a:p>
          <a:endParaRPr lang="es-ES"/>
        </a:p>
      </dgm:t>
    </dgm:pt>
    <dgm:pt modelId="{ECB6D172-D966-4AF5-A67F-EF6E19F31AB9}" type="pres">
      <dgm:prSet presAssocID="{F5E32B5A-2215-4069-A9C9-0212EBCCBEAD}" presName="composite" presStyleCnt="0">
        <dgm:presLayoutVars>
          <dgm:chMax val="3"/>
          <dgm:animLvl val="lvl"/>
          <dgm:resizeHandles val="exact"/>
        </dgm:presLayoutVars>
      </dgm:prSet>
      <dgm:spPr/>
      <dgm:t>
        <a:bodyPr/>
        <a:lstStyle/>
        <a:p>
          <a:endParaRPr lang="es-ES"/>
        </a:p>
      </dgm:t>
    </dgm:pt>
    <dgm:pt modelId="{1D436660-8E07-4F94-98E9-7BD3A0EF49D3}" type="pres">
      <dgm:prSet presAssocID="{BB23E35C-9951-44CC-B6A9-3360F5EBBBCA}" presName="gear1" presStyleLbl="node1" presStyleIdx="0" presStyleCnt="3">
        <dgm:presLayoutVars>
          <dgm:chMax val="1"/>
          <dgm:bulletEnabled val="1"/>
        </dgm:presLayoutVars>
      </dgm:prSet>
      <dgm:spPr/>
      <dgm:t>
        <a:bodyPr/>
        <a:lstStyle/>
        <a:p>
          <a:endParaRPr lang="es-ES"/>
        </a:p>
      </dgm:t>
    </dgm:pt>
    <dgm:pt modelId="{B13589C6-73A2-4472-B894-73139F13BDD6}" type="pres">
      <dgm:prSet presAssocID="{BB23E35C-9951-44CC-B6A9-3360F5EBBBCA}" presName="gear1srcNode" presStyleLbl="node1" presStyleIdx="0" presStyleCnt="3"/>
      <dgm:spPr/>
      <dgm:t>
        <a:bodyPr/>
        <a:lstStyle/>
        <a:p>
          <a:endParaRPr lang="es-ES"/>
        </a:p>
      </dgm:t>
    </dgm:pt>
    <dgm:pt modelId="{B0A505CA-C871-442C-ADAD-B97FA8E6633C}" type="pres">
      <dgm:prSet presAssocID="{BB23E35C-9951-44CC-B6A9-3360F5EBBBCA}" presName="gear1dstNode" presStyleLbl="node1" presStyleIdx="0" presStyleCnt="3"/>
      <dgm:spPr/>
      <dgm:t>
        <a:bodyPr/>
        <a:lstStyle/>
        <a:p>
          <a:endParaRPr lang="es-ES"/>
        </a:p>
      </dgm:t>
    </dgm:pt>
    <dgm:pt modelId="{3EE0945A-3D8A-413F-AFC9-AC0B62D25808}" type="pres">
      <dgm:prSet presAssocID="{8329EC77-39C6-4E54-A3A9-DA98CA466FAA}" presName="gear2" presStyleLbl="node1" presStyleIdx="1" presStyleCnt="3">
        <dgm:presLayoutVars>
          <dgm:chMax val="1"/>
          <dgm:bulletEnabled val="1"/>
        </dgm:presLayoutVars>
      </dgm:prSet>
      <dgm:spPr/>
      <dgm:t>
        <a:bodyPr/>
        <a:lstStyle/>
        <a:p>
          <a:endParaRPr lang="es-ES"/>
        </a:p>
      </dgm:t>
    </dgm:pt>
    <dgm:pt modelId="{C280B85B-40FB-4DCD-B6C8-9C61A6B44C9A}" type="pres">
      <dgm:prSet presAssocID="{8329EC77-39C6-4E54-A3A9-DA98CA466FAA}" presName="gear2srcNode" presStyleLbl="node1" presStyleIdx="1" presStyleCnt="3"/>
      <dgm:spPr/>
      <dgm:t>
        <a:bodyPr/>
        <a:lstStyle/>
        <a:p>
          <a:endParaRPr lang="es-ES"/>
        </a:p>
      </dgm:t>
    </dgm:pt>
    <dgm:pt modelId="{F830D30E-A7E5-474F-A08D-D9E57D7C94B3}" type="pres">
      <dgm:prSet presAssocID="{8329EC77-39C6-4E54-A3A9-DA98CA466FAA}" presName="gear2dstNode" presStyleLbl="node1" presStyleIdx="1" presStyleCnt="3"/>
      <dgm:spPr/>
      <dgm:t>
        <a:bodyPr/>
        <a:lstStyle/>
        <a:p>
          <a:endParaRPr lang="es-ES"/>
        </a:p>
      </dgm:t>
    </dgm:pt>
    <dgm:pt modelId="{6DF23A68-0BB2-446E-BB27-C8207507D760}" type="pres">
      <dgm:prSet presAssocID="{2E82803F-B6C4-4BD2-9584-B47765DE320D}" presName="gear3" presStyleLbl="node1" presStyleIdx="2" presStyleCnt="3"/>
      <dgm:spPr/>
      <dgm:t>
        <a:bodyPr/>
        <a:lstStyle/>
        <a:p>
          <a:endParaRPr lang="es-ES"/>
        </a:p>
      </dgm:t>
    </dgm:pt>
    <dgm:pt modelId="{EC77D9F7-CCBB-4AEA-BE25-4A15B99CA215}" type="pres">
      <dgm:prSet presAssocID="{2E82803F-B6C4-4BD2-9584-B47765DE320D}" presName="gear3tx" presStyleLbl="node1" presStyleIdx="2" presStyleCnt="3">
        <dgm:presLayoutVars>
          <dgm:chMax val="1"/>
          <dgm:bulletEnabled val="1"/>
        </dgm:presLayoutVars>
      </dgm:prSet>
      <dgm:spPr/>
      <dgm:t>
        <a:bodyPr/>
        <a:lstStyle/>
        <a:p>
          <a:endParaRPr lang="es-ES"/>
        </a:p>
      </dgm:t>
    </dgm:pt>
    <dgm:pt modelId="{54C213B3-919D-4329-87E8-DB2E195459B8}" type="pres">
      <dgm:prSet presAssocID="{2E82803F-B6C4-4BD2-9584-B47765DE320D}" presName="gear3srcNode" presStyleLbl="node1" presStyleIdx="2" presStyleCnt="3"/>
      <dgm:spPr/>
      <dgm:t>
        <a:bodyPr/>
        <a:lstStyle/>
        <a:p>
          <a:endParaRPr lang="es-ES"/>
        </a:p>
      </dgm:t>
    </dgm:pt>
    <dgm:pt modelId="{95B37AB6-96ED-4669-BE79-1F14743F2D72}" type="pres">
      <dgm:prSet presAssocID="{2E82803F-B6C4-4BD2-9584-B47765DE320D}" presName="gear3dstNode" presStyleLbl="node1" presStyleIdx="2" presStyleCnt="3"/>
      <dgm:spPr/>
      <dgm:t>
        <a:bodyPr/>
        <a:lstStyle/>
        <a:p>
          <a:endParaRPr lang="es-ES"/>
        </a:p>
      </dgm:t>
    </dgm:pt>
    <dgm:pt modelId="{B0C05436-3B45-449A-AE81-AE43F9EB330B}" type="pres">
      <dgm:prSet presAssocID="{C88593E5-15A0-47BC-82CE-94C1C9543D3B}" presName="connector1" presStyleLbl="sibTrans2D1" presStyleIdx="0" presStyleCnt="3"/>
      <dgm:spPr/>
      <dgm:t>
        <a:bodyPr/>
        <a:lstStyle/>
        <a:p>
          <a:endParaRPr lang="es-ES"/>
        </a:p>
      </dgm:t>
    </dgm:pt>
    <dgm:pt modelId="{B32B5624-35BB-4E0F-8BF3-DE4A0A449B06}" type="pres">
      <dgm:prSet presAssocID="{0412169E-67CD-463D-ACEE-034E1F021642}" presName="connector2" presStyleLbl="sibTrans2D1" presStyleIdx="1" presStyleCnt="3"/>
      <dgm:spPr/>
      <dgm:t>
        <a:bodyPr/>
        <a:lstStyle/>
        <a:p>
          <a:endParaRPr lang="es-ES"/>
        </a:p>
      </dgm:t>
    </dgm:pt>
    <dgm:pt modelId="{9F924916-43E9-49E8-A72E-AD4D7E329B72}" type="pres">
      <dgm:prSet presAssocID="{9F1A344C-2938-4D5F-957E-92475236698C}" presName="connector3" presStyleLbl="sibTrans2D1" presStyleIdx="2" presStyleCnt="3"/>
      <dgm:spPr/>
      <dgm:t>
        <a:bodyPr/>
        <a:lstStyle/>
        <a:p>
          <a:endParaRPr lang="es-ES"/>
        </a:p>
      </dgm:t>
    </dgm:pt>
  </dgm:ptLst>
  <dgm:cxnLst>
    <dgm:cxn modelId="{0ADDD8BB-7397-49EE-BA29-FE5087F5938A}" type="presOf" srcId="{8329EC77-39C6-4E54-A3A9-DA98CA466FAA}" destId="{C280B85B-40FB-4DCD-B6C8-9C61A6B44C9A}" srcOrd="1" destOrd="0" presId="urn:microsoft.com/office/officeart/2005/8/layout/gear1"/>
    <dgm:cxn modelId="{5EE7470E-4912-4200-BC40-6521128A2E5F}" type="presOf" srcId="{F5E32B5A-2215-4069-A9C9-0212EBCCBEAD}" destId="{ECB6D172-D966-4AF5-A67F-EF6E19F31AB9}" srcOrd="0" destOrd="0" presId="urn:microsoft.com/office/officeart/2005/8/layout/gear1"/>
    <dgm:cxn modelId="{FC565DB9-5300-477C-91DF-ADBDCC4A3C69}" type="presOf" srcId="{2E82803F-B6C4-4BD2-9584-B47765DE320D}" destId="{EC77D9F7-CCBB-4AEA-BE25-4A15B99CA215}" srcOrd="1" destOrd="0" presId="urn:microsoft.com/office/officeart/2005/8/layout/gear1"/>
    <dgm:cxn modelId="{681AD1A2-58B0-4BF0-9B62-5D415E6C7F34}" type="presOf" srcId="{8329EC77-39C6-4E54-A3A9-DA98CA466FAA}" destId="{3EE0945A-3D8A-413F-AFC9-AC0B62D25808}" srcOrd="0" destOrd="0" presId="urn:microsoft.com/office/officeart/2005/8/layout/gear1"/>
    <dgm:cxn modelId="{7F03A431-1AED-41A5-A7D9-80D15684FF9A}" type="presOf" srcId="{9F1A344C-2938-4D5F-957E-92475236698C}" destId="{9F924916-43E9-49E8-A72E-AD4D7E329B72}" srcOrd="0" destOrd="0" presId="urn:microsoft.com/office/officeart/2005/8/layout/gear1"/>
    <dgm:cxn modelId="{F36D4514-CEFE-4DB7-86BE-E61D24AA3E7D}" type="presOf" srcId="{0412169E-67CD-463D-ACEE-034E1F021642}" destId="{B32B5624-35BB-4E0F-8BF3-DE4A0A449B06}" srcOrd="0" destOrd="0" presId="urn:microsoft.com/office/officeart/2005/8/layout/gear1"/>
    <dgm:cxn modelId="{E7405FC9-C4A2-4717-AC2A-DB3FCE078CF5}" srcId="{F5E32B5A-2215-4069-A9C9-0212EBCCBEAD}" destId="{BB23E35C-9951-44CC-B6A9-3360F5EBBBCA}" srcOrd="0" destOrd="0" parTransId="{2E36887C-EBE4-4EF2-AD81-BC2D41DE9EEC}" sibTransId="{C88593E5-15A0-47BC-82CE-94C1C9543D3B}"/>
    <dgm:cxn modelId="{D5964C3E-93AB-48DF-ABC4-E7A41E12CCD3}" type="presOf" srcId="{2E82803F-B6C4-4BD2-9584-B47765DE320D}" destId="{95B37AB6-96ED-4669-BE79-1F14743F2D72}" srcOrd="3" destOrd="0" presId="urn:microsoft.com/office/officeart/2005/8/layout/gear1"/>
    <dgm:cxn modelId="{7112EFF6-C5A8-45B9-96A5-351045B532E3}" type="presOf" srcId="{BB23E35C-9951-44CC-B6A9-3360F5EBBBCA}" destId="{B13589C6-73A2-4472-B894-73139F13BDD6}" srcOrd="1" destOrd="0" presId="urn:microsoft.com/office/officeart/2005/8/layout/gear1"/>
    <dgm:cxn modelId="{A830C48B-0D7E-4C90-9C97-A61996F07BBD}" type="presOf" srcId="{8329EC77-39C6-4E54-A3A9-DA98CA466FAA}" destId="{F830D30E-A7E5-474F-A08D-D9E57D7C94B3}" srcOrd="2" destOrd="0" presId="urn:microsoft.com/office/officeart/2005/8/layout/gear1"/>
    <dgm:cxn modelId="{DCC0CF05-7B1C-4661-AD45-9E4F7B210E30}" type="presOf" srcId="{BB23E35C-9951-44CC-B6A9-3360F5EBBBCA}" destId="{1D436660-8E07-4F94-98E9-7BD3A0EF49D3}" srcOrd="0" destOrd="0" presId="urn:microsoft.com/office/officeart/2005/8/layout/gear1"/>
    <dgm:cxn modelId="{D60409BA-B59C-4FEA-B029-60A07BD99B94}" type="presOf" srcId="{C88593E5-15A0-47BC-82CE-94C1C9543D3B}" destId="{B0C05436-3B45-449A-AE81-AE43F9EB330B}" srcOrd="0" destOrd="0" presId="urn:microsoft.com/office/officeart/2005/8/layout/gear1"/>
    <dgm:cxn modelId="{CE65C23E-9111-4D90-A579-72D869DEB718}" type="presOf" srcId="{2E82803F-B6C4-4BD2-9584-B47765DE320D}" destId="{54C213B3-919D-4329-87E8-DB2E195459B8}" srcOrd="2" destOrd="0" presId="urn:microsoft.com/office/officeart/2005/8/layout/gear1"/>
    <dgm:cxn modelId="{CBC4A34A-81A3-4E11-B382-75D5EFF84C50}" srcId="{F5E32B5A-2215-4069-A9C9-0212EBCCBEAD}" destId="{914E274D-729F-4747-8270-242E8309017D}" srcOrd="3" destOrd="0" parTransId="{7DE574E5-6747-4D43-AFBF-C4B8F3DBE8CB}" sibTransId="{D705CCE4-B330-43D8-86A9-7FBA8B70EF8C}"/>
    <dgm:cxn modelId="{28DD8EB1-0945-498E-AAAD-D59A9BBB1653}" srcId="{F5E32B5A-2215-4069-A9C9-0212EBCCBEAD}" destId="{2E82803F-B6C4-4BD2-9584-B47765DE320D}" srcOrd="2" destOrd="0" parTransId="{C723BB99-0A69-4555-B8FD-38D2775E836D}" sibTransId="{9F1A344C-2938-4D5F-957E-92475236698C}"/>
    <dgm:cxn modelId="{9566534A-B035-454E-B4C8-468F1553F9EC}" srcId="{F5E32B5A-2215-4069-A9C9-0212EBCCBEAD}" destId="{8329EC77-39C6-4E54-A3A9-DA98CA466FAA}" srcOrd="1" destOrd="0" parTransId="{FBAAA5EB-759E-46F3-8AED-5FD7B7D23540}" sibTransId="{0412169E-67CD-463D-ACEE-034E1F021642}"/>
    <dgm:cxn modelId="{D91D2F77-1DFC-43ED-80B9-876EE1CFFF4E}" type="presOf" srcId="{BB23E35C-9951-44CC-B6A9-3360F5EBBBCA}" destId="{B0A505CA-C871-442C-ADAD-B97FA8E6633C}" srcOrd="2" destOrd="0" presId="urn:microsoft.com/office/officeart/2005/8/layout/gear1"/>
    <dgm:cxn modelId="{DEAF0763-986A-4364-A863-CBE3C40EF156}" type="presOf" srcId="{2E82803F-B6C4-4BD2-9584-B47765DE320D}" destId="{6DF23A68-0BB2-446E-BB27-C8207507D760}" srcOrd="0" destOrd="0" presId="urn:microsoft.com/office/officeart/2005/8/layout/gear1"/>
    <dgm:cxn modelId="{E65531D5-85B8-47F5-8E7E-6CF065FBD01C}" type="presParOf" srcId="{ECB6D172-D966-4AF5-A67F-EF6E19F31AB9}" destId="{1D436660-8E07-4F94-98E9-7BD3A0EF49D3}" srcOrd="0" destOrd="0" presId="urn:microsoft.com/office/officeart/2005/8/layout/gear1"/>
    <dgm:cxn modelId="{92012E6D-B476-4C7D-9DE5-21C28E135DEC}" type="presParOf" srcId="{ECB6D172-D966-4AF5-A67F-EF6E19F31AB9}" destId="{B13589C6-73A2-4472-B894-73139F13BDD6}" srcOrd="1" destOrd="0" presId="urn:microsoft.com/office/officeart/2005/8/layout/gear1"/>
    <dgm:cxn modelId="{9EABC021-C5E5-44CC-9D66-8782D24CE728}" type="presParOf" srcId="{ECB6D172-D966-4AF5-A67F-EF6E19F31AB9}" destId="{B0A505CA-C871-442C-ADAD-B97FA8E6633C}" srcOrd="2" destOrd="0" presId="urn:microsoft.com/office/officeart/2005/8/layout/gear1"/>
    <dgm:cxn modelId="{F2CB371E-15AD-4625-A475-2A2C66238316}" type="presParOf" srcId="{ECB6D172-D966-4AF5-A67F-EF6E19F31AB9}" destId="{3EE0945A-3D8A-413F-AFC9-AC0B62D25808}" srcOrd="3" destOrd="0" presId="urn:microsoft.com/office/officeart/2005/8/layout/gear1"/>
    <dgm:cxn modelId="{62EEC58C-0AC8-409E-9ACB-DF7A2E130BF3}" type="presParOf" srcId="{ECB6D172-D966-4AF5-A67F-EF6E19F31AB9}" destId="{C280B85B-40FB-4DCD-B6C8-9C61A6B44C9A}" srcOrd="4" destOrd="0" presId="urn:microsoft.com/office/officeart/2005/8/layout/gear1"/>
    <dgm:cxn modelId="{46BED3BA-B9F1-4A6F-A130-7854C3BEC9FE}" type="presParOf" srcId="{ECB6D172-D966-4AF5-A67F-EF6E19F31AB9}" destId="{F830D30E-A7E5-474F-A08D-D9E57D7C94B3}" srcOrd="5" destOrd="0" presId="urn:microsoft.com/office/officeart/2005/8/layout/gear1"/>
    <dgm:cxn modelId="{CB1FC289-FF40-40A9-AE25-281DF1026D71}" type="presParOf" srcId="{ECB6D172-D966-4AF5-A67F-EF6E19F31AB9}" destId="{6DF23A68-0BB2-446E-BB27-C8207507D760}" srcOrd="6" destOrd="0" presId="urn:microsoft.com/office/officeart/2005/8/layout/gear1"/>
    <dgm:cxn modelId="{8651D638-6420-4F9E-AD31-9647E45316DD}" type="presParOf" srcId="{ECB6D172-D966-4AF5-A67F-EF6E19F31AB9}" destId="{EC77D9F7-CCBB-4AEA-BE25-4A15B99CA215}" srcOrd="7" destOrd="0" presId="urn:microsoft.com/office/officeart/2005/8/layout/gear1"/>
    <dgm:cxn modelId="{E4771BBE-C4CB-437C-AF6F-BBFD988F599F}" type="presParOf" srcId="{ECB6D172-D966-4AF5-A67F-EF6E19F31AB9}" destId="{54C213B3-919D-4329-87E8-DB2E195459B8}" srcOrd="8" destOrd="0" presId="urn:microsoft.com/office/officeart/2005/8/layout/gear1"/>
    <dgm:cxn modelId="{4CA1B437-D37C-4016-9C04-764B6831A25F}" type="presParOf" srcId="{ECB6D172-D966-4AF5-A67F-EF6E19F31AB9}" destId="{95B37AB6-96ED-4669-BE79-1F14743F2D72}" srcOrd="9" destOrd="0" presId="urn:microsoft.com/office/officeart/2005/8/layout/gear1"/>
    <dgm:cxn modelId="{31F60302-BCAA-4EB6-9638-4C618D9A94DD}" type="presParOf" srcId="{ECB6D172-D966-4AF5-A67F-EF6E19F31AB9}" destId="{B0C05436-3B45-449A-AE81-AE43F9EB330B}" srcOrd="10" destOrd="0" presId="urn:microsoft.com/office/officeart/2005/8/layout/gear1"/>
    <dgm:cxn modelId="{6881A4D4-BBCF-462D-9CAD-015BF3CD6E81}" type="presParOf" srcId="{ECB6D172-D966-4AF5-A67F-EF6E19F31AB9}" destId="{B32B5624-35BB-4E0F-8BF3-DE4A0A449B06}" srcOrd="11" destOrd="0" presId="urn:microsoft.com/office/officeart/2005/8/layout/gear1"/>
    <dgm:cxn modelId="{E3F1BB94-8CF7-4B02-B1B2-A9AB383C9384}" type="presParOf" srcId="{ECB6D172-D966-4AF5-A67F-EF6E19F31AB9}" destId="{9F924916-43E9-49E8-A72E-AD4D7E329B72}"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47AB52-1EAF-4767-B0E6-5E33BFB32F8B}" type="doc">
      <dgm:prSet loTypeId="urn:microsoft.com/office/officeart/2005/8/layout/bList2" loCatId="list" qsTypeId="urn:microsoft.com/office/officeart/2005/8/quickstyle/simple1" qsCatId="simple" csTypeId="urn:microsoft.com/office/officeart/2005/8/colors/accent1_5" csCatId="accent1" phldr="1"/>
      <dgm:spPr/>
      <dgm:t>
        <a:bodyPr/>
        <a:lstStyle/>
        <a:p>
          <a:endParaRPr lang="es-ES"/>
        </a:p>
      </dgm:t>
    </dgm:pt>
    <dgm:pt modelId="{9125D6EF-206B-4A57-BC56-CB8FBFE8D5DF}">
      <dgm:prSet/>
      <dgm:spPr/>
      <dgm:t>
        <a:bodyPr/>
        <a:lstStyle/>
        <a:p>
          <a:pPr rtl="0"/>
          <a:r>
            <a:rPr lang="en-US" dirty="0" smtClean="0"/>
            <a:t>More cost effective and stable airspace configuration planning</a:t>
          </a:r>
          <a:endParaRPr lang="es-ES" dirty="0"/>
        </a:p>
      </dgm:t>
    </dgm:pt>
    <dgm:pt modelId="{DD27921A-2162-4CF6-9B2B-3C170A50D99C}" type="parTrans" cxnId="{5B28BCC0-E2DD-45EE-8C65-ABDFA56A6690}">
      <dgm:prSet/>
      <dgm:spPr/>
      <dgm:t>
        <a:bodyPr/>
        <a:lstStyle/>
        <a:p>
          <a:endParaRPr lang="es-ES"/>
        </a:p>
      </dgm:t>
    </dgm:pt>
    <dgm:pt modelId="{77C81B5A-3BE8-4DFA-8271-5A05F39D3D4E}" type="sibTrans" cxnId="{5B28BCC0-E2DD-45EE-8C65-ABDFA56A6690}">
      <dgm:prSet/>
      <dgm:spPr/>
      <dgm:t>
        <a:bodyPr/>
        <a:lstStyle/>
        <a:p>
          <a:endParaRPr lang="es-ES"/>
        </a:p>
      </dgm:t>
    </dgm:pt>
    <dgm:pt modelId="{796A8A7A-F454-4C2E-BCF6-EA6874C8592F}">
      <dgm:prSet/>
      <dgm:spPr/>
      <dgm:t>
        <a:bodyPr/>
        <a:lstStyle/>
        <a:p>
          <a:pPr rtl="0"/>
          <a:r>
            <a:rPr lang="es-ES" dirty="0" err="1" smtClean="0"/>
            <a:t>Cost-efficiency</a:t>
          </a:r>
          <a:endParaRPr lang="es-ES" dirty="0"/>
        </a:p>
      </dgm:t>
    </dgm:pt>
    <dgm:pt modelId="{00F93D3E-7C98-476A-8D0D-2F6100858C4F}" type="parTrans" cxnId="{49D94263-9C57-4C9A-B5DD-42C6F3153857}">
      <dgm:prSet/>
      <dgm:spPr/>
      <dgm:t>
        <a:bodyPr/>
        <a:lstStyle/>
        <a:p>
          <a:endParaRPr lang="es-ES"/>
        </a:p>
      </dgm:t>
    </dgm:pt>
    <dgm:pt modelId="{9FF54EB6-6101-4889-AA8C-BB58FC57B669}" type="sibTrans" cxnId="{49D94263-9C57-4C9A-B5DD-42C6F3153857}">
      <dgm:prSet/>
      <dgm:spPr/>
      <dgm:t>
        <a:bodyPr/>
        <a:lstStyle/>
        <a:p>
          <a:endParaRPr lang="es-ES"/>
        </a:p>
      </dgm:t>
    </dgm:pt>
    <dgm:pt modelId="{BFF0C4F9-2EF2-4694-B50D-D40D0DDE3AF4}">
      <dgm:prSet/>
      <dgm:spPr/>
      <dgm:t>
        <a:bodyPr/>
        <a:lstStyle/>
        <a:p>
          <a:pPr rtl="0"/>
          <a:r>
            <a:rPr lang="en-GB" dirty="0" smtClean="0"/>
            <a:t>Capacity</a:t>
          </a:r>
          <a:endParaRPr lang="es-ES" dirty="0"/>
        </a:p>
      </dgm:t>
    </dgm:pt>
    <dgm:pt modelId="{BFAD9B17-24F1-49B1-8EB9-DE5B0E02D593}" type="sibTrans" cxnId="{2BF37EBB-1789-4FE6-8217-E4D6AC5DF9BA}">
      <dgm:prSet/>
      <dgm:spPr/>
      <dgm:t>
        <a:bodyPr/>
        <a:lstStyle/>
        <a:p>
          <a:endParaRPr lang="es-ES"/>
        </a:p>
      </dgm:t>
    </dgm:pt>
    <dgm:pt modelId="{5928C213-8B47-4FB9-82C3-82886BD6E8C1}" type="parTrans" cxnId="{2BF37EBB-1789-4FE6-8217-E4D6AC5DF9BA}">
      <dgm:prSet/>
      <dgm:spPr/>
      <dgm:t>
        <a:bodyPr/>
        <a:lstStyle/>
        <a:p>
          <a:endParaRPr lang="es-ES"/>
        </a:p>
      </dgm:t>
    </dgm:pt>
    <dgm:pt modelId="{0A594B24-63CD-499A-80F7-87B79937952A}">
      <dgm:prSet/>
      <dgm:spPr/>
      <dgm:t>
        <a:bodyPr/>
        <a:lstStyle/>
        <a:p>
          <a:r>
            <a:rPr lang="en-GB" dirty="0" smtClean="0"/>
            <a:t>Better </a:t>
          </a:r>
          <a:r>
            <a:rPr lang="en-GB" dirty="0"/>
            <a:t>detection rates for overloads. </a:t>
          </a:r>
          <a:endParaRPr lang="es-ES" dirty="0"/>
        </a:p>
      </dgm:t>
    </dgm:pt>
    <dgm:pt modelId="{59B696E6-768A-47E0-8722-CDD8740A620B}" type="parTrans" cxnId="{07DC1B47-56A9-453C-BDE9-09B80A7F44B9}">
      <dgm:prSet/>
      <dgm:spPr/>
      <dgm:t>
        <a:bodyPr/>
        <a:lstStyle/>
        <a:p>
          <a:endParaRPr lang="es-ES"/>
        </a:p>
      </dgm:t>
    </dgm:pt>
    <dgm:pt modelId="{E26BC721-06AD-4461-B449-E00491746166}" type="sibTrans" cxnId="{07DC1B47-56A9-453C-BDE9-09B80A7F44B9}">
      <dgm:prSet/>
      <dgm:spPr/>
      <dgm:t>
        <a:bodyPr/>
        <a:lstStyle/>
        <a:p>
          <a:endParaRPr lang="es-ES"/>
        </a:p>
      </dgm:t>
    </dgm:pt>
    <dgm:pt modelId="{81E15C07-ED10-4E9B-85F7-BC3E3F246F53}">
      <dgm:prSet/>
      <dgm:spPr/>
      <dgm:t>
        <a:bodyPr/>
        <a:lstStyle/>
        <a:p>
          <a:r>
            <a:rPr lang="en-US" dirty="0" smtClean="0"/>
            <a:t>Reduction of capacity buffers.</a:t>
          </a:r>
          <a:endParaRPr lang="es-ES" dirty="0"/>
        </a:p>
      </dgm:t>
    </dgm:pt>
    <dgm:pt modelId="{CCFBDAE7-BBD2-42C6-80D2-4E07E821AF2E}" type="parTrans" cxnId="{12D53F2D-347A-44E3-B103-AEF09480D621}">
      <dgm:prSet/>
      <dgm:spPr/>
      <dgm:t>
        <a:bodyPr/>
        <a:lstStyle/>
        <a:p>
          <a:endParaRPr lang="es-ES"/>
        </a:p>
      </dgm:t>
    </dgm:pt>
    <dgm:pt modelId="{6B3F9657-DBFB-4132-9154-E014493A7AB0}" type="sibTrans" cxnId="{12D53F2D-347A-44E3-B103-AEF09480D621}">
      <dgm:prSet/>
      <dgm:spPr/>
      <dgm:t>
        <a:bodyPr/>
        <a:lstStyle/>
        <a:p>
          <a:endParaRPr lang="es-ES"/>
        </a:p>
      </dgm:t>
    </dgm:pt>
    <dgm:pt modelId="{48271B1E-9B09-4ED4-B883-D3D20664FD3E}">
      <dgm:prSet/>
      <dgm:spPr/>
      <dgm:t>
        <a:bodyPr/>
        <a:lstStyle/>
        <a:p>
          <a:r>
            <a:rPr lang="en-GB" dirty="0" smtClean="0"/>
            <a:t>Reduced number of sectors and aircraft per sector</a:t>
          </a:r>
          <a:endParaRPr lang="es-ES" dirty="0"/>
        </a:p>
      </dgm:t>
    </dgm:pt>
    <dgm:pt modelId="{50774631-5B06-4EC5-B4E1-F78209FA00AE}" type="parTrans" cxnId="{2124DF1D-FE8A-4344-8B61-273BA7A05925}">
      <dgm:prSet/>
      <dgm:spPr/>
      <dgm:t>
        <a:bodyPr/>
        <a:lstStyle/>
        <a:p>
          <a:endParaRPr lang="es-ES"/>
        </a:p>
      </dgm:t>
    </dgm:pt>
    <dgm:pt modelId="{F3424954-7FC8-4494-B09F-276396430AA6}" type="sibTrans" cxnId="{2124DF1D-FE8A-4344-8B61-273BA7A05925}">
      <dgm:prSet/>
      <dgm:spPr/>
      <dgm:t>
        <a:bodyPr/>
        <a:lstStyle/>
        <a:p>
          <a:endParaRPr lang="es-ES"/>
        </a:p>
      </dgm:t>
    </dgm:pt>
    <dgm:pt modelId="{FEF91D54-F84C-487A-996D-58253E7D67B9}">
      <dgm:prSet/>
      <dgm:spPr/>
      <dgm:t>
        <a:bodyPr/>
        <a:lstStyle/>
        <a:p>
          <a:r>
            <a:rPr lang="en-GB" dirty="0" smtClean="0"/>
            <a:t>More balanced workload</a:t>
          </a:r>
          <a:endParaRPr lang="es-ES" dirty="0"/>
        </a:p>
      </dgm:t>
    </dgm:pt>
    <dgm:pt modelId="{E38A6F72-ED83-4FEC-8CE1-19A99DB8A8F7}" type="parTrans" cxnId="{0C9CD1D6-ABDF-4C6F-8DA4-6513EF31F4C8}">
      <dgm:prSet/>
      <dgm:spPr/>
      <dgm:t>
        <a:bodyPr/>
        <a:lstStyle/>
        <a:p>
          <a:endParaRPr lang="es-ES"/>
        </a:p>
      </dgm:t>
    </dgm:pt>
    <dgm:pt modelId="{FB133EAE-EFE5-49BD-9E0B-D670252FD1AC}" type="sibTrans" cxnId="{0C9CD1D6-ABDF-4C6F-8DA4-6513EF31F4C8}">
      <dgm:prSet/>
      <dgm:spPr/>
      <dgm:t>
        <a:bodyPr/>
        <a:lstStyle/>
        <a:p>
          <a:endParaRPr lang="es-ES"/>
        </a:p>
      </dgm:t>
    </dgm:pt>
    <dgm:pt modelId="{555540B2-104E-4EEB-9DF0-B84231E9763D}">
      <dgm:prSet/>
      <dgm:spPr/>
      <dgm:t>
        <a:bodyPr/>
        <a:lstStyle/>
        <a:p>
          <a:r>
            <a:rPr lang="en-GB" dirty="0" smtClean="0"/>
            <a:t>The </a:t>
          </a:r>
          <a:r>
            <a:rPr lang="en-GB" dirty="0"/>
            <a:t>remaining hotspots are better mitigated. </a:t>
          </a:r>
          <a:endParaRPr lang="es-ES" dirty="0"/>
        </a:p>
      </dgm:t>
    </dgm:pt>
    <dgm:pt modelId="{795B04C3-7A45-4409-938B-3D656CB317DC}" type="parTrans" cxnId="{45F2C180-EBA0-4264-83B2-5C4209D79713}">
      <dgm:prSet/>
      <dgm:spPr/>
      <dgm:t>
        <a:bodyPr/>
        <a:lstStyle/>
        <a:p>
          <a:endParaRPr lang="es-ES"/>
        </a:p>
      </dgm:t>
    </dgm:pt>
    <dgm:pt modelId="{76DFAA4A-4BC7-4925-9696-0C818912E503}" type="sibTrans" cxnId="{45F2C180-EBA0-4264-83B2-5C4209D79713}">
      <dgm:prSet/>
      <dgm:spPr/>
      <dgm:t>
        <a:bodyPr/>
        <a:lstStyle/>
        <a:p>
          <a:endParaRPr lang="es-ES"/>
        </a:p>
      </dgm:t>
    </dgm:pt>
    <dgm:pt modelId="{2E42AD79-D8A0-4E1B-99AC-41965634280E}">
      <dgm:prSet/>
      <dgm:spPr/>
      <dgm:t>
        <a:bodyPr/>
        <a:lstStyle/>
        <a:p>
          <a:r>
            <a:rPr lang="es-ES" dirty="0" smtClean="0"/>
            <a:t>Safety</a:t>
          </a:r>
          <a:endParaRPr lang="es-ES" dirty="0"/>
        </a:p>
      </dgm:t>
    </dgm:pt>
    <dgm:pt modelId="{4FBF271E-F2FB-4954-BC42-06616657EF41}" type="parTrans" cxnId="{59233A0F-9AEF-4939-BE25-F1D44B978637}">
      <dgm:prSet/>
      <dgm:spPr/>
      <dgm:t>
        <a:bodyPr/>
        <a:lstStyle/>
        <a:p>
          <a:endParaRPr lang="es-ES"/>
        </a:p>
      </dgm:t>
    </dgm:pt>
    <dgm:pt modelId="{3B32C850-8916-4FC1-82B9-7A259A0BCCE6}" type="sibTrans" cxnId="{59233A0F-9AEF-4939-BE25-F1D44B978637}">
      <dgm:prSet/>
      <dgm:spPr/>
      <dgm:t>
        <a:bodyPr/>
        <a:lstStyle/>
        <a:p>
          <a:endParaRPr lang="es-ES"/>
        </a:p>
      </dgm:t>
    </dgm:pt>
    <dgm:pt modelId="{2A7C0557-C70B-4528-8C71-C60F29BFCAEA}">
      <dgm:prSet/>
      <dgm:spPr/>
      <dgm:t>
        <a:bodyPr/>
        <a:lstStyle/>
        <a:p>
          <a:pPr rtl="0"/>
          <a:r>
            <a:rPr lang="en-GB" dirty="0" smtClean="0"/>
            <a:t>Equal or reduced number of conflict and conflict severity</a:t>
          </a:r>
          <a:endParaRPr lang="es-ES" dirty="0"/>
        </a:p>
      </dgm:t>
    </dgm:pt>
    <dgm:pt modelId="{0D2857E5-8164-4267-8D6F-545163AA343D}" type="parTrans" cxnId="{E923DD7F-3DF3-44B3-8EB0-33B24A990F23}">
      <dgm:prSet/>
      <dgm:spPr/>
      <dgm:t>
        <a:bodyPr/>
        <a:lstStyle/>
        <a:p>
          <a:endParaRPr lang="es-ES"/>
        </a:p>
      </dgm:t>
    </dgm:pt>
    <dgm:pt modelId="{769EE37A-7F22-4E76-BED6-9DF762F12F3C}" type="sibTrans" cxnId="{E923DD7F-3DF3-44B3-8EB0-33B24A990F23}">
      <dgm:prSet/>
      <dgm:spPr/>
      <dgm:t>
        <a:bodyPr/>
        <a:lstStyle/>
        <a:p>
          <a:endParaRPr lang="es-ES"/>
        </a:p>
      </dgm:t>
    </dgm:pt>
    <dgm:pt modelId="{BACD902B-0E2C-4E3E-AE5E-E039C15998D2}">
      <dgm:prSet/>
      <dgm:spPr/>
      <dgm:t>
        <a:bodyPr/>
        <a:lstStyle/>
        <a:p>
          <a:pPr rtl="0"/>
          <a:r>
            <a:rPr lang="es-ES" dirty="0" err="1" smtClean="0"/>
            <a:t>Higher</a:t>
          </a:r>
          <a:r>
            <a:rPr lang="es-ES" dirty="0" smtClean="0"/>
            <a:t> </a:t>
          </a:r>
          <a:r>
            <a:rPr lang="es-ES" dirty="0" err="1" smtClean="0"/>
            <a:t>Flexibility</a:t>
          </a:r>
          <a:r>
            <a:rPr lang="es-ES" dirty="0" smtClean="0"/>
            <a:t> </a:t>
          </a:r>
          <a:r>
            <a:rPr lang="es-ES" dirty="0" err="1" smtClean="0"/>
            <a:t>on</a:t>
          </a:r>
          <a:r>
            <a:rPr lang="es-ES" dirty="0" smtClean="0"/>
            <a:t> the ANSP </a:t>
          </a:r>
          <a:r>
            <a:rPr lang="es-ES" dirty="0" err="1" smtClean="0"/>
            <a:t>strategy</a:t>
          </a:r>
          <a:r>
            <a:rPr lang="es-ES" dirty="0" smtClean="0"/>
            <a:t> </a:t>
          </a:r>
          <a:r>
            <a:rPr lang="es-ES" dirty="0" err="1" smtClean="0"/>
            <a:t>for</a:t>
          </a:r>
          <a:r>
            <a:rPr lang="es-ES" dirty="0" smtClean="0"/>
            <a:t> </a:t>
          </a:r>
          <a:r>
            <a:rPr lang="es-ES" dirty="0" err="1" smtClean="0"/>
            <a:t>airspace</a:t>
          </a:r>
          <a:r>
            <a:rPr lang="es-ES" dirty="0" smtClean="0"/>
            <a:t> </a:t>
          </a:r>
          <a:r>
            <a:rPr lang="es-ES" dirty="0" err="1" smtClean="0"/>
            <a:t>design</a:t>
          </a:r>
          <a:endParaRPr lang="es-ES" dirty="0"/>
        </a:p>
      </dgm:t>
    </dgm:pt>
    <dgm:pt modelId="{B89DC3CE-5300-4008-AACF-0320580C585F}" type="parTrans" cxnId="{2B1C3AFF-33E3-4F3C-A273-3ECE2610C316}">
      <dgm:prSet/>
      <dgm:spPr/>
      <dgm:t>
        <a:bodyPr/>
        <a:lstStyle/>
        <a:p>
          <a:endParaRPr lang="es-ES"/>
        </a:p>
      </dgm:t>
    </dgm:pt>
    <dgm:pt modelId="{95701D00-868E-4E7B-A335-BE0591442252}" type="sibTrans" cxnId="{2B1C3AFF-33E3-4F3C-A273-3ECE2610C316}">
      <dgm:prSet/>
      <dgm:spPr/>
      <dgm:t>
        <a:bodyPr/>
        <a:lstStyle/>
        <a:p>
          <a:endParaRPr lang="es-ES"/>
        </a:p>
      </dgm:t>
    </dgm:pt>
    <dgm:pt modelId="{7A035A94-A18C-416D-9BE6-6C20CAB5D1AB}" type="pres">
      <dgm:prSet presAssocID="{1947AB52-1EAF-4767-B0E6-5E33BFB32F8B}" presName="diagram" presStyleCnt="0">
        <dgm:presLayoutVars>
          <dgm:dir/>
          <dgm:animLvl val="lvl"/>
          <dgm:resizeHandles val="exact"/>
        </dgm:presLayoutVars>
      </dgm:prSet>
      <dgm:spPr/>
      <dgm:t>
        <a:bodyPr/>
        <a:lstStyle/>
        <a:p>
          <a:endParaRPr lang="es-ES"/>
        </a:p>
      </dgm:t>
    </dgm:pt>
    <dgm:pt modelId="{C11361DE-79F7-4EA7-A37C-43E24900635C}" type="pres">
      <dgm:prSet presAssocID="{796A8A7A-F454-4C2E-BCF6-EA6874C8592F}" presName="compNode" presStyleCnt="0"/>
      <dgm:spPr/>
    </dgm:pt>
    <dgm:pt modelId="{9DEC1235-459E-44FF-A4F3-6295A4A2324C}" type="pres">
      <dgm:prSet presAssocID="{796A8A7A-F454-4C2E-BCF6-EA6874C8592F}" presName="childRect" presStyleLbl="bgAcc1" presStyleIdx="0" presStyleCnt="3">
        <dgm:presLayoutVars>
          <dgm:bulletEnabled val="1"/>
        </dgm:presLayoutVars>
      </dgm:prSet>
      <dgm:spPr/>
      <dgm:t>
        <a:bodyPr/>
        <a:lstStyle/>
        <a:p>
          <a:endParaRPr lang="es-ES"/>
        </a:p>
      </dgm:t>
    </dgm:pt>
    <dgm:pt modelId="{0E9B7680-161B-4B2B-B418-F70E95BE80D2}" type="pres">
      <dgm:prSet presAssocID="{796A8A7A-F454-4C2E-BCF6-EA6874C8592F}" presName="parentText" presStyleLbl="node1" presStyleIdx="0" presStyleCnt="0">
        <dgm:presLayoutVars>
          <dgm:chMax val="0"/>
          <dgm:bulletEnabled val="1"/>
        </dgm:presLayoutVars>
      </dgm:prSet>
      <dgm:spPr/>
      <dgm:t>
        <a:bodyPr/>
        <a:lstStyle/>
        <a:p>
          <a:endParaRPr lang="es-ES"/>
        </a:p>
      </dgm:t>
    </dgm:pt>
    <dgm:pt modelId="{CC1F015B-4089-4D4C-A338-5975E2E0965C}" type="pres">
      <dgm:prSet presAssocID="{796A8A7A-F454-4C2E-BCF6-EA6874C8592F}" presName="parentRect" presStyleLbl="alignNode1" presStyleIdx="0" presStyleCnt="3"/>
      <dgm:spPr/>
      <dgm:t>
        <a:bodyPr/>
        <a:lstStyle/>
        <a:p>
          <a:endParaRPr lang="es-ES"/>
        </a:p>
      </dgm:t>
    </dgm:pt>
    <dgm:pt modelId="{F9C2F996-9417-4850-AE87-C6D6BD1D4F45}" type="pres">
      <dgm:prSet presAssocID="{796A8A7A-F454-4C2E-BCF6-EA6874C8592F}" presName="adorn" presStyleLbl="fgAccFollowNode1" presStyleIdx="0" presStyleCnt="3"/>
      <dgm:spPr>
        <a:blipFill rotWithShape="1">
          <a:blip xmlns:r="http://schemas.openxmlformats.org/officeDocument/2006/relationships" r:embed="rId1"/>
          <a:stretch>
            <a:fillRect/>
          </a:stretch>
        </a:blipFill>
      </dgm:spPr>
      <dgm:t>
        <a:bodyPr/>
        <a:lstStyle/>
        <a:p>
          <a:endParaRPr lang="es-ES"/>
        </a:p>
      </dgm:t>
    </dgm:pt>
    <dgm:pt modelId="{2D8EE73C-7D58-4904-A3E2-6CD15B23F11B}" type="pres">
      <dgm:prSet presAssocID="{9FF54EB6-6101-4889-AA8C-BB58FC57B669}" presName="sibTrans" presStyleLbl="sibTrans2D1" presStyleIdx="0" presStyleCnt="0"/>
      <dgm:spPr/>
      <dgm:t>
        <a:bodyPr/>
        <a:lstStyle/>
        <a:p>
          <a:endParaRPr lang="es-ES"/>
        </a:p>
      </dgm:t>
    </dgm:pt>
    <dgm:pt modelId="{9E1744FE-203B-49A4-A36C-F972B9C1F928}" type="pres">
      <dgm:prSet presAssocID="{BFF0C4F9-2EF2-4694-B50D-D40D0DDE3AF4}" presName="compNode" presStyleCnt="0"/>
      <dgm:spPr/>
    </dgm:pt>
    <dgm:pt modelId="{17B02019-B317-49BF-B930-5109173BC793}" type="pres">
      <dgm:prSet presAssocID="{BFF0C4F9-2EF2-4694-B50D-D40D0DDE3AF4}" presName="childRect" presStyleLbl="bgAcc1" presStyleIdx="1" presStyleCnt="3">
        <dgm:presLayoutVars>
          <dgm:bulletEnabled val="1"/>
        </dgm:presLayoutVars>
      </dgm:prSet>
      <dgm:spPr/>
      <dgm:t>
        <a:bodyPr/>
        <a:lstStyle/>
        <a:p>
          <a:endParaRPr lang="es-ES"/>
        </a:p>
      </dgm:t>
    </dgm:pt>
    <dgm:pt modelId="{29076E5A-4ED4-4A78-9D1B-7196464C62D0}" type="pres">
      <dgm:prSet presAssocID="{BFF0C4F9-2EF2-4694-B50D-D40D0DDE3AF4}" presName="parentText" presStyleLbl="node1" presStyleIdx="0" presStyleCnt="0">
        <dgm:presLayoutVars>
          <dgm:chMax val="0"/>
          <dgm:bulletEnabled val="1"/>
        </dgm:presLayoutVars>
      </dgm:prSet>
      <dgm:spPr/>
      <dgm:t>
        <a:bodyPr/>
        <a:lstStyle/>
        <a:p>
          <a:endParaRPr lang="es-ES"/>
        </a:p>
      </dgm:t>
    </dgm:pt>
    <dgm:pt modelId="{E15F2E9B-81D7-44B6-B2A1-99D2C1726F43}" type="pres">
      <dgm:prSet presAssocID="{BFF0C4F9-2EF2-4694-B50D-D40D0DDE3AF4}" presName="parentRect" presStyleLbl="alignNode1" presStyleIdx="1" presStyleCnt="3"/>
      <dgm:spPr/>
      <dgm:t>
        <a:bodyPr/>
        <a:lstStyle/>
        <a:p>
          <a:endParaRPr lang="es-ES"/>
        </a:p>
      </dgm:t>
    </dgm:pt>
    <dgm:pt modelId="{AF4E3601-337B-469F-96E4-1C05707E1BFF}" type="pres">
      <dgm:prSet presAssocID="{BFF0C4F9-2EF2-4694-B50D-D40D0DDE3AF4}" presName="adorn" presStyleLbl="fgAccFollowNode1" presStyleIdx="1" presStyleCnt="3"/>
      <dgm:spPr>
        <a:blipFill rotWithShape="1">
          <a:blip xmlns:r="http://schemas.openxmlformats.org/officeDocument/2006/relationships" r:embed="rId2"/>
          <a:stretch>
            <a:fillRect/>
          </a:stretch>
        </a:blipFill>
      </dgm:spPr>
      <dgm:t>
        <a:bodyPr/>
        <a:lstStyle/>
        <a:p>
          <a:endParaRPr lang="es-ES"/>
        </a:p>
      </dgm:t>
    </dgm:pt>
    <dgm:pt modelId="{A64BE2A8-3798-40A7-90CF-CC79512422FA}" type="pres">
      <dgm:prSet presAssocID="{BFAD9B17-24F1-49B1-8EB9-DE5B0E02D593}" presName="sibTrans" presStyleLbl="sibTrans2D1" presStyleIdx="0" presStyleCnt="0"/>
      <dgm:spPr/>
      <dgm:t>
        <a:bodyPr/>
        <a:lstStyle/>
        <a:p>
          <a:endParaRPr lang="es-ES"/>
        </a:p>
      </dgm:t>
    </dgm:pt>
    <dgm:pt modelId="{FA4CC913-6E6A-4B65-AA9B-C9C08C0075D1}" type="pres">
      <dgm:prSet presAssocID="{2E42AD79-D8A0-4E1B-99AC-41965634280E}" presName="compNode" presStyleCnt="0"/>
      <dgm:spPr/>
    </dgm:pt>
    <dgm:pt modelId="{258D27E4-E65B-4B27-B790-BA53A982848A}" type="pres">
      <dgm:prSet presAssocID="{2E42AD79-D8A0-4E1B-99AC-41965634280E}" presName="childRect" presStyleLbl="bgAcc1" presStyleIdx="2" presStyleCnt="3">
        <dgm:presLayoutVars>
          <dgm:bulletEnabled val="1"/>
        </dgm:presLayoutVars>
      </dgm:prSet>
      <dgm:spPr/>
      <dgm:t>
        <a:bodyPr/>
        <a:lstStyle/>
        <a:p>
          <a:endParaRPr lang="es-ES"/>
        </a:p>
      </dgm:t>
    </dgm:pt>
    <dgm:pt modelId="{C6C51568-EFCC-4527-8E3F-0320B54869A3}" type="pres">
      <dgm:prSet presAssocID="{2E42AD79-D8A0-4E1B-99AC-41965634280E}" presName="parentText" presStyleLbl="node1" presStyleIdx="0" presStyleCnt="0">
        <dgm:presLayoutVars>
          <dgm:chMax val="0"/>
          <dgm:bulletEnabled val="1"/>
        </dgm:presLayoutVars>
      </dgm:prSet>
      <dgm:spPr/>
      <dgm:t>
        <a:bodyPr/>
        <a:lstStyle/>
        <a:p>
          <a:endParaRPr lang="es-ES"/>
        </a:p>
      </dgm:t>
    </dgm:pt>
    <dgm:pt modelId="{8638A0A6-D452-4B80-899E-ADA9CF833482}" type="pres">
      <dgm:prSet presAssocID="{2E42AD79-D8A0-4E1B-99AC-41965634280E}" presName="parentRect" presStyleLbl="alignNode1" presStyleIdx="2" presStyleCnt="3"/>
      <dgm:spPr/>
      <dgm:t>
        <a:bodyPr/>
        <a:lstStyle/>
        <a:p>
          <a:endParaRPr lang="es-ES"/>
        </a:p>
      </dgm:t>
    </dgm:pt>
    <dgm:pt modelId="{16625164-A400-4217-B012-E073A6413E57}" type="pres">
      <dgm:prSet presAssocID="{2E42AD79-D8A0-4E1B-99AC-41965634280E}" presName="adorn" presStyleLbl="fgAccFollowNode1" presStyleIdx="2" presStyleCnt="3"/>
      <dgm:spPr>
        <a:blipFill rotWithShape="1">
          <a:blip xmlns:r="http://schemas.openxmlformats.org/officeDocument/2006/relationships" r:embed="rId3"/>
          <a:stretch>
            <a:fillRect/>
          </a:stretch>
        </a:blipFill>
      </dgm:spPr>
      <dgm:t>
        <a:bodyPr/>
        <a:lstStyle/>
        <a:p>
          <a:endParaRPr lang="es-ES"/>
        </a:p>
      </dgm:t>
    </dgm:pt>
  </dgm:ptLst>
  <dgm:cxnLst>
    <dgm:cxn modelId="{9A5F8F95-FA30-4EF3-A2F8-86948FB8D053}" type="presOf" srcId="{BACD902B-0E2C-4E3E-AE5E-E039C15998D2}" destId="{9DEC1235-459E-44FF-A4F3-6295A4A2324C}" srcOrd="0" destOrd="1" presId="urn:microsoft.com/office/officeart/2005/8/layout/bList2"/>
    <dgm:cxn modelId="{1F7930A2-E1AB-46DD-8846-767AD161F0C6}" type="presOf" srcId="{81E15C07-ED10-4E9B-85F7-BC3E3F246F53}" destId="{17B02019-B317-49BF-B930-5109173BC793}" srcOrd="0" destOrd="2" presId="urn:microsoft.com/office/officeart/2005/8/layout/bList2"/>
    <dgm:cxn modelId="{4B671464-1C83-4C0D-8472-9C1EB2CC46A2}" type="presOf" srcId="{2E42AD79-D8A0-4E1B-99AC-41965634280E}" destId="{C6C51568-EFCC-4527-8E3F-0320B54869A3}" srcOrd="0" destOrd="0" presId="urn:microsoft.com/office/officeart/2005/8/layout/bList2"/>
    <dgm:cxn modelId="{2BF37EBB-1789-4FE6-8217-E4D6AC5DF9BA}" srcId="{1947AB52-1EAF-4767-B0E6-5E33BFB32F8B}" destId="{BFF0C4F9-2EF2-4694-B50D-D40D0DDE3AF4}" srcOrd="1" destOrd="0" parTransId="{5928C213-8B47-4FB9-82C3-82886BD6E8C1}" sibTransId="{BFAD9B17-24F1-49B1-8EB9-DE5B0E02D593}"/>
    <dgm:cxn modelId="{B73EB854-A988-4008-BA5A-D9278AE73DD7}" type="presOf" srcId="{2E42AD79-D8A0-4E1B-99AC-41965634280E}" destId="{8638A0A6-D452-4B80-899E-ADA9CF833482}" srcOrd="1" destOrd="0" presId="urn:microsoft.com/office/officeart/2005/8/layout/bList2"/>
    <dgm:cxn modelId="{3E1EC480-9C28-46C8-928F-E66C8AC1F062}" type="presOf" srcId="{796A8A7A-F454-4C2E-BCF6-EA6874C8592F}" destId="{CC1F015B-4089-4D4C-A338-5975E2E0965C}" srcOrd="1" destOrd="0" presId="urn:microsoft.com/office/officeart/2005/8/layout/bList2"/>
    <dgm:cxn modelId="{B3AD75FA-E3CE-4A1A-9AF3-F8C4D7A8C524}" type="presOf" srcId="{48271B1E-9B09-4ED4-B883-D3D20664FD3E}" destId="{9DEC1235-459E-44FF-A4F3-6295A4A2324C}" srcOrd="0" destOrd="2" presId="urn:microsoft.com/office/officeart/2005/8/layout/bList2"/>
    <dgm:cxn modelId="{4E6F1161-F021-445E-8879-4C8C7440A427}" type="presOf" srcId="{1947AB52-1EAF-4767-B0E6-5E33BFB32F8B}" destId="{7A035A94-A18C-416D-9BE6-6C20CAB5D1AB}" srcOrd="0" destOrd="0" presId="urn:microsoft.com/office/officeart/2005/8/layout/bList2"/>
    <dgm:cxn modelId="{705C0D09-FB3D-4F59-87A4-743769C5FA3D}" type="presOf" srcId="{2A7C0557-C70B-4528-8C71-C60F29BFCAEA}" destId="{258D27E4-E65B-4B27-B790-BA53A982848A}" srcOrd="0" destOrd="0" presId="urn:microsoft.com/office/officeart/2005/8/layout/bList2"/>
    <dgm:cxn modelId="{59233A0F-9AEF-4939-BE25-F1D44B978637}" srcId="{1947AB52-1EAF-4767-B0E6-5E33BFB32F8B}" destId="{2E42AD79-D8A0-4E1B-99AC-41965634280E}" srcOrd="2" destOrd="0" parTransId="{4FBF271E-F2FB-4954-BC42-06616657EF41}" sibTransId="{3B32C850-8916-4FC1-82B9-7A259A0BCCE6}"/>
    <dgm:cxn modelId="{4F5B3B65-3742-4DAA-A4BD-E9F0ECC7B80B}" type="presOf" srcId="{0A594B24-63CD-499A-80F7-87B79937952A}" destId="{17B02019-B317-49BF-B930-5109173BC793}" srcOrd="0" destOrd="0" presId="urn:microsoft.com/office/officeart/2005/8/layout/bList2"/>
    <dgm:cxn modelId="{1664CDA1-76CB-49E6-978D-E31D6BF931B8}" type="presOf" srcId="{BFAD9B17-24F1-49B1-8EB9-DE5B0E02D593}" destId="{A64BE2A8-3798-40A7-90CF-CC79512422FA}" srcOrd="0" destOrd="0" presId="urn:microsoft.com/office/officeart/2005/8/layout/bList2"/>
    <dgm:cxn modelId="{234B14D3-0063-4653-AB30-282563868303}" type="presOf" srcId="{BFF0C4F9-2EF2-4694-B50D-D40D0DDE3AF4}" destId="{29076E5A-4ED4-4A78-9D1B-7196464C62D0}" srcOrd="0" destOrd="0" presId="urn:microsoft.com/office/officeart/2005/8/layout/bList2"/>
    <dgm:cxn modelId="{5B28BCC0-E2DD-45EE-8C65-ABDFA56A6690}" srcId="{796A8A7A-F454-4C2E-BCF6-EA6874C8592F}" destId="{9125D6EF-206B-4A57-BC56-CB8FBFE8D5DF}" srcOrd="0" destOrd="0" parTransId="{DD27921A-2162-4CF6-9B2B-3C170A50D99C}" sibTransId="{77C81B5A-3BE8-4DFA-8271-5A05F39D3D4E}"/>
    <dgm:cxn modelId="{2124DF1D-FE8A-4344-8B61-273BA7A05925}" srcId="{796A8A7A-F454-4C2E-BCF6-EA6874C8592F}" destId="{48271B1E-9B09-4ED4-B883-D3D20664FD3E}" srcOrd="2" destOrd="0" parTransId="{50774631-5B06-4EC5-B4E1-F78209FA00AE}" sibTransId="{F3424954-7FC8-4494-B09F-276396430AA6}"/>
    <dgm:cxn modelId="{0C9CD1D6-ABDF-4C6F-8DA4-6513EF31F4C8}" srcId="{796A8A7A-F454-4C2E-BCF6-EA6874C8592F}" destId="{FEF91D54-F84C-487A-996D-58253E7D67B9}" srcOrd="3" destOrd="0" parTransId="{E38A6F72-ED83-4FEC-8CE1-19A99DB8A8F7}" sibTransId="{FB133EAE-EFE5-49BD-9E0B-D670252FD1AC}"/>
    <dgm:cxn modelId="{07DC1B47-56A9-453C-BDE9-09B80A7F44B9}" srcId="{BFF0C4F9-2EF2-4694-B50D-D40D0DDE3AF4}" destId="{0A594B24-63CD-499A-80F7-87B79937952A}" srcOrd="0" destOrd="0" parTransId="{59B696E6-768A-47E0-8722-CDD8740A620B}" sibTransId="{E26BC721-06AD-4461-B449-E00491746166}"/>
    <dgm:cxn modelId="{B7C8E094-3188-4C00-8F9B-C6ACB9C97179}" type="presOf" srcId="{9FF54EB6-6101-4889-AA8C-BB58FC57B669}" destId="{2D8EE73C-7D58-4904-A3E2-6CD15B23F11B}" srcOrd="0" destOrd="0" presId="urn:microsoft.com/office/officeart/2005/8/layout/bList2"/>
    <dgm:cxn modelId="{12D53F2D-347A-44E3-B103-AEF09480D621}" srcId="{BFF0C4F9-2EF2-4694-B50D-D40D0DDE3AF4}" destId="{81E15C07-ED10-4E9B-85F7-BC3E3F246F53}" srcOrd="2" destOrd="0" parTransId="{CCFBDAE7-BBD2-42C6-80D2-4E07E821AF2E}" sibTransId="{6B3F9657-DBFB-4132-9154-E014493A7AB0}"/>
    <dgm:cxn modelId="{E923DD7F-3DF3-44B3-8EB0-33B24A990F23}" srcId="{2E42AD79-D8A0-4E1B-99AC-41965634280E}" destId="{2A7C0557-C70B-4528-8C71-C60F29BFCAEA}" srcOrd="0" destOrd="0" parTransId="{0D2857E5-8164-4267-8D6F-545163AA343D}" sibTransId="{769EE37A-7F22-4E76-BED6-9DF762F12F3C}"/>
    <dgm:cxn modelId="{279D7A7F-D864-4351-8A4F-E58B1AEE8D21}" type="presOf" srcId="{FEF91D54-F84C-487A-996D-58253E7D67B9}" destId="{9DEC1235-459E-44FF-A4F3-6295A4A2324C}" srcOrd="0" destOrd="3" presId="urn:microsoft.com/office/officeart/2005/8/layout/bList2"/>
    <dgm:cxn modelId="{45F2C180-EBA0-4264-83B2-5C4209D79713}" srcId="{BFF0C4F9-2EF2-4694-B50D-D40D0DDE3AF4}" destId="{555540B2-104E-4EEB-9DF0-B84231E9763D}" srcOrd="1" destOrd="0" parTransId="{795B04C3-7A45-4409-938B-3D656CB317DC}" sibTransId="{76DFAA4A-4BC7-4925-9696-0C818912E503}"/>
    <dgm:cxn modelId="{AE24A4BF-8499-4FD9-813A-C18CA83E43EC}" type="presOf" srcId="{BFF0C4F9-2EF2-4694-B50D-D40D0DDE3AF4}" destId="{E15F2E9B-81D7-44B6-B2A1-99D2C1726F43}" srcOrd="1" destOrd="0" presId="urn:microsoft.com/office/officeart/2005/8/layout/bList2"/>
    <dgm:cxn modelId="{74B5BD3A-4551-45D9-94D4-276637F74894}" type="presOf" srcId="{555540B2-104E-4EEB-9DF0-B84231E9763D}" destId="{17B02019-B317-49BF-B930-5109173BC793}" srcOrd="0" destOrd="1" presId="urn:microsoft.com/office/officeart/2005/8/layout/bList2"/>
    <dgm:cxn modelId="{2B1C3AFF-33E3-4F3C-A273-3ECE2610C316}" srcId="{796A8A7A-F454-4C2E-BCF6-EA6874C8592F}" destId="{BACD902B-0E2C-4E3E-AE5E-E039C15998D2}" srcOrd="1" destOrd="0" parTransId="{B89DC3CE-5300-4008-AACF-0320580C585F}" sibTransId="{95701D00-868E-4E7B-A335-BE0591442252}"/>
    <dgm:cxn modelId="{49D94263-9C57-4C9A-B5DD-42C6F3153857}" srcId="{1947AB52-1EAF-4767-B0E6-5E33BFB32F8B}" destId="{796A8A7A-F454-4C2E-BCF6-EA6874C8592F}" srcOrd="0" destOrd="0" parTransId="{00F93D3E-7C98-476A-8D0D-2F6100858C4F}" sibTransId="{9FF54EB6-6101-4889-AA8C-BB58FC57B669}"/>
    <dgm:cxn modelId="{FBC80969-F4D3-48E4-A3B4-45B440B23883}" type="presOf" srcId="{796A8A7A-F454-4C2E-BCF6-EA6874C8592F}" destId="{0E9B7680-161B-4B2B-B418-F70E95BE80D2}" srcOrd="0" destOrd="0" presId="urn:microsoft.com/office/officeart/2005/8/layout/bList2"/>
    <dgm:cxn modelId="{D5A35AF2-AFBC-4820-AF08-809DF2F2D2E2}" type="presOf" srcId="{9125D6EF-206B-4A57-BC56-CB8FBFE8D5DF}" destId="{9DEC1235-459E-44FF-A4F3-6295A4A2324C}" srcOrd="0" destOrd="0" presId="urn:microsoft.com/office/officeart/2005/8/layout/bList2"/>
    <dgm:cxn modelId="{6AA986B3-F345-40C3-AEFD-AE2B23BFADD1}" type="presParOf" srcId="{7A035A94-A18C-416D-9BE6-6C20CAB5D1AB}" destId="{C11361DE-79F7-4EA7-A37C-43E24900635C}" srcOrd="0" destOrd="0" presId="urn:microsoft.com/office/officeart/2005/8/layout/bList2"/>
    <dgm:cxn modelId="{D7D671AB-5E3A-48E9-A495-DC12083824B7}" type="presParOf" srcId="{C11361DE-79F7-4EA7-A37C-43E24900635C}" destId="{9DEC1235-459E-44FF-A4F3-6295A4A2324C}" srcOrd="0" destOrd="0" presId="urn:microsoft.com/office/officeart/2005/8/layout/bList2"/>
    <dgm:cxn modelId="{F59232D4-F79C-44D3-8B36-F75D19851CEC}" type="presParOf" srcId="{C11361DE-79F7-4EA7-A37C-43E24900635C}" destId="{0E9B7680-161B-4B2B-B418-F70E95BE80D2}" srcOrd="1" destOrd="0" presId="urn:microsoft.com/office/officeart/2005/8/layout/bList2"/>
    <dgm:cxn modelId="{24827E04-DDD1-48B8-83AF-1253C494C111}" type="presParOf" srcId="{C11361DE-79F7-4EA7-A37C-43E24900635C}" destId="{CC1F015B-4089-4D4C-A338-5975E2E0965C}" srcOrd="2" destOrd="0" presId="urn:microsoft.com/office/officeart/2005/8/layout/bList2"/>
    <dgm:cxn modelId="{30AF7800-E15A-4A28-9693-C792A79E795C}" type="presParOf" srcId="{C11361DE-79F7-4EA7-A37C-43E24900635C}" destId="{F9C2F996-9417-4850-AE87-C6D6BD1D4F45}" srcOrd="3" destOrd="0" presId="urn:microsoft.com/office/officeart/2005/8/layout/bList2"/>
    <dgm:cxn modelId="{DBD2CE80-4F57-4C85-ADB3-238228507045}" type="presParOf" srcId="{7A035A94-A18C-416D-9BE6-6C20CAB5D1AB}" destId="{2D8EE73C-7D58-4904-A3E2-6CD15B23F11B}" srcOrd="1" destOrd="0" presId="urn:microsoft.com/office/officeart/2005/8/layout/bList2"/>
    <dgm:cxn modelId="{E4D0ED1A-E450-4B5D-B7FA-586CEE4CA362}" type="presParOf" srcId="{7A035A94-A18C-416D-9BE6-6C20CAB5D1AB}" destId="{9E1744FE-203B-49A4-A36C-F972B9C1F928}" srcOrd="2" destOrd="0" presId="urn:microsoft.com/office/officeart/2005/8/layout/bList2"/>
    <dgm:cxn modelId="{231716B9-42E3-4F80-8A7A-9F741D44270C}" type="presParOf" srcId="{9E1744FE-203B-49A4-A36C-F972B9C1F928}" destId="{17B02019-B317-49BF-B930-5109173BC793}" srcOrd="0" destOrd="0" presId="urn:microsoft.com/office/officeart/2005/8/layout/bList2"/>
    <dgm:cxn modelId="{B904C559-104D-4C59-BCDC-EB3B67217959}" type="presParOf" srcId="{9E1744FE-203B-49A4-A36C-F972B9C1F928}" destId="{29076E5A-4ED4-4A78-9D1B-7196464C62D0}" srcOrd="1" destOrd="0" presId="urn:microsoft.com/office/officeart/2005/8/layout/bList2"/>
    <dgm:cxn modelId="{73D6DF52-0DA5-4366-88EC-9BCD9115F0FC}" type="presParOf" srcId="{9E1744FE-203B-49A4-A36C-F972B9C1F928}" destId="{E15F2E9B-81D7-44B6-B2A1-99D2C1726F43}" srcOrd="2" destOrd="0" presId="urn:microsoft.com/office/officeart/2005/8/layout/bList2"/>
    <dgm:cxn modelId="{10EE78B4-AB58-4D2A-AF13-04C2BF449EA7}" type="presParOf" srcId="{9E1744FE-203B-49A4-A36C-F972B9C1F928}" destId="{AF4E3601-337B-469F-96E4-1C05707E1BFF}" srcOrd="3" destOrd="0" presId="urn:microsoft.com/office/officeart/2005/8/layout/bList2"/>
    <dgm:cxn modelId="{9E019A16-9522-47B1-A8FF-3348FFA58A4E}" type="presParOf" srcId="{7A035A94-A18C-416D-9BE6-6C20CAB5D1AB}" destId="{A64BE2A8-3798-40A7-90CF-CC79512422FA}" srcOrd="3" destOrd="0" presId="urn:microsoft.com/office/officeart/2005/8/layout/bList2"/>
    <dgm:cxn modelId="{58CD0E55-390A-4D03-88CA-37FBC168D2BB}" type="presParOf" srcId="{7A035A94-A18C-416D-9BE6-6C20CAB5D1AB}" destId="{FA4CC913-6E6A-4B65-AA9B-C9C08C0075D1}" srcOrd="4" destOrd="0" presId="urn:microsoft.com/office/officeart/2005/8/layout/bList2"/>
    <dgm:cxn modelId="{14E4059B-F865-4F6E-8825-614F1703E1CB}" type="presParOf" srcId="{FA4CC913-6E6A-4B65-AA9B-C9C08C0075D1}" destId="{258D27E4-E65B-4B27-B790-BA53A982848A}" srcOrd="0" destOrd="0" presId="urn:microsoft.com/office/officeart/2005/8/layout/bList2"/>
    <dgm:cxn modelId="{1CDFAB94-35AF-43A4-95E1-34F35CC32E44}" type="presParOf" srcId="{FA4CC913-6E6A-4B65-AA9B-C9C08C0075D1}" destId="{C6C51568-EFCC-4527-8E3F-0320B54869A3}" srcOrd="1" destOrd="0" presId="urn:microsoft.com/office/officeart/2005/8/layout/bList2"/>
    <dgm:cxn modelId="{B7D4513C-06F1-44F8-87C0-E0B4017724E9}" type="presParOf" srcId="{FA4CC913-6E6A-4B65-AA9B-C9C08C0075D1}" destId="{8638A0A6-D452-4B80-899E-ADA9CF833482}" srcOrd="2" destOrd="0" presId="urn:microsoft.com/office/officeart/2005/8/layout/bList2"/>
    <dgm:cxn modelId="{63BD2436-06DF-4378-AA81-A3C553324F8F}" type="presParOf" srcId="{FA4CC913-6E6A-4B65-AA9B-C9C08C0075D1}" destId="{16625164-A400-4217-B012-E073A6413E57}"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6058AD-4182-4C37-9EC0-9EE8A71C4BDA}" type="doc">
      <dgm:prSet loTypeId="urn:microsoft.com/office/officeart/2005/8/layout/hProcess11" loCatId="process" qsTypeId="urn:microsoft.com/office/officeart/2005/8/quickstyle/simple5" qsCatId="simple" csTypeId="urn:microsoft.com/office/officeart/2005/8/colors/colorful5" csCatId="colorful" phldr="1"/>
      <dgm:spPr/>
    </dgm:pt>
    <dgm:pt modelId="{689C7954-B9DE-43A7-9558-813D3544DDCC}">
      <dgm:prSet phldrT="[Texto]" custT="1"/>
      <dgm:spPr/>
      <dgm:t>
        <a:bodyPr/>
        <a:lstStyle/>
        <a:p>
          <a:r>
            <a:rPr lang="es-ES" sz="1400" b="1" smtClean="0"/>
            <a:t>Fine tune Cost-Function parameters</a:t>
          </a:r>
          <a:endParaRPr lang="es-ES" sz="1400" b="1" dirty="0"/>
        </a:p>
      </dgm:t>
    </dgm:pt>
    <dgm:pt modelId="{407F1824-6C25-4EF3-8219-A72701CDB5EA}" type="parTrans" cxnId="{110A01B8-BC3F-452B-9B7E-D9057D6EC9B6}">
      <dgm:prSet/>
      <dgm:spPr/>
      <dgm:t>
        <a:bodyPr/>
        <a:lstStyle/>
        <a:p>
          <a:endParaRPr lang="es-ES" sz="1600"/>
        </a:p>
      </dgm:t>
    </dgm:pt>
    <dgm:pt modelId="{69854A69-6BD0-4A6C-812D-FB0628357E18}" type="sibTrans" cxnId="{110A01B8-BC3F-452B-9B7E-D9057D6EC9B6}">
      <dgm:prSet/>
      <dgm:spPr/>
      <dgm:t>
        <a:bodyPr/>
        <a:lstStyle/>
        <a:p>
          <a:endParaRPr lang="es-ES" sz="1600"/>
        </a:p>
      </dgm:t>
    </dgm:pt>
    <dgm:pt modelId="{ABA4AD77-9C01-4EC3-BD75-A35BC85977BE}">
      <dgm:prSet phldrT="[Texto]" custT="1"/>
      <dgm:spPr/>
      <dgm:t>
        <a:bodyPr/>
        <a:lstStyle/>
        <a:p>
          <a:r>
            <a:rPr lang="es-ES" sz="1400" b="1" dirty="0" smtClean="0"/>
            <a:t>Monitor </a:t>
          </a:r>
          <a:r>
            <a:rPr lang="es-ES" sz="1400" b="1" dirty="0" err="1" smtClean="0"/>
            <a:t>Cognitive</a:t>
          </a:r>
          <a:r>
            <a:rPr lang="es-ES" sz="1400" b="1" dirty="0" smtClean="0"/>
            <a:t> (</a:t>
          </a:r>
          <a:r>
            <a:rPr lang="es-ES" sz="1400" b="1" dirty="0" err="1" smtClean="0"/>
            <a:t>traffic</a:t>
          </a:r>
          <a:r>
            <a:rPr lang="es-ES" sz="1400" b="1" dirty="0" smtClean="0"/>
            <a:t> and sector) </a:t>
          </a:r>
          <a:r>
            <a:rPr lang="es-ES" sz="1400" b="1" dirty="0" err="1" smtClean="0"/>
            <a:t>Complexity</a:t>
          </a:r>
          <a:endParaRPr lang="es-ES" sz="1400" b="1" dirty="0"/>
        </a:p>
      </dgm:t>
    </dgm:pt>
    <dgm:pt modelId="{31E7A7B7-D9AE-4D6C-A90C-9DB7CC31D9F4}" type="parTrans" cxnId="{DB88E1B0-E489-4DD2-A4EA-1FA180D21971}">
      <dgm:prSet/>
      <dgm:spPr/>
      <dgm:t>
        <a:bodyPr/>
        <a:lstStyle/>
        <a:p>
          <a:endParaRPr lang="es-ES" sz="1600"/>
        </a:p>
      </dgm:t>
    </dgm:pt>
    <dgm:pt modelId="{2145F968-B472-432D-8C52-4B65DDBA8C5E}" type="sibTrans" cxnId="{DB88E1B0-E489-4DD2-A4EA-1FA180D21971}">
      <dgm:prSet/>
      <dgm:spPr/>
      <dgm:t>
        <a:bodyPr/>
        <a:lstStyle/>
        <a:p>
          <a:endParaRPr lang="es-ES" sz="1600"/>
        </a:p>
      </dgm:t>
    </dgm:pt>
    <dgm:pt modelId="{BBDE289D-E74F-4B38-9F65-4753C1C50FFE}">
      <dgm:prSet phldrT="[Texto]" custT="1"/>
      <dgm:spPr/>
      <dgm:t>
        <a:bodyPr/>
        <a:lstStyle/>
        <a:p>
          <a:r>
            <a:rPr lang="es-ES" sz="1400" b="1" dirty="0" err="1" smtClean="0"/>
            <a:t>Review</a:t>
          </a:r>
          <a:r>
            <a:rPr lang="es-ES" sz="1400" b="1" dirty="0" smtClean="0"/>
            <a:t> sector </a:t>
          </a:r>
          <a:r>
            <a:rPr lang="es-ES" sz="1400" b="1" baseline="0" dirty="0" err="1" smtClean="0"/>
            <a:t>configuration</a:t>
          </a:r>
          <a:r>
            <a:rPr lang="es-ES" sz="1400" b="1" baseline="0" dirty="0" smtClean="0"/>
            <a:t> plan </a:t>
          </a:r>
          <a:r>
            <a:rPr lang="es-ES" sz="1400" b="1" baseline="0" dirty="0" err="1" smtClean="0"/>
            <a:t>suitability</a:t>
          </a:r>
          <a:r>
            <a:rPr lang="es-ES" sz="1400" b="1" baseline="0" dirty="0" smtClean="0"/>
            <a:t> as time </a:t>
          </a:r>
          <a:r>
            <a:rPr lang="es-ES" sz="1400" b="1" baseline="0" dirty="0" err="1" smtClean="0"/>
            <a:t>evolves</a:t>
          </a:r>
          <a:endParaRPr lang="es-ES" sz="1400" b="1" dirty="0"/>
        </a:p>
      </dgm:t>
    </dgm:pt>
    <dgm:pt modelId="{CEBC5892-D79A-4C4D-B8C9-6BFBE4575F2C}" type="parTrans" cxnId="{F320AC43-F6D4-40F8-B859-6AF1566CBFBA}">
      <dgm:prSet/>
      <dgm:spPr/>
      <dgm:t>
        <a:bodyPr/>
        <a:lstStyle/>
        <a:p>
          <a:endParaRPr lang="es-ES" sz="1600"/>
        </a:p>
      </dgm:t>
    </dgm:pt>
    <dgm:pt modelId="{946C0ED4-2FEC-4245-BD6E-1C5C70CE9210}" type="sibTrans" cxnId="{F320AC43-F6D4-40F8-B859-6AF1566CBFBA}">
      <dgm:prSet/>
      <dgm:spPr/>
      <dgm:t>
        <a:bodyPr/>
        <a:lstStyle/>
        <a:p>
          <a:endParaRPr lang="es-ES" sz="1600"/>
        </a:p>
      </dgm:t>
    </dgm:pt>
    <dgm:pt modelId="{03334A54-6C71-46A9-B1C5-CFF1AB9B65BA}">
      <dgm:prSet phldrT="[Texto]" custT="1"/>
      <dgm:spPr/>
      <dgm:t>
        <a:bodyPr/>
        <a:lstStyle/>
        <a:p>
          <a:r>
            <a:rPr lang="es-ES" sz="1400" b="1" dirty="0" err="1" smtClean="0"/>
            <a:t>Validate</a:t>
          </a:r>
          <a:r>
            <a:rPr lang="es-ES" sz="1400" b="1" dirty="0" smtClean="0"/>
            <a:t> the </a:t>
          </a:r>
          <a:r>
            <a:rPr lang="es-ES" sz="1400" b="1" dirty="0" err="1" smtClean="0"/>
            <a:t>predicted</a:t>
          </a:r>
          <a:r>
            <a:rPr lang="es-ES" sz="1400" b="1" dirty="0" smtClean="0"/>
            <a:t> </a:t>
          </a:r>
          <a:r>
            <a:rPr lang="es-ES" sz="1400" b="1" dirty="0" err="1" smtClean="0"/>
            <a:t>complexity</a:t>
          </a:r>
          <a:r>
            <a:rPr lang="es-ES" sz="1400" b="1" dirty="0" smtClean="0"/>
            <a:t> </a:t>
          </a:r>
          <a:r>
            <a:rPr lang="es-ES" sz="1400" b="1" dirty="0" err="1" smtClean="0"/>
            <a:t>values</a:t>
          </a:r>
          <a:r>
            <a:rPr lang="es-ES" sz="1400" b="1" dirty="0" smtClean="0"/>
            <a:t> </a:t>
          </a:r>
          <a:r>
            <a:rPr lang="es-ES" sz="1400" b="1" dirty="0" err="1" smtClean="0"/>
            <a:t>with</a:t>
          </a:r>
          <a:r>
            <a:rPr lang="es-ES" sz="1400" b="1" dirty="0" smtClean="0"/>
            <a:t> the actual </a:t>
          </a:r>
          <a:r>
            <a:rPr lang="es-ES" sz="1400" b="1" dirty="0" err="1" smtClean="0"/>
            <a:t>complexity</a:t>
          </a:r>
          <a:r>
            <a:rPr lang="es-ES" sz="1400" b="1" dirty="0" smtClean="0"/>
            <a:t> and </a:t>
          </a:r>
          <a:r>
            <a:rPr lang="es-ES" sz="1400" b="1" dirty="0" err="1" smtClean="0"/>
            <a:t>Occupancies</a:t>
          </a:r>
          <a:endParaRPr lang="es-ES" sz="1400" b="1" dirty="0"/>
        </a:p>
      </dgm:t>
    </dgm:pt>
    <dgm:pt modelId="{C8D9B808-A2FA-416B-B79C-E0ACBFF52D6A}" type="parTrans" cxnId="{F5A6B1EA-D029-4482-BFAB-F4AAA4F7A7DD}">
      <dgm:prSet/>
      <dgm:spPr/>
      <dgm:t>
        <a:bodyPr/>
        <a:lstStyle/>
        <a:p>
          <a:endParaRPr lang="es-ES" sz="1600"/>
        </a:p>
      </dgm:t>
    </dgm:pt>
    <dgm:pt modelId="{6F6B9818-7DBC-4702-9225-EADF127AC61B}" type="sibTrans" cxnId="{F5A6B1EA-D029-4482-BFAB-F4AAA4F7A7DD}">
      <dgm:prSet/>
      <dgm:spPr/>
      <dgm:t>
        <a:bodyPr/>
        <a:lstStyle/>
        <a:p>
          <a:endParaRPr lang="es-ES" sz="1600"/>
        </a:p>
      </dgm:t>
    </dgm:pt>
    <dgm:pt modelId="{45292BBD-8D4B-449F-BB7B-5496C5AB2805}">
      <dgm:prSet phldrT="[Texto]" custT="1"/>
      <dgm:spPr/>
      <dgm:t>
        <a:bodyPr/>
        <a:lstStyle/>
        <a:p>
          <a:r>
            <a:rPr lang="es-ES" sz="1400" b="1" dirty="0" err="1" smtClean="0"/>
            <a:t>Select</a:t>
          </a:r>
          <a:r>
            <a:rPr lang="es-ES" sz="1400" b="1" dirty="0" smtClean="0"/>
            <a:t> </a:t>
          </a:r>
          <a:r>
            <a:rPr lang="es-ES" sz="1400" b="1" dirty="0" err="1" smtClean="0"/>
            <a:t>optimal</a:t>
          </a:r>
          <a:r>
            <a:rPr lang="es-ES" sz="1400" b="1" dirty="0" smtClean="0"/>
            <a:t> sector </a:t>
          </a:r>
          <a:r>
            <a:rPr lang="es-ES" sz="1400" b="1" dirty="0" err="1" smtClean="0"/>
            <a:t>configuration</a:t>
          </a:r>
          <a:r>
            <a:rPr lang="es-ES" sz="1400" b="1" dirty="0" smtClean="0"/>
            <a:t> at </a:t>
          </a:r>
          <a:r>
            <a:rPr lang="es-ES" sz="1400" b="1" dirty="0" err="1" smtClean="0"/>
            <a:t>specific</a:t>
          </a:r>
          <a:r>
            <a:rPr lang="es-ES" sz="1400" b="1" dirty="0" smtClean="0"/>
            <a:t> time </a:t>
          </a:r>
          <a:r>
            <a:rPr lang="es-ES" sz="1400" b="1" dirty="0" err="1" smtClean="0"/>
            <a:t>horizon</a:t>
          </a:r>
          <a:endParaRPr lang="es-ES" sz="1400" b="1" dirty="0"/>
        </a:p>
      </dgm:t>
    </dgm:pt>
    <dgm:pt modelId="{C1D5774A-BB16-4782-97B6-FDE5C8112A5F}" type="parTrans" cxnId="{5A3DB862-8C01-4443-83E6-D5BC4BEF3A6F}">
      <dgm:prSet/>
      <dgm:spPr/>
      <dgm:t>
        <a:bodyPr/>
        <a:lstStyle/>
        <a:p>
          <a:endParaRPr lang="es-ES"/>
        </a:p>
      </dgm:t>
    </dgm:pt>
    <dgm:pt modelId="{58EC61BD-2F1C-4EC6-AB9D-F81E8C7715C5}" type="sibTrans" cxnId="{5A3DB862-8C01-4443-83E6-D5BC4BEF3A6F}">
      <dgm:prSet/>
      <dgm:spPr/>
      <dgm:t>
        <a:bodyPr/>
        <a:lstStyle/>
        <a:p>
          <a:endParaRPr lang="es-ES"/>
        </a:p>
      </dgm:t>
    </dgm:pt>
    <dgm:pt modelId="{B61CF1BF-0B07-45F8-A420-E1B35D17DEF0}" type="pres">
      <dgm:prSet presAssocID="{CD6058AD-4182-4C37-9EC0-9EE8A71C4BDA}" presName="Name0" presStyleCnt="0">
        <dgm:presLayoutVars>
          <dgm:dir/>
          <dgm:resizeHandles val="exact"/>
        </dgm:presLayoutVars>
      </dgm:prSet>
      <dgm:spPr/>
    </dgm:pt>
    <dgm:pt modelId="{E769B9C0-4678-4CEC-927F-BFD6EB653A38}" type="pres">
      <dgm:prSet presAssocID="{CD6058AD-4182-4C37-9EC0-9EE8A71C4BDA}" presName="arrow" presStyleLbl="bgShp" presStyleIdx="0" presStyleCnt="1" custScaleY="250000" custLinFactNeighborY="6600"/>
      <dgm:spPr/>
      <dgm:t>
        <a:bodyPr/>
        <a:lstStyle/>
        <a:p>
          <a:endParaRPr lang="es-ES"/>
        </a:p>
      </dgm:t>
    </dgm:pt>
    <dgm:pt modelId="{7B464425-2A12-48C1-A39B-69FF321FACA8}" type="pres">
      <dgm:prSet presAssocID="{CD6058AD-4182-4C37-9EC0-9EE8A71C4BDA}" presName="points" presStyleCnt="0"/>
      <dgm:spPr/>
    </dgm:pt>
    <dgm:pt modelId="{33F6D551-27E7-4DD1-B6B3-E7306A9A34EF}" type="pres">
      <dgm:prSet presAssocID="{689C7954-B9DE-43A7-9558-813D3544DDCC}" presName="compositeA" presStyleCnt="0"/>
      <dgm:spPr/>
    </dgm:pt>
    <dgm:pt modelId="{FC4879DA-C059-4711-A9F2-905C0F78DB59}" type="pres">
      <dgm:prSet presAssocID="{689C7954-B9DE-43A7-9558-813D3544DDCC}" presName="textA" presStyleLbl="revTx" presStyleIdx="0" presStyleCnt="5" custScaleX="183428" custScaleY="119403" custLinFactNeighborX="820" custLinFactNeighborY="-5292">
        <dgm:presLayoutVars>
          <dgm:bulletEnabled val="1"/>
        </dgm:presLayoutVars>
      </dgm:prSet>
      <dgm:spPr/>
      <dgm:t>
        <a:bodyPr/>
        <a:lstStyle/>
        <a:p>
          <a:endParaRPr lang="es-ES"/>
        </a:p>
      </dgm:t>
    </dgm:pt>
    <dgm:pt modelId="{3D940A9C-4104-4850-B88B-41E22C71B676}" type="pres">
      <dgm:prSet presAssocID="{689C7954-B9DE-43A7-9558-813D3544DDCC}" presName="circleA" presStyleLbl="node1" presStyleIdx="0" presStyleCnt="5" custScaleX="232695" custScaleY="232695"/>
      <dgm:spPr/>
    </dgm:pt>
    <dgm:pt modelId="{42ECBB25-A9DE-4512-9B7A-4EF247BDB89D}" type="pres">
      <dgm:prSet presAssocID="{689C7954-B9DE-43A7-9558-813D3544DDCC}" presName="spaceA" presStyleCnt="0"/>
      <dgm:spPr/>
    </dgm:pt>
    <dgm:pt modelId="{4964AE93-780E-48FB-B000-B41ABFFECC03}" type="pres">
      <dgm:prSet presAssocID="{69854A69-6BD0-4A6C-812D-FB0628357E18}" presName="space" presStyleCnt="0"/>
      <dgm:spPr/>
    </dgm:pt>
    <dgm:pt modelId="{DF4E87D7-C0D1-4A46-939B-C6C30159ABD3}" type="pres">
      <dgm:prSet presAssocID="{45292BBD-8D4B-449F-BB7B-5496C5AB2805}" presName="compositeB" presStyleCnt="0"/>
      <dgm:spPr/>
    </dgm:pt>
    <dgm:pt modelId="{420DDEC3-955E-459C-B024-94BD6E4F1022}" type="pres">
      <dgm:prSet presAssocID="{45292BBD-8D4B-449F-BB7B-5496C5AB2805}" presName="textB" presStyleLbl="revTx" presStyleIdx="1" presStyleCnt="5" custScaleX="245809" custLinFactNeighborX="-3919" custLinFactNeighborY="27843">
        <dgm:presLayoutVars>
          <dgm:bulletEnabled val="1"/>
        </dgm:presLayoutVars>
      </dgm:prSet>
      <dgm:spPr/>
      <dgm:t>
        <a:bodyPr/>
        <a:lstStyle/>
        <a:p>
          <a:endParaRPr lang="es-ES"/>
        </a:p>
      </dgm:t>
    </dgm:pt>
    <dgm:pt modelId="{7D877BB1-C885-48D4-BB6B-95D8F80671BB}" type="pres">
      <dgm:prSet presAssocID="{45292BBD-8D4B-449F-BB7B-5496C5AB2805}" presName="circleB" presStyleLbl="node1" presStyleIdx="1" presStyleCnt="5" custScaleX="232695" custScaleY="232695"/>
      <dgm:spPr/>
    </dgm:pt>
    <dgm:pt modelId="{C186C67D-3906-4496-8026-2B9D740D22AF}" type="pres">
      <dgm:prSet presAssocID="{45292BBD-8D4B-449F-BB7B-5496C5AB2805}" presName="spaceB" presStyleCnt="0"/>
      <dgm:spPr/>
    </dgm:pt>
    <dgm:pt modelId="{722A4C11-F4B9-4C00-BB49-B24F8A2B061C}" type="pres">
      <dgm:prSet presAssocID="{58EC61BD-2F1C-4EC6-AB9D-F81E8C7715C5}" presName="space" presStyleCnt="0"/>
      <dgm:spPr/>
    </dgm:pt>
    <dgm:pt modelId="{57E34543-51F0-41D8-B7FB-1137142FD6C6}" type="pres">
      <dgm:prSet presAssocID="{ABA4AD77-9C01-4EC3-BD75-A35BC85977BE}" presName="compositeA" presStyleCnt="0"/>
      <dgm:spPr/>
    </dgm:pt>
    <dgm:pt modelId="{3A71C174-B773-4B52-A724-D5A85BA45F98}" type="pres">
      <dgm:prSet presAssocID="{ABA4AD77-9C01-4EC3-BD75-A35BC85977BE}" presName="textA" presStyleLbl="revTx" presStyleIdx="2" presStyleCnt="5" custScaleX="239056">
        <dgm:presLayoutVars>
          <dgm:bulletEnabled val="1"/>
        </dgm:presLayoutVars>
      </dgm:prSet>
      <dgm:spPr/>
      <dgm:t>
        <a:bodyPr/>
        <a:lstStyle/>
        <a:p>
          <a:endParaRPr lang="es-ES"/>
        </a:p>
      </dgm:t>
    </dgm:pt>
    <dgm:pt modelId="{03D839ED-C865-4FBB-825E-AA550F160AAA}" type="pres">
      <dgm:prSet presAssocID="{ABA4AD77-9C01-4EC3-BD75-A35BC85977BE}" presName="circleA" presStyleLbl="node1" presStyleIdx="2" presStyleCnt="5" custScaleX="232695" custScaleY="232695"/>
      <dgm:spPr/>
    </dgm:pt>
    <dgm:pt modelId="{1A28ED7F-5E31-46CD-8E5F-4F1E45F235E5}" type="pres">
      <dgm:prSet presAssocID="{ABA4AD77-9C01-4EC3-BD75-A35BC85977BE}" presName="spaceA" presStyleCnt="0"/>
      <dgm:spPr/>
    </dgm:pt>
    <dgm:pt modelId="{A9F0E850-3546-48A3-8F55-4A3848746D62}" type="pres">
      <dgm:prSet presAssocID="{2145F968-B472-432D-8C52-4B65DDBA8C5E}" presName="space" presStyleCnt="0"/>
      <dgm:spPr/>
    </dgm:pt>
    <dgm:pt modelId="{2E2CE5B9-3C8C-4802-AE75-D416279C252A}" type="pres">
      <dgm:prSet presAssocID="{BBDE289D-E74F-4B38-9F65-4753C1C50FFE}" presName="compositeB" presStyleCnt="0"/>
      <dgm:spPr/>
    </dgm:pt>
    <dgm:pt modelId="{D0A9D43A-26E1-4C93-9D53-2EFE6868E8C8}" type="pres">
      <dgm:prSet presAssocID="{BBDE289D-E74F-4B38-9F65-4753C1C50FFE}" presName="textB" presStyleLbl="revTx" presStyleIdx="3" presStyleCnt="5" custScaleX="222909">
        <dgm:presLayoutVars>
          <dgm:bulletEnabled val="1"/>
        </dgm:presLayoutVars>
      </dgm:prSet>
      <dgm:spPr/>
      <dgm:t>
        <a:bodyPr/>
        <a:lstStyle/>
        <a:p>
          <a:endParaRPr lang="es-ES"/>
        </a:p>
      </dgm:t>
    </dgm:pt>
    <dgm:pt modelId="{4BEA107D-FD0E-4676-B628-A7F8F980516A}" type="pres">
      <dgm:prSet presAssocID="{BBDE289D-E74F-4B38-9F65-4753C1C50FFE}" presName="circleB" presStyleLbl="node1" presStyleIdx="3" presStyleCnt="5" custScaleX="232695" custScaleY="232695"/>
      <dgm:spPr/>
    </dgm:pt>
    <dgm:pt modelId="{50BE499F-09DD-4430-A818-173AC18AD4D3}" type="pres">
      <dgm:prSet presAssocID="{BBDE289D-E74F-4B38-9F65-4753C1C50FFE}" presName="spaceB" presStyleCnt="0"/>
      <dgm:spPr/>
    </dgm:pt>
    <dgm:pt modelId="{64CCE4CF-81EC-46A9-B667-ABD9CEA71460}" type="pres">
      <dgm:prSet presAssocID="{946C0ED4-2FEC-4245-BD6E-1C5C70CE9210}" presName="space" presStyleCnt="0"/>
      <dgm:spPr/>
    </dgm:pt>
    <dgm:pt modelId="{BB4B1B84-A1B7-4A97-BB5C-9A2A74B516B2}" type="pres">
      <dgm:prSet presAssocID="{03334A54-6C71-46A9-B1C5-CFF1AB9B65BA}" presName="compositeA" presStyleCnt="0"/>
      <dgm:spPr/>
    </dgm:pt>
    <dgm:pt modelId="{86ABBDFE-4605-446E-8EB0-4AB645CE8545}" type="pres">
      <dgm:prSet presAssocID="{03334A54-6C71-46A9-B1C5-CFF1AB9B65BA}" presName="textA" presStyleLbl="revTx" presStyleIdx="4" presStyleCnt="5" custScaleX="239551">
        <dgm:presLayoutVars>
          <dgm:bulletEnabled val="1"/>
        </dgm:presLayoutVars>
      </dgm:prSet>
      <dgm:spPr/>
      <dgm:t>
        <a:bodyPr/>
        <a:lstStyle/>
        <a:p>
          <a:endParaRPr lang="es-ES"/>
        </a:p>
      </dgm:t>
    </dgm:pt>
    <dgm:pt modelId="{40DECDED-1F16-44E3-87DC-B1C34D79B64B}" type="pres">
      <dgm:prSet presAssocID="{03334A54-6C71-46A9-B1C5-CFF1AB9B65BA}" presName="circleA" presStyleLbl="node1" presStyleIdx="4" presStyleCnt="5" custScaleX="232695" custScaleY="232695"/>
      <dgm:spPr/>
    </dgm:pt>
    <dgm:pt modelId="{189B7C15-2DA6-4985-B1E7-7CC4F0B895AB}" type="pres">
      <dgm:prSet presAssocID="{03334A54-6C71-46A9-B1C5-CFF1AB9B65BA}" presName="spaceA" presStyleCnt="0"/>
      <dgm:spPr/>
    </dgm:pt>
  </dgm:ptLst>
  <dgm:cxnLst>
    <dgm:cxn modelId="{110A01B8-BC3F-452B-9B7E-D9057D6EC9B6}" srcId="{CD6058AD-4182-4C37-9EC0-9EE8A71C4BDA}" destId="{689C7954-B9DE-43A7-9558-813D3544DDCC}" srcOrd="0" destOrd="0" parTransId="{407F1824-6C25-4EF3-8219-A72701CDB5EA}" sibTransId="{69854A69-6BD0-4A6C-812D-FB0628357E18}"/>
    <dgm:cxn modelId="{0D587FB4-5CFF-4FA7-B75C-2536A8A1C45D}" type="presOf" srcId="{CD6058AD-4182-4C37-9EC0-9EE8A71C4BDA}" destId="{B61CF1BF-0B07-45F8-A420-E1B35D17DEF0}" srcOrd="0" destOrd="0" presId="urn:microsoft.com/office/officeart/2005/8/layout/hProcess11"/>
    <dgm:cxn modelId="{44A7BAFA-843B-4E99-8B76-9CC530A80502}" type="presOf" srcId="{ABA4AD77-9C01-4EC3-BD75-A35BC85977BE}" destId="{3A71C174-B773-4B52-A724-D5A85BA45F98}" srcOrd="0" destOrd="0" presId="urn:microsoft.com/office/officeart/2005/8/layout/hProcess11"/>
    <dgm:cxn modelId="{F5A6B1EA-D029-4482-BFAB-F4AAA4F7A7DD}" srcId="{CD6058AD-4182-4C37-9EC0-9EE8A71C4BDA}" destId="{03334A54-6C71-46A9-B1C5-CFF1AB9B65BA}" srcOrd="4" destOrd="0" parTransId="{C8D9B808-A2FA-416B-B79C-E0ACBFF52D6A}" sibTransId="{6F6B9818-7DBC-4702-9225-EADF127AC61B}"/>
    <dgm:cxn modelId="{4C3BE715-7591-439E-BFAD-7713F59366C3}" type="presOf" srcId="{BBDE289D-E74F-4B38-9F65-4753C1C50FFE}" destId="{D0A9D43A-26E1-4C93-9D53-2EFE6868E8C8}" srcOrd="0" destOrd="0" presId="urn:microsoft.com/office/officeart/2005/8/layout/hProcess11"/>
    <dgm:cxn modelId="{77E1B146-74BB-429D-8DB1-71BCCF27BFAE}" type="presOf" srcId="{45292BBD-8D4B-449F-BB7B-5496C5AB2805}" destId="{420DDEC3-955E-459C-B024-94BD6E4F1022}" srcOrd="0" destOrd="0" presId="urn:microsoft.com/office/officeart/2005/8/layout/hProcess11"/>
    <dgm:cxn modelId="{F320AC43-F6D4-40F8-B859-6AF1566CBFBA}" srcId="{CD6058AD-4182-4C37-9EC0-9EE8A71C4BDA}" destId="{BBDE289D-E74F-4B38-9F65-4753C1C50FFE}" srcOrd="3" destOrd="0" parTransId="{CEBC5892-D79A-4C4D-B8C9-6BFBE4575F2C}" sibTransId="{946C0ED4-2FEC-4245-BD6E-1C5C70CE9210}"/>
    <dgm:cxn modelId="{B98DE23A-CD4B-424D-8999-9CEC8ACEA865}" type="presOf" srcId="{03334A54-6C71-46A9-B1C5-CFF1AB9B65BA}" destId="{86ABBDFE-4605-446E-8EB0-4AB645CE8545}" srcOrd="0" destOrd="0" presId="urn:microsoft.com/office/officeart/2005/8/layout/hProcess11"/>
    <dgm:cxn modelId="{DB88E1B0-E489-4DD2-A4EA-1FA180D21971}" srcId="{CD6058AD-4182-4C37-9EC0-9EE8A71C4BDA}" destId="{ABA4AD77-9C01-4EC3-BD75-A35BC85977BE}" srcOrd="2" destOrd="0" parTransId="{31E7A7B7-D9AE-4D6C-A90C-9DB7CC31D9F4}" sibTransId="{2145F968-B472-432D-8C52-4B65DDBA8C5E}"/>
    <dgm:cxn modelId="{5A3DB862-8C01-4443-83E6-D5BC4BEF3A6F}" srcId="{CD6058AD-4182-4C37-9EC0-9EE8A71C4BDA}" destId="{45292BBD-8D4B-449F-BB7B-5496C5AB2805}" srcOrd="1" destOrd="0" parTransId="{C1D5774A-BB16-4782-97B6-FDE5C8112A5F}" sibTransId="{58EC61BD-2F1C-4EC6-AB9D-F81E8C7715C5}"/>
    <dgm:cxn modelId="{BE5130CE-9AA3-4286-944E-AFC5DA72E6E9}" type="presOf" srcId="{689C7954-B9DE-43A7-9558-813D3544DDCC}" destId="{FC4879DA-C059-4711-A9F2-905C0F78DB59}" srcOrd="0" destOrd="0" presId="urn:microsoft.com/office/officeart/2005/8/layout/hProcess11"/>
    <dgm:cxn modelId="{F099655B-A0D9-48E6-BAB6-CF5EF9C6FE7F}" type="presParOf" srcId="{B61CF1BF-0B07-45F8-A420-E1B35D17DEF0}" destId="{E769B9C0-4678-4CEC-927F-BFD6EB653A38}" srcOrd="0" destOrd="0" presId="urn:microsoft.com/office/officeart/2005/8/layout/hProcess11"/>
    <dgm:cxn modelId="{21D02FE7-5010-467F-B5DC-DBE29BDD1895}" type="presParOf" srcId="{B61CF1BF-0B07-45F8-A420-E1B35D17DEF0}" destId="{7B464425-2A12-48C1-A39B-69FF321FACA8}" srcOrd="1" destOrd="0" presId="urn:microsoft.com/office/officeart/2005/8/layout/hProcess11"/>
    <dgm:cxn modelId="{009E2ACC-F94B-4749-BF3C-D962D2822285}" type="presParOf" srcId="{7B464425-2A12-48C1-A39B-69FF321FACA8}" destId="{33F6D551-27E7-4DD1-B6B3-E7306A9A34EF}" srcOrd="0" destOrd="0" presId="urn:microsoft.com/office/officeart/2005/8/layout/hProcess11"/>
    <dgm:cxn modelId="{8DFD4DBC-7598-4492-AEBF-AEF56C8F3106}" type="presParOf" srcId="{33F6D551-27E7-4DD1-B6B3-E7306A9A34EF}" destId="{FC4879DA-C059-4711-A9F2-905C0F78DB59}" srcOrd="0" destOrd="0" presId="urn:microsoft.com/office/officeart/2005/8/layout/hProcess11"/>
    <dgm:cxn modelId="{0BEDF6A8-1BEA-45D3-8316-50C705C65F9D}" type="presParOf" srcId="{33F6D551-27E7-4DD1-B6B3-E7306A9A34EF}" destId="{3D940A9C-4104-4850-B88B-41E22C71B676}" srcOrd="1" destOrd="0" presId="urn:microsoft.com/office/officeart/2005/8/layout/hProcess11"/>
    <dgm:cxn modelId="{EF1626E1-0AE8-4B18-A4F4-391BD20F0E2C}" type="presParOf" srcId="{33F6D551-27E7-4DD1-B6B3-E7306A9A34EF}" destId="{42ECBB25-A9DE-4512-9B7A-4EF247BDB89D}" srcOrd="2" destOrd="0" presId="urn:microsoft.com/office/officeart/2005/8/layout/hProcess11"/>
    <dgm:cxn modelId="{E56249C5-A30D-4165-B2AD-0AABA48A02D3}" type="presParOf" srcId="{7B464425-2A12-48C1-A39B-69FF321FACA8}" destId="{4964AE93-780E-48FB-B000-B41ABFFECC03}" srcOrd="1" destOrd="0" presId="urn:microsoft.com/office/officeart/2005/8/layout/hProcess11"/>
    <dgm:cxn modelId="{CE3513F5-7851-4A9C-BEB6-AC0A781A6374}" type="presParOf" srcId="{7B464425-2A12-48C1-A39B-69FF321FACA8}" destId="{DF4E87D7-C0D1-4A46-939B-C6C30159ABD3}" srcOrd="2" destOrd="0" presId="urn:microsoft.com/office/officeart/2005/8/layout/hProcess11"/>
    <dgm:cxn modelId="{40290245-FC30-446A-BD53-2E0250B42CAE}" type="presParOf" srcId="{DF4E87D7-C0D1-4A46-939B-C6C30159ABD3}" destId="{420DDEC3-955E-459C-B024-94BD6E4F1022}" srcOrd="0" destOrd="0" presId="urn:microsoft.com/office/officeart/2005/8/layout/hProcess11"/>
    <dgm:cxn modelId="{63D7F9CB-1454-447B-8ABB-F988CED204A5}" type="presParOf" srcId="{DF4E87D7-C0D1-4A46-939B-C6C30159ABD3}" destId="{7D877BB1-C885-48D4-BB6B-95D8F80671BB}" srcOrd="1" destOrd="0" presId="urn:microsoft.com/office/officeart/2005/8/layout/hProcess11"/>
    <dgm:cxn modelId="{61320ED5-D024-4197-AFF4-5F4334050491}" type="presParOf" srcId="{DF4E87D7-C0D1-4A46-939B-C6C30159ABD3}" destId="{C186C67D-3906-4496-8026-2B9D740D22AF}" srcOrd="2" destOrd="0" presId="urn:microsoft.com/office/officeart/2005/8/layout/hProcess11"/>
    <dgm:cxn modelId="{F48A2EF3-1400-4C45-81D8-84A02F61366E}" type="presParOf" srcId="{7B464425-2A12-48C1-A39B-69FF321FACA8}" destId="{722A4C11-F4B9-4C00-BB49-B24F8A2B061C}" srcOrd="3" destOrd="0" presId="urn:microsoft.com/office/officeart/2005/8/layout/hProcess11"/>
    <dgm:cxn modelId="{D5B99F75-0725-499E-AFAC-26F03B1D2B1B}" type="presParOf" srcId="{7B464425-2A12-48C1-A39B-69FF321FACA8}" destId="{57E34543-51F0-41D8-B7FB-1137142FD6C6}" srcOrd="4" destOrd="0" presId="urn:microsoft.com/office/officeart/2005/8/layout/hProcess11"/>
    <dgm:cxn modelId="{4D19AE42-68D8-4EB7-8D80-D0CEDA1F313B}" type="presParOf" srcId="{57E34543-51F0-41D8-B7FB-1137142FD6C6}" destId="{3A71C174-B773-4B52-A724-D5A85BA45F98}" srcOrd="0" destOrd="0" presId="urn:microsoft.com/office/officeart/2005/8/layout/hProcess11"/>
    <dgm:cxn modelId="{36A084C5-364C-462B-AF5E-F3EAF11067E9}" type="presParOf" srcId="{57E34543-51F0-41D8-B7FB-1137142FD6C6}" destId="{03D839ED-C865-4FBB-825E-AA550F160AAA}" srcOrd="1" destOrd="0" presId="urn:microsoft.com/office/officeart/2005/8/layout/hProcess11"/>
    <dgm:cxn modelId="{4990F43C-9A94-4E6F-BF6A-5BA702165314}" type="presParOf" srcId="{57E34543-51F0-41D8-B7FB-1137142FD6C6}" destId="{1A28ED7F-5E31-46CD-8E5F-4F1E45F235E5}" srcOrd="2" destOrd="0" presId="urn:microsoft.com/office/officeart/2005/8/layout/hProcess11"/>
    <dgm:cxn modelId="{21F3F7AE-A35B-43BE-8C17-17664B288D54}" type="presParOf" srcId="{7B464425-2A12-48C1-A39B-69FF321FACA8}" destId="{A9F0E850-3546-48A3-8F55-4A3848746D62}" srcOrd="5" destOrd="0" presId="urn:microsoft.com/office/officeart/2005/8/layout/hProcess11"/>
    <dgm:cxn modelId="{10FFDB81-F136-4622-BF16-F6D674A4678D}" type="presParOf" srcId="{7B464425-2A12-48C1-A39B-69FF321FACA8}" destId="{2E2CE5B9-3C8C-4802-AE75-D416279C252A}" srcOrd="6" destOrd="0" presId="urn:microsoft.com/office/officeart/2005/8/layout/hProcess11"/>
    <dgm:cxn modelId="{902C4156-6AFC-4DC9-96E2-2DF5AEB42555}" type="presParOf" srcId="{2E2CE5B9-3C8C-4802-AE75-D416279C252A}" destId="{D0A9D43A-26E1-4C93-9D53-2EFE6868E8C8}" srcOrd="0" destOrd="0" presId="urn:microsoft.com/office/officeart/2005/8/layout/hProcess11"/>
    <dgm:cxn modelId="{5C66F3CE-467E-43AB-8994-48DBC2F5416A}" type="presParOf" srcId="{2E2CE5B9-3C8C-4802-AE75-D416279C252A}" destId="{4BEA107D-FD0E-4676-B628-A7F8F980516A}" srcOrd="1" destOrd="0" presId="urn:microsoft.com/office/officeart/2005/8/layout/hProcess11"/>
    <dgm:cxn modelId="{585612CC-2F02-486A-A0EB-76E818E19F3B}" type="presParOf" srcId="{2E2CE5B9-3C8C-4802-AE75-D416279C252A}" destId="{50BE499F-09DD-4430-A818-173AC18AD4D3}" srcOrd="2" destOrd="0" presId="urn:microsoft.com/office/officeart/2005/8/layout/hProcess11"/>
    <dgm:cxn modelId="{EEEC4C3E-F966-44D1-9CD8-0F026F7F8E27}" type="presParOf" srcId="{7B464425-2A12-48C1-A39B-69FF321FACA8}" destId="{64CCE4CF-81EC-46A9-B667-ABD9CEA71460}" srcOrd="7" destOrd="0" presId="urn:microsoft.com/office/officeart/2005/8/layout/hProcess11"/>
    <dgm:cxn modelId="{FC83D841-F5F7-46EA-B008-76BA0A04C8C9}" type="presParOf" srcId="{7B464425-2A12-48C1-A39B-69FF321FACA8}" destId="{BB4B1B84-A1B7-4A97-BB5C-9A2A74B516B2}" srcOrd="8" destOrd="0" presId="urn:microsoft.com/office/officeart/2005/8/layout/hProcess11"/>
    <dgm:cxn modelId="{D0D3AAFA-210E-4DDA-B48D-CA3B15E03929}" type="presParOf" srcId="{BB4B1B84-A1B7-4A97-BB5C-9A2A74B516B2}" destId="{86ABBDFE-4605-446E-8EB0-4AB645CE8545}" srcOrd="0" destOrd="0" presId="urn:microsoft.com/office/officeart/2005/8/layout/hProcess11"/>
    <dgm:cxn modelId="{10FE0AD6-3B0E-43C3-AC93-7D4B4F44FE93}" type="presParOf" srcId="{BB4B1B84-A1B7-4A97-BB5C-9A2A74B516B2}" destId="{40DECDED-1F16-44E3-87DC-B1C34D79B64B}" srcOrd="1" destOrd="0" presId="urn:microsoft.com/office/officeart/2005/8/layout/hProcess11"/>
    <dgm:cxn modelId="{B68DC85B-580F-4CA0-BD39-2D1DCC1EAD45}" type="presParOf" srcId="{BB4B1B84-A1B7-4A97-BB5C-9A2A74B516B2}" destId="{189B7C15-2DA6-4985-B1E7-7CC4F0B895AB}"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6455DC-B05C-4A08-A3CA-F6CC2A1858C8}"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es-ES"/>
        </a:p>
      </dgm:t>
    </dgm:pt>
    <dgm:pt modelId="{A3314EF7-7B85-46C0-8AC8-2FCDA708130F}">
      <dgm:prSet phldrT="[Texto]" custT="1"/>
      <dgm:spPr/>
      <dgm:t>
        <a:bodyPr/>
        <a:lstStyle/>
        <a:p>
          <a:r>
            <a:rPr lang="en-GB" sz="1400" dirty="0" smtClean="0"/>
            <a:t>D2.1: Impact of trajectories’ uncertainty in complexity methodologies</a:t>
          </a:r>
          <a:endParaRPr lang="es-ES" sz="1400" dirty="0"/>
        </a:p>
      </dgm:t>
    </dgm:pt>
    <dgm:pt modelId="{24DBE326-81F8-4144-A9A4-4E2909DDBCFD}" type="parTrans" cxnId="{423E156B-D916-47A4-9675-49D57DE821FC}">
      <dgm:prSet/>
      <dgm:spPr/>
      <dgm:t>
        <a:bodyPr/>
        <a:lstStyle/>
        <a:p>
          <a:endParaRPr lang="es-ES" sz="1400"/>
        </a:p>
      </dgm:t>
    </dgm:pt>
    <dgm:pt modelId="{30060CFC-E3D9-4600-BC78-7BFE5B7D3673}" type="sibTrans" cxnId="{423E156B-D916-47A4-9675-49D57DE821FC}">
      <dgm:prSet/>
      <dgm:spPr/>
      <dgm:t>
        <a:bodyPr/>
        <a:lstStyle/>
        <a:p>
          <a:endParaRPr lang="es-ES" sz="1400"/>
        </a:p>
      </dgm:t>
    </dgm:pt>
    <dgm:pt modelId="{F12483D6-17D1-4CBD-A8BA-32A3734630EE}">
      <dgm:prSet phldrT="[Texto]" custT="1"/>
      <dgm:spPr/>
      <dgm:t>
        <a:bodyPr/>
        <a:lstStyle/>
        <a:p>
          <a:r>
            <a:rPr lang="en-GB" sz="1400" dirty="0" smtClean="0"/>
            <a:t>D2.2: Innovative complexity assessment to support Capacity Management processes </a:t>
          </a:r>
          <a:endParaRPr lang="es-ES" sz="1400" dirty="0"/>
        </a:p>
      </dgm:t>
    </dgm:pt>
    <dgm:pt modelId="{4CD3AD14-1401-4D4A-A7F7-28CE0053E93D}" type="parTrans" cxnId="{24BF0F82-89CB-47E4-B759-CE1996A9AAF7}">
      <dgm:prSet/>
      <dgm:spPr/>
      <dgm:t>
        <a:bodyPr/>
        <a:lstStyle/>
        <a:p>
          <a:endParaRPr lang="es-ES" sz="1400"/>
        </a:p>
      </dgm:t>
    </dgm:pt>
    <dgm:pt modelId="{B5A2AA7E-3DD1-4E62-B35E-EEC4DD122998}" type="sibTrans" cxnId="{24BF0F82-89CB-47E4-B759-CE1996A9AAF7}">
      <dgm:prSet/>
      <dgm:spPr/>
      <dgm:t>
        <a:bodyPr/>
        <a:lstStyle/>
        <a:p>
          <a:endParaRPr lang="es-ES" sz="1400"/>
        </a:p>
      </dgm:t>
    </dgm:pt>
    <dgm:pt modelId="{B2228E3F-95CD-440F-A909-8E08DC67F0CD}">
      <dgm:prSet phldrT="[Texto]" custT="1"/>
      <dgm:spPr/>
      <dgm:t>
        <a:bodyPr/>
        <a:lstStyle/>
        <a:p>
          <a:r>
            <a:rPr lang="en-GB" sz="1400" dirty="0" smtClean="0"/>
            <a:t>D3.1: Enhanced Capacity Management considering DAC and FCA</a:t>
          </a:r>
          <a:endParaRPr lang="es-ES" sz="1400" dirty="0"/>
        </a:p>
      </dgm:t>
    </dgm:pt>
    <dgm:pt modelId="{EFCE59D8-1844-446D-B726-81A1A15C60BB}" type="parTrans" cxnId="{36E60146-51F7-45CA-93DB-0273449643B3}">
      <dgm:prSet/>
      <dgm:spPr/>
      <dgm:t>
        <a:bodyPr/>
        <a:lstStyle/>
        <a:p>
          <a:endParaRPr lang="es-ES" sz="1400"/>
        </a:p>
      </dgm:t>
    </dgm:pt>
    <dgm:pt modelId="{E266DE58-A1E2-4043-8415-46BBC21F43DE}" type="sibTrans" cxnId="{36E60146-51F7-45CA-93DB-0273449643B3}">
      <dgm:prSet/>
      <dgm:spPr/>
      <dgm:t>
        <a:bodyPr/>
        <a:lstStyle/>
        <a:p>
          <a:endParaRPr lang="es-ES" sz="1400"/>
        </a:p>
      </dgm:t>
    </dgm:pt>
    <dgm:pt modelId="{965BEBA8-C729-4EA0-96A4-243392DF8ED7}">
      <dgm:prSet phldrT="[Texto]" custT="1"/>
      <dgm:spPr/>
      <dgm:t>
        <a:bodyPr/>
        <a:lstStyle/>
        <a:p>
          <a:r>
            <a:rPr lang="en-GB" sz="1400" dirty="0" smtClean="0"/>
            <a:t>D4.1: Validation Plan</a:t>
          </a:r>
          <a:endParaRPr lang="es-ES" sz="1400" dirty="0"/>
        </a:p>
      </dgm:t>
    </dgm:pt>
    <dgm:pt modelId="{6F0CECF4-0732-4543-B03C-C4E97F7CB435}" type="parTrans" cxnId="{A0DF0A37-0B39-408D-8692-CDDE41B1F663}">
      <dgm:prSet/>
      <dgm:spPr/>
      <dgm:t>
        <a:bodyPr/>
        <a:lstStyle/>
        <a:p>
          <a:endParaRPr lang="es-ES" sz="1400"/>
        </a:p>
      </dgm:t>
    </dgm:pt>
    <dgm:pt modelId="{FF20FD5A-FFB3-491F-8F8E-6F18A13742F6}" type="sibTrans" cxnId="{A0DF0A37-0B39-408D-8692-CDDE41B1F663}">
      <dgm:prSet/>
      <dgm:spPr/>
      <dgm:t>
        <a:bodyPr/>
        <a:lstStyle/>
        <a:p>
          <a:endParaRPr lang="es-ES" sz="1400"/>
        </a:p>
      </dgm:t>
    </dgm:pt>
    <dgm:pt modelId="{04242005-93C2-4EDB-B559-9E1BCDD83C69}">
      <dgm:prSet phldrT="[Texto]" custT="1"/>
      <dgm:spPr/>
      <dgm:t>
        <a:bodyPr/>
        <a:lstStyle/>
        <a:p>
          <a:r>
            <a:rPr lang="en-GB" sz="1400" dirty="0" smtClean="0"/>
            <a:t>D4.2: Validation Report</a:t>
          </a:r>
          <a:endParaRPr lang="es-ES" sz="1400" dirty="0"/>
        </a:p>
      </dgm:t>
    </dgm:pt>
    <dgm:pt modelId="{33954862-B8EE-413C-AC48-F9E2EBDEA72A}" type="parTrans" cxnId="{79F7A6F1-7BA6-42A6-AE04-FECFBB398A14}">
      <dgm:prSet/>
      <dgm:spPr/>
      <dgm:t>
        <a:bodyPr/>
        <a:lstStyle/>
        <a:p>
          <a:endParaRPr lang="es-ES" sz="1400"/>
        </a:p>
      </dgm:t>
    </dgm:pt>
    <dgm:pt modelId="{F63ABD24-C5AB-4047-8B37-3D81FDA84F2E}" type="sibTrans" cxnId="{79F7A6F1-7BA6-42A6-AE04-FECFBB398A14}">
      <dgm:prSet/>
      <dgm:spPr/>
      <dgm:t>
        <a:bodyPr/>
        <a:lstStyle/>
        <a:p>
          <a:endParaRPr lang="es-ES" sz="1400"/>
        </a:p>
      </dgm:t>
    </dgm:pt>
    <dgm:pt modelId="{7AAD1F19-8924-4B03-9D3C-1873E2EA2444}">
      <dgm:prSet phldrT="[Texto]" custT="1"/>
      <dgm:spPr/>
      <dgm:t>
        <a:bodyPr/>
        <a:lstStyle/>
        <a:p>
          <a:r>
            <a:rPr lang="en-GB" sz="1400" dirty="0" smtClean="0"/>
            <a:t>D5.3: Final Project Results Report</a:t>
          </a:r>
          <a:endParaRPr lang="es-ES" sz="1400" dirty="0"/>
        </a:p>
      </dgm:t>
    </dgm:pt>
    <dgm:pt modelId="{87D8935E-4FCF-4386-8479-9F0DED08E52D}" type="parTrans" cxnId="{65E3F34C-459B-4D9D-A676-AAA2D2C6E064}">
      <dgm:prSet/>
      <dgm:spPr/>
      <dgm:t>
        <a:bodyPr/>
        <a:lstStyle/>
        <a:p>
          <a:endParaRPr lang="es-ES" sz="1400"/>
        </a:p>
      </dgm:t>
    </dgm:pt>
    <dgm:pt modelId="{EF678D6B-9E0D-42DA-AC7A-F4890260FAD6}" type="sibTrans" cxnId="{65E3F34C-459B-4D9D-A676-AAA2D2C6E064}">
      <dgm:prSet/>
      <dgm:spPr/>
      <dgm:t>
        <a:bodyPr/>
        <a:lstStyle/>
        <a:p>
          <a:endParaRPr lang="es-ES" sz="1400"/>
        </a:p>
      </dgm:t>
    </dgm:pt>
    <dgm:pt modelId="{938F0C35-3A59-4953-8C7C-95B02ADE09D9}" type="pres">
      <dgm:prSet presAssocID="{2A6455DC-B05C-4A08-A3CA-F6CC2A1858C8}" presName="Name0" presStyleCnt="0">
        <dgm:presLayoutVars>
          <dgm:chMax val="7"/>
          <dgm:chPref val="7"/>
          <dgm:dir/>
        </dgm:presLayoutVars>
      </dgm:prSet>
      <dgm:spPr/>
      <dgm:t>
        <a:bodyPr/>
        <a:lstStyle/>
        <a:p>
          <a:endParaRPr lang="es-ES"/>
        </a:p>
      </dgm:t>
    </dgm:pt>
    <dgm:pt modelId="{58B255D4-9EB2-4AE4-AEDD-AF988DF9C1CE}" type="pres">
      <dgm:prSet presAssocID="{2A6455DC-B05C-4A08-A3CA-F6CC2A1858C8}" presName="Name1" presStyleCnt="0"/>
      <dgm:spPr/>
      <dgm:t>
        <a:bodyPr/>
        <a:lstStyle/>
        <a:p>
          <a:endParaRPr lang="es-ES"/>
        </a:p>
      </dgm:t>
    </dgm:pt>
    <dgm:pt modelId="{7AB197D0-915E-409E-BAC6-E92A98E892D4}" type="pres">
      <dgm:prSet presAssocID="{2A6455DC-B05C-4A08-A3CA-F6CC2A1858C8}" presName="cycle" presStyleCnt="0"/>
      <dgm:spPr/>
      <dgm:t>
        <a:bodyPr/>
        <a:lstStyle/>
        <a:p>
          <a:endParaRPr lang="es-ES"/>
        </a:p>
      </dgm:t>
    </dgm:pt>
    <dgm:pt modelId="{73792751-25EA-4D64-A10D-9C912C2EF492}" type="pres">
      <dgm:prSet presAssocID="{2A6455DC-B05C-4A08-A3CA-F6CC2A1858C8}" presName="srcNode" presStyleLbl="node1" presStyleIdx="0" presStyleCnt="6"/>
      <dgm:spPr/>
      <dgm:t>
        <a:bodyPr/>
        <a:lstStyle/>
        <a:p>
          <a:endParaRPr lang="es-ES"/>
        </a:p>
      </dgm:t>
    </dgm:pt>
    <dgm:pt modelId="{04B5EC83-1859-4299-B3AC-502FE60AEFF0}" type="pres">
      <dgm:prSet presAssocID="{2A6455DC-B05C-4A08-A3CA-F6CC2A1858C8}" presName="conn" presStyleLbl="parChTrans1D2" presStyleIdx="0" presStyleCnt="1"/>
      <dgm:spPr/>
      <dgm:t>
        <a:bodyPr/>
        <a:lstStyle/>
        <a:p>
          <a:endParaRPr lang="es-ES"/>
        </a:p>
      </dgm:t>
    </dgm:pt>
    <dgm:pt modelId="{63A69D67-64E3-490B-AFBD-CC4FB18DE275}" type="pres">
      <dgm:prSet presAssocID="{2A6455DC-B05C-4A08-A3CA-F6CC2A1858C8}" presName="extraNode" presStyleLbl="node1" presStyleIdx="0" presStyleCnt="6"/>
      <dgm:spPr/>
      <dgm:t>
        <a:bodyPr/>
        <a:lstStyle/>
        <a:p>
          <a:endParaRPr lang="es-ES"/>
        </a:p>
      </dgm:t>
    </dgm:pt>
    <dgm:pt modelId="{935BB402-626B-45A5-8AD8-EFD82DAAF648}" type="pres">
      <dgm:prSet presAssocID="{2A6455DC-B05C-4A08-A3CA-F6CC2A1858C8}" presName="dstNode" presStyleLbl="node1" presStyleIdx="0" presStyleCnt="6"/>
      <dgm:spPr/>
      <dgm:t>
        <a:bodyPr/>
        <a:lstStyle/>
        <a:p>
          <a:endParaRPr lang="es-ES"/>
        </a:p>
      </dgm:t>
    </dgm:pt>
    <dgm:pt modelId="{6FEB3054-CC0D-406F-8CD0-AC46A3EFD3A0}" type="pres">
      <dgm:prSet presAssocID="{A3314EF7-7B85-46C0-8AC8-2FCDA708130F}" presName="text_1" presStyleLbl="node1" presStyleIdx="0" presStyleCnt="6">
        <dgm:presLayoutVars>
          <dgm:bulletEnabled val="1"/>
        </dgm:presLayoutVars>
      </dgm:prSet>
      <dgm:spPr/>
      <dgm:t>
        <a:bodyPr/>
        <a:lstStyle/>
        <a:p>
          <a:endParaRPr lang="es-ES"/>
        </a:p>
      </dgm:t>
    </dgm:pt>
    <dgm:pt modelId="{642C2ED3-0BC8-4652-8ED3-2EFB1BC290E8}" type="pres">
      <dgm:prSet presAssocID="{A3314EF7-7B85-46C0-8AC8-2FCDA708130F}" presName="accent_1" presStyleCnt="0"/>
      <dgm:spPr/>
      <dgm:t>
        <a:bodyPr/>
        <a:lstStyle/>
        <a:p>
          <a:endParaRPr lang="es-ES"/>
        </a:p>
      </dgm:t>
    </dgm:pt>
    <dgm:pt modelId="{5193BF7E-DC00-475F-9C1E-7B15EF6CF59F}" type="pres">
      <dgm:prSet presAssocID="{A3314EF7-7B85-46C0-8AC8-2FCDA708130F}" presName="accentRepeatNode" presStyleLbl="solidFgAcc1" presStyleIdx="0" presStyleCnt="6"/>
      <dgm:spPr/>
      <dgm:t>
        <a:bodyPr/>
        <a:lstStyle/>
        <a:p>
          <a:endParaRPr lang="es-ES"/>
        </a:p>
      </dgm:t>
    </dgm:pt>
    <dgm:pt modelId="{8A2BCACC-ADBD-4C0D-8C86-0873350355A9}" type="pres">
      <dgm:prSet presAssocID="{F12483D6-17D1-4CBD-A8BA-32A3734630EE}" presName="text_2" presStyleLbl="node1" presStyleIdx="1" presStyleCnt="6">
        <dgm:presLayoutVars>
          <dgm:bulletEnabled val="1"/>
        </dgm:presLayoutVars>
      </dgm:prSet>
      <dgm:spPr/>
      <dgm:t>
        <a:bodyPr/>
        <a:lstStyle/>
        <a:p>
          <a:endParaRPr lang="es-ES"/>
        </a:p>
      </dgm:t>
    </dgm:pt>
    <dgm:pt modelId="{26D2978E-D1BE-4BAC-A1D3-D5D00B172543}" type="pres">
      <dgm:prSet presAssocID="{F12483D6-17D1-4CBD-A8BA-32A3734630EE}" presName="accent_2" presStyleCnt="0"/>
      <dgm:spPr/>
      <dgm:t>
        <a:bodyPr/>
        <a:lstStyle/>
        <a:p>
          <a:endParaRPr lang="es-ES"/>
        </a:p>
      </dgm:t>
    </dgm:pt>
    <dgm:pt modelId="{90FE0BB9-80A8-43EC-9FB9-BE8CB329721A}" type="pres">
      <dgm:prSet presAssocID="{F12483D6-17D1-4CBD-A8BA-32A3734630EE}" presName="accentRepeatNode" presStyleLbl="solidFgAcc1" presStyleIdx="1" presStyleCnt="6"/>
      <dgm:spPr/>
      <dgm:t>
        <a:bodyPr/>
        <a:lstStyle/>
        <a:p>
          <a:endParaRPr lang="es-ES"/>
        </a:p>
      </dgm:t>
    </dgm:pt>
    <dgm:pt modelId="{66567C12-84BA-4411-A08B-5DE987A82132}" type="pres">
      <dgm:prSet presAssocID="{B2228E3F-95CD-440F-A909-8E08DC67F0CD}" presName="text_3" presStyleLbl="node1" presStyleIdx="2" presStyleCnt="6">
        <dgm:presLayoutVars>
          <dgm:bulletEnabled val="1"/>
        </dgm:presLayoutVars>
      </dgm:prSet>
      <dgm:spPr/>
      <dgm:t>
        <a:bodyPr/>
        <a:lstStyle/>
        <a:p>
          <a:endParaRPr lang="es-ES"/>
        </a:p>
      </dgm:t>
    </dgm:pt>
    <dgm:pt modelId="{1D30464D-609D-4E6F-9E32-AC64A5B7A6F1}" type="pres">
      <dgm:prSet presAssocID="{B2228E3F-95CD-440F-A909-8E08DC67F0CD}" presName="accent_3" presStyleCnt="0"/>
      <dgm:spPr/>
      <dgm:t>
        <a:bodyPr/>
        <a:lstStyle/>
        <a:p>
          <a:endParaRPr lang="es-ES"/>
        </a:p>
      </dgm:t>
    </dgm:pt>
    <dgm:pt modelId="{463542C4-4E79-484C-85EF-2FBD37DB133D}" type="pres">
      <dgm:prSet presAssocID="{B2228E3F-95CD-440F-A909-8E08DC67F0CD}" presName="accentRepeatNode" presStyleLbl="solidFgAcc1" presStyleIdx="2" presStyleCnt="6"/>
      <dgm:spPr/>
      <dgm:t>
        <a:bodyPr/>
        <a:lstStyle/>
        <a:p>
          <a:endParaRPr lang="es-ES"/>
        </a:p>
      </dgm:t>
    </dgm:pt>
    <dgm:pt modelId="{008884F6-FEB9-4B3E-8FBF-015C6D81F251}" type="pres">
      <dgm:prSet presAssocID="{965BEBA8-C729-4EA0-96A4-243392DF8ED7}" presName="text_4" presStyleLbl="node1" presStyleIdx="3" presStyleCnt="6">
        <dgm:presLayoutVars>
          <dgm:bulletEnabled val="1"/>
        </dgm:presLayoutVars>
      </dgm:prSet>
      <dgm:spPr/>
      <dgm:t>
        <a:bodyPr/>
        <a:lstStyle/>
        <a:p>
          <a:endParaRPr lang="es-ES"/>
        </a:p>
      </dgm:t>
    </dgm:pt>
    <dgm:pt modelId="{00CC800F-726E-4D37-80FB-7B6A1BA85181}" type="pres">
      <dgm:prSet presAssocID="{965BEBA8-C729-4EA0-96A4-243392DF8ED7}" presName="accent_4" presStyleCnt="0"/>
      <dgm:spPr/>
      <dgm:t>
        <a:bodyPr/>
        <a:lstStyle/>
        <a:p>
          <a:endParaRPr lang="es-ES"/>
        </a:p>
      </dgm:t>
    </dgm:pt>
    <dgm:pt modelId="{9857AB83-3A75-4BCD-B119-933F2D02B280}" type="pres">
      <dgm:prSet presAssocID="{965BEBA8-C729-4EA0-96A4-243392DF8ED7}" presName="accentRepeatNode" presStyleLbl="solidFgAcc1" presStyleIdx="3" presStyleCnt="6"/>
      <dgm:spPr/>
      <dgm:t>
        <a:bodyPr/>
        <a:lstStyle/>
        <a:p>
          <a:endParaRPr lang="es-ES"/>
        </a:p>
      </dgm:t>
    </dgm:pt>
    <dgm:pt modelId="{90C309AB-4261-490C-A820-367600143456}" type="pres">
      <dgm:prSet presAssocID="{04242005-93C2-4EDB-B559-9E1BCDD83C69}" presName="text_5" presStyleLbl="node1" presStyleIdx="4" presStyleCnt="6">
        <dgm:presLayoutVars>
          <dgm:bulletEnabled val="1"/>
        </dgm:presLayoutVars>
      </dgm:prSet>
      <dgm:spPr/>
      <dgm:t>
        <a:bodyPr/>
        <a:lstStyle/>
        <a:p>
          <a:endParaRPr lang="es-ES"/>
        </a:p>
      </dgm:t>
    </dgm:pt>
    <dgm:pt modelId="{60408D80-0F27-41C4-A596-9DD9C543D6FC}" type="pres">
      <dgm:prSet presAssocID="{04242005-93C2-4EDB-B559-9E1BCDD83C69}" presName="accent_5" presStyleCnt="0"/>
      <dgm:spPr/>
      <dgm:t>
        <a:bodyPr/>
        <a:lstStyle/>
        <a:p>
          <a:endParaRPr lang="es-ES"/>
        </a:p>
      </dgm:t>
    </dgm:pt>
    <dgm:pt modelId="{9FB1CAEF-6AD3-4547-8D60-15F55FB43BF0}" type="pres">
      <dgm:prSet presAssocID="{04242005-93C2-4EDB-B559-9E1BCDD83C69}" presName="accentRepeatNode" presStyleLbl="solidFgAcc1" presStyleIdx="4" presStyleCnt="6"/>
      <dgm:spPr/>
      <dgm:t>
        <a:bodyPr/>
        <a:lstStyle/>
        <a:p>
          <a:endParaRPr lang="es-ES"/>
        </a:p>
      </dgm:t>
    </dgm:pt>
    <dgm:pt modelId="{F9B69E45-052C-4A90-99CF-E9C0A3EADCDE}" type="pres">
      <dgm:prSet presAssocID="{7AAD1F19-8924-4B03-9D3C-1873E2EA2444}" presName="text_6" presStyleLbl="node1" presStyleIdx="5" presStyleCnt="6">
        <dgm:presLayoutVars>
          <dgm:bulletEnabled val="1"/>
        </dgm:presLayoutVars>
      </dgm:prSet>
      <dgm:spPr/>
      <dgm:t>
        <a:bodyPr/>
        <a:lstStyle/>
        <a:p>
          <a:endParaRPr lang="es-ES"/>
        </a:p>
      </dgm:t>
    </dgm:pt>
    <dgm:pt modelId="{C078E575-D1FF-404D-A6B9-84867ABAB4DF}" type="pres">
      <dgm:prSet presAssocID="{7AAD1F19-8924-4B03-9D3C-1873E2EA2444}" presName="accent_6" presStyleCnt="0"/>
      <dgm:spPr/>
      <dgm:t>
        <a:bodyPr/>
        <a:lstStyle/>
        <a:p>
          <a:endParaRPr lang="es-ES"/>
        </a:p>
      </dgm:t>
    </dgm:pt>
    <dgm:pt modelId="{34938352-BF94-40D3-B321-EA17336775C2}" type="pres">
      <dgm:prSet presAssocID="{7AAD1F19-8924-4B03-9D3C-1873E2EA2444}" presName="accentRepeatNode" presStyleLbl="solidFgAcc1" presStyleIdx="5" presStyleCnt="6"/>
      <dgm:spPr/>
      <dgm:t>
        <a:bodyPr/>
        <a:lstStyle/>
        <a:p>
          <a:endParaRPr lang="es-ES"/>
        </a:p>
      </dgm:t>
    </dgm:pt>
  </dgm:ptLst>
  <dgm:cxnLst>
    <dgm:cxn modelId="{891E1F3C-6272-4AC1-8622-8B01AD8AAD3B}" type="presOf" srcId="{7AAD1F19-8924-4B03-9D3C-1873E2EA2444}" destId="{F9B69E45-052C-4A90-99CF-E9C0A3EADCDE}" srcOrd="0" destOrd="0" presId="urn:microsoft.com/office/officeart/2008/layout/VerticalCurvedList"/>
    <dgm:cxn modelId="{423E156B-D916-47A4-9675-49D57DE821FC}" srcId="{2A6455DC-B05C-4A08-A3CA-F6CC2A1858C8}" destId="{A3314EF7-7B85-46C0-8AC8-2FCDA708130F}" srcOrd="0" destOrd="0" parTransId="{24DBE326-81F8-4144-A9A4-4E2909DDBCFD}" sibTransId="{30060CFC-E3D9-4600-BC78-7BFE5B7D3673}"/>
    <dgm:cxn modelId="{D27AFC0C-6022-4D3A-BEC3-1ABE31D57CB0}" type="presOf" srcId="{A3314EF7-7B85-46C0-8AC8-2FCDA708130F}" destId="{6FEB3054-CC0D-406F-8CD0-AC46A3EFD3A0}" srcOrd="0" destOrd="0" presId="urn:microsoft.com/office/officeart/2008/layout/VerticalCurvedList"/>
    <dgm:cxn modelId="{45B3349C-147D-4F9A-8B4D-B87EB702EAED}" type="presOf" srcId="{965BEBA8-C729-4EA0-96A4-243392DF8ED7}" destId="{008884F6-FEB9-4B3E-8FBF-015C6D81F251}" srcOrd="0" destOrd="0" presId="urn:microsoft.com/office/officeart/2008/layout/VerticalCurvedList"/>
    <dgm:cxn modelId="{79F7A6F1-7BA6-42A6-AE04-FECFBB398A14}" srcId="{2A6455DC-B05C-4A08-A3CA-F6CC2A1858C8}" destId="{04242005-93C2-4EDB-B559-9E1BCDD83C69}" srcOrd="4" destOrd="0" parTransId="{33954862-B8EE-413C-AC48-F9E2EBDEA72A}" sibTransId="{F63ABD24-C5AB-4047-8B37-3D81FDA84F2E}"/>
    <dgm:cxn modelId="{FA968AA7-2877-417A-A1F7-B08C5FA5CBDF}" type="presOf" srcId="{30060CFC-E3D9-4600-BC78-7BFE5B7D3673}" destId="{04B5EC83-1859-4299-B3AC-502FE60AEFF0}" srcOrd="0" destOrd="0" presId="urn:microsoft.com/office/officeart/2008/layout/VerticalCurvedList"/>
    <dgm:cxn modelId="{B26BE8B7-2B8F-4F53-8C94-1AD495D4C464}" type="presOf" srcId="{04242005-93C2-4EDB-B559-9E1BCDD83C69}" destId="{90C309AB-4261-490C-A820-367600143456}" srcOrd="0" destOrd="0" presId="urn:microsoft.com/office/officeart/2008/layout/VerticalCurvedList"/>
    <dgm:cxn modelId="{36E60146-51F7-45CA-93DB-0273449643B3}" srcId="{2A6455DC-B05C-4A08-A3CA-F6CC2A1858C8}" destId="{B2228E3F-95CD-440F-A909-8E08DC67F0CD}" srcOrd="2" destOrd="0" parTransId="{EFCE59D8-1844-446D-B726-81A1A15C60BB}" sibTransId="{E266DE58-A1E2-4043-8415-46BBC21F43DE}"/>
    <dgm:cxn modelId="{24BF0F82-89CB-47E4-B759-CE1996A9AAF7}" srcId="{2A6455DC-B05C-4A08-A3CA-F6CC2A1858C8}" destId="{F12483D6-17D1-4CBD-A8BA-32A3734630EE}" srcOrd="1" destOrd="0" parTransId="{4CD3AD14-1401-4D4A-A7F7-28CE0053E93D}" sibTransId="{B5A2AA7E-3DD1-4E62-B35E-EEC4DD122998}"/>
    <dgm:cxn modelId="{E4C90433-F092-44DC-BC8C-6D597ABEFF55}" type="presOf" srcId="{B2228E3F-95CD-440F-A909-8E08DC67F0CD}" destId="{66567C12-84BA-4411-A08B-5DE987A82132}" srcOrd="0" destOrd="0" presId="urn:microsoft.com/office/officeart/2008/layout/VerticalCurvedList"/>
    <dgm:cxn modelId="{D9B80911-13A4-4236-863D-EDAD0891646F}" type="presOf" srcId="{2A6455DC-B05C-4A08-A3CA-F6CC2A1858C8}" destId="{938F0C35-3A59-4953-8C7C-95B02ADE09D9}" srcOrd="0" destOrd="0" presId="urn:microsoft.com/office/officeart/2008/layout/VerticalCurvedList"/>
    <dgm:cxn modelId="{A0DF0A37-0B39-408D-8692-CDDE41B1F663}" srcId="{2A6455DC-B05C-4A08-A3CA-F6CC2A1858C8}" destId="{965BEBA8-C729-4EA0-96A4-243392DF8ED7}" srcOrd="3" destOrd="0" parTransId="{6F0CECF4-0732-4543-B03C-C4E97F7CB435}" sibTransId="{FF20FD5A-FFB3-491F-8F8E-6F18A13742F6}"/>
    <dgm:cxn modelId="{65E3F34C-459B-4D9D-A676-AAA2D2C6E064}" srcId="{2A6455DC-B05C-4A08-A3CA-F6CC2A1858C8}" destId="{7AAD1F19-8924-4B03-9D3C-1873E2EA2444}" srcOrd="5" destOrd="0" parTransId="{87D8935E-4FCF-4386-8479-9F0DED08E52D}" sibTransId="{EF678D6B-9E0D-42DA-AC7A-F4890260FAD6}"/>
    <dgm:cxn modelId="{B04282B5-16DF-4BE1-91B3-F46620E34323}" type="presOf" srcId="{F12483D6-17D1-4CBD-A8BA-32A3734630EE}" destId="{8A2BCACC-ADBD-4C0D-8C86-0873350355A9}" srcOrd="0" destOrd="0" presId="urn:microsoft.com/office/officeart/2008/layout/VerticalCurvedList"/>
    <dgm:cxn modelId="{7F6C85F9-B240-417D-A34F-C637467CC0D2}" type="presParOf" srcId="{938F0C35-3A59-4953-8C7C-95B02ADE09D9}" destId="{58B255D4-9EB2-4AE4-AEDD-AF988DF9C1CE}" srcOrd="0" destOrd="0" presId="urn:microsoft.com/office/officeart/2008/layout/VerticalCurvedList"/>
    <dgm:cxn modelId="{8A577EF7-FAA0-4434-9ADF-F42FE054FD81}" type="presParOf" srcId="{58B255D4-9EB2-4AE4-AEDD-AF988DF9C1CE}" destId="{7AB197D0-915E-409E-BAC6-E92A98E892D4}" srcOrd="0" destOrd="0" presId="urn:microsoft.com/office/officeart/2008/layout/VerticalCurvedList"/>
    <dgm:cxn modelId="{FCA5754F-2867-4C51-9947-3E4E56659BE2}" type="presParOf" srcId="{7AB197D0-915E-409E-BAC6-E92A98E892D4}" destId="{73792751-25EA-4D64-A10D-9C912C2EF492}" srcOrd="0" destOrd="0" presId="urn:microsoft.com/office/officeart/2008/layout/VerticalCurvedList"/>
    <dgm:cxn modelId="{13870851-5DA8-4129-8493-3EB48A44E290}" type="presParOf" srcId="{7AB197D0-915E-409E-BAC6-E92A98E892D4}" destId="{04B5EC83-1859-4299-B3AC-502FE60AEFF0}" srcOrd="1" destOrd="0" presId="urn:microsoft.com/office/officeart/2008/layout/VerticalCurvedList"/>
    <dgm:cxn modelId="{AC12F8D3-3480-4D47-BB2A-D5170C44FC2F}" type="presParOf" srcId="{7AB197D0-915E-409E-BAC6-E92A98E892D4}" destId="{63A69D67-64E3-490B-AFBD-CC4FB18DE275}" srcOrd="2" destOrd="0" presId="urn:microsoft.com/office/officeart/2008/layout/VerticalCurvedList"/>
    <dgm:cxn modelId="{53A9F96A-610E-4779-8C61-6CE3F551BBD4}" type="presParOf" srcId="{7AB197D0-915E-409E-BAC6-E92A98E892D4}" destId="{935BB402-626B-45A5-8AD8-EFD82DAAF648}" srcOrd="3" destOrd="0" presId="urn:microsoft.com/office/officeart/2008/layout/VerticalCurvedList"/>
    <dgm:cxn modelId="{A9D162B6-33BA-4AEC-8DBC-611CA03F957F}" type="presParOf" srcId="{58B255D4-9EB2-4AE4-AEDD-AF988DF9C1CE}" destId="{6FEB3054-CC0D-406F-8CD0-AC46A3EFD3A0}" srcOrd="1" destOrd="0" presId="urn:microsoft.com/office/officeart/2008/layout/VerticalCurvedList"/>
    <dgm:cxn modelId="{443CFC8C-F31C-410C-A4AF-34ABEF14335B}" type="presParOf" srcId="{58B255D4-9EB2-4AE4-AEDD-AF988DF9C1CE}" destId="{642C2ED3-0BC8-4652-8ED3-2EFB1BC290E8}" srcOrd="2" destOrd="0" presId="urn:microsoft.com/office/officeart/2008/layout/VerticalCurvedList"/>
    <dgm:cxn modelId="{8ABD02EC-861C-4865-8964-31965F99E882}" type="presParOf" srcId="{642C2ED3-0BC8-4652-8ED3-2EFB1BC290E8}" destId="{5193BF7E-DC00-475F-9C1E-7B15EF6CF59F}" srcOrd="0" destOrd="0" presId="urn:microsoft.com/office/officeart/2008/layout/VerticalCurvedList"/>
    <dgm:cxn modelId="{728AD6BF-D975-4F4B-B737-7FD26500A172}" type="presParOf" srcId="{58B255D4-9EB2-4AE4-AEDD-AF988DF9C1CE}" destId="{8A2BCACC-ADBD-4C0D-8C86-0873350355A9}" srcOrd="3" destOrd="0" presId="urn:microsoft.com/office/officeart/2008/layout/VerticalCurvedList"/>
    <dgm:cxn modelId="{70F88A88-A041-449A-85A4-34998ED41A6D}" type="presParOf" srcId="{58B255D4-9EB2-4AE4-AEDD-AF988DF9C1CE}" destId="{26D2978E-D1BE-4BAC-A1D3-D5D00B172543}" srcOrd="4" destOrd="0" presId="urn:microsoft.com/office/officeart/2008/layout/VerticalCurvedList"/>
    <dgm:cxn modelId="{2361569F-2881-4AE7-ABBB-52BD81A53AD8}" type="presParOf" srcId="{26D2978E-D1BE-4BAC-A1D3-D5D00B172543}" destId="{90FE0BB9-80A8-43EC-9FB9-BE8CB329721A}" srcOrd="0" destOrd="0" presId="urn:microsoft.com/office/officeart/2008/layout/VerticalCurvedList"/>
    <dgm:cxn modelId="{B62E6E7F-BFFA-4220-B3A4-45A58055D6E3}" type="presParOf" srcId="{58B255D4-9EB2-4AE4-AEDD-AF988DF9C1CE}" destId="{66567C12-84BA-4411-A08B-5DE987A82132}" srcOrd="5" destOrd="0" presId="urn:microsoft.com/office/officeart/2008/layout/VerticalCurvedList"/>
    <dgm:cxn modelId="{8CF06AF4-86A6-4C31-B15B-1B29A5DB8A0B}" type="presParOf" srcId="{58B255D4-9EB2-4AE4-AEDD-AF988DF9C1CE}" destId="{1D30464D-609D-4E6F-9E32-AC64A5B7A6F1}" srcOrd="6" destOrd="0" presId="urn:microsoft.com/office/officeart/2008/layout/VerticalCurvedList"/>
    <dgm:cxn modelId="{65598DCE-D7A9-489E-81AE-656FEF701418}" type="presParOf" srcId="{1D30464D-609D-4E6F-9E32-AC64A5B7A6F1}" destId="{463542C4-4E79-484C-85EF-2FBD37DB133D}" srcOrd="0" destOrd="0" presId="urn:microsoft.com/office/officeart/2008/layout/VerticalCurvedList"/>
    <dgm:cxn modelId="{3053A2B6-BC36-4BC6-A79E-F8E24EDDDD24}" type="presParOf" srcId="{58B255D4-9EB2-4AE4-AEDD-AF988DF9C1CE}" destId="{008884F6-FEB9-4B3E-8FBF-015C6D81F251}" srcOrd="7" destOrd="0" presId="urn:microsoft.com/office/officeart/2008/layout/VerticalCurvedList"/>
    <dgm:cxn modelId="{8C032EED-025F-45D2-B4E9-09BA5DE22DA3}" type="presParOf" srcId="{58B255D4-9EB2-4AE4-AEDD-AF988DF9C1CE}" destId="{00CC800F-726E-4D37-80FB-7B6A1BA85181}" srcOrd="8" destOrd="0" presId="urn:microsoft.com/office/officeart/2008/layout/VerticalCurvedList"/>
    <dgm:cxn modelId="{3EB51179-8E0C-4D98-829C-EFA8FAD4F785}" type="presParOf" srcId="{00CC800F-726E-4D37-80FB-7B6A1BA85181}" destId="{9857AB83-3A75-4BCD-B119-933F2D02B280}" srcOrd="0" destOrd="0" presId="urn:microsoft.com/office/officeart/2008/layout/VerticalCurvedList"/>
    <dgm:cxn modelId="{9A24EAE5-1A84-4E42-B2FD-5584EFD986CE}" type="presParOf" srcId="{58B255D4-9EB2-4AE4-AEDD-AF988DF9C1CE}" destId="{90C309AB-4261-490C-A820-367600143456}" srcOrd="9" destOrd="0" presId="urn:microsoft.com/office/officeart/2008/layout/VerticalCurvedList"/>
    <dgm:cxn modelId="{18CF46BD-24FE-4DBB-9185-52AF5F69AA72}" type="presParOf" srcId="{58B255D4-9EB2-4AE4-AEDD-AF988DF9C1CE}" destId="{60408D80-0F27-41C4-A596-9DD9C543D6FC}" srcOrd="10" destOrd="0" presId="urn:microsoft.com/office/officeart/2008/layout/VerticalCurvedList"/>
    <dgm:cxn modelId="{F608116D-2B7A-4654-A696-318059090549}" type="presParOf" srcId="{60408D80-0F27-41C4-A596-9DD9C543D6FC}" destId="{9FB1CAEF-6AD3-4547-8D60-15F55FB43BF0}" srcOrd="0" destOrd="0" presId="urn:microsoft.com/office/officeart/2008/layout/VerticalCurvedList"/>
    <dgm:cxn modelId="{A3F0BB1F-55F6-4E30-A03D-7EC6B5990A18}" type="presParOf" srcId="{58B255D4-9EB2-4AE4-AEDD-AF988DF9C1CE}" destId="{F9B69E45-052C-4A90-99CF-E9C0A3EADCDE}" srcOrd="11" destOrd="0" presId="urn:microsoft.com/office/officeart/2008/layout/VerticalCurvedList"/>
    <dgm:cxn modelId="{E31104C4-458A-46DA-AB6F-CBA0C9BB2A7A}" type="presParOf" srcId="{58B255D4-9EB2-4AE4-AEDD-AF988DF9C1CE}" destId="{C078E575-D1FF-404D-A6B9-84867ABAB4DF}" srcOrd="12" destOrd="0" presId="urn:microsoft.com/office/officeart/2008/layout/VerticalCurvedList"/>
    <dgm:cxn modelId="{2479645D-6DF1-4E22-A84D-0E672F1137B7}" type="presParOf" srcId="{C078E575-D1FF-404D-A6B9-84867ABAB4DF}" destId="{34938352-BF94-40D3-B321-EA17336775C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BEE998-C12B-4073-A564-03A1778337CE}">
      <dsp:nvSpPr>
        <dsp:cNvPr id="0" name=""/>
        <dsp:cNvSpPr/>
      </dsp:nvSpPr>
      <dsp:spPr>
        <a:xfrm rot="5400000">
          <a:off x="1113504" y="1026070"/>
          <a:ext cx="1770527" cy="294611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498CFD-C0E9-4FCB-8F42-FF7E1887F4B6}">
      <dsp:nvSpPr>
        <dsp:cNvPr id="0" name=""/>
        <dsp:cNvSpPr/>
      </dsp:nvSpPr>
      <dsp:spPr>
        <a:xfrm>
          <a:off x="817959" y="1906325"/>
          <a:ext cx="2659771" cy="2331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rtl="0">
            <a:lnSpc>
              <a:spcPct val="90000"/>
            </a:lnSpc>
            <a:spcBef>
              <a:spcPct val="0"/>
            </a:spcBef>
            <a:spcAft>
              <a:spcPct val="35000"/>
            </a:spcAft>
          </a:pPr>
          <a:r>
            <a:rPr lang="en-US" sz="2500" b="0" kern="1200" dirty="0" smtClean="0">
              <a:effectLst/>
            </a:rPr>
            <a:t>Develops </a:t>
          </a:r>
          <a:r>
            <a:rPr lang="en-US" sz="2500" b="0" i="1" kern="1200" dirty="0" smtClean="0">
              <a:solidFill>
                <a:schemeClr val="accent1"/>
              </a:solidFill>
              <a:effectLst/>
            </a:rPr>
            <a:t>Probabilistic Complexity </a:t>
          </a:r>
          <a:r>
            <a:rPr lang="en-US" sz="2500" b="0" kern="1200" dirty="0" smtClean="0">
              <a:effectLst/>
            </a:rPr>
            <a:t>integrating demand uncertainty</a:t>
          </a:r>
          <a:endParaRPr lang="es-ES" sz="2500" kern="1200" dirty="0">
            <a:effectLst/>
          </a:endParaRPr>
        </a:p>
      </dsp:txBody>
      <dsp:txXfrm>
        <a:off x="817959" y="1906325"/>
        <a:ext cx="2659771" cy="2331445"/>
      </dsp:txXfrm>
    </dsp:sp>
    <dsp:sp modelId="{3F934A50-ED71-4D9A-83AB-CCD56E1E1714}">
      <dsp:nvSpPr>
        <dsp:cNvPr id="0" name=""/>
        <dsp:cNvSpPr/>
      </dsp:nvSpPr>
      <dsp:spPr>
        <a:xfrm>
          <a:off x="2975887" y="809174"/>
          <a:ext cx="501843" cy="501843"/>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443C7D-7665-4D5C-8173-17D52CDB960D}">
      <dsp:nvSpPr>
        <dsp:cNvPr id="0" name=""/>
        <dsp:cNvSpPr/>
      </dsp:nvSpPr>
      <dsp:spPr>
        <a:xfrm rot="5400000">
          <a:off x="4369584" y="220350"/>
          <a:ext cx="1770527" cy="294611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11E9DD-0F17-46B3-87E5-FEF7566455AD}">
      <dsp:nvSpPr>
        <dsp:cNvPr id="0" name=""/>
        <dsp:cNvSpPr/>
      </dsp:nvSpPr>
      <dsp:spPr>
        <a:xfrm>
          <a:off x="4074039" y="1100605"/>
          <a:ext cx="2659771" cy="2331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rtl="0">
            <a:lnSpc>
              <a:spcPct val="90000"/>
            </a:lnSpc>
            <a:spcBef>
              <a:spcPct val="0"/>
            </a:spcBef>
            <a:spcAft>
              <a:spcPct val="35000"/>
            </a:spcAft>
          </a:pPr>
          <a:r>
            <a:rPr lang="es-ES" sz="2500" kern="1200" dirty="0" smtClean="0">
              <a:effectLst/>
            </a:rPr>
            <a:t>To </a:t>
          </a:r>
          <a:r>
            <a:rPr lang="es-ES" sz="2500" kern="1200" dirty="0" err="1" smtClean="0">
              <a:effectLst/>
            </a:rPr>
            <a:t>analyse</a:t>
          </a:r>
          <a:r>
            <a:rPr lang="es-ES" sz="2500" kern="1200" dirty="0" smtClean="0">
              <a:effectLst/>
            </a:rPr>
            <a:t> </a:t>
          </a:r>
          <a:r>
            <a:rPr lang="es-ES" sz="2500" kern="1200" dirty="0" err="1" smtClean="0">
              <a:effectLst/>
            </a:rPr>
            <a:t>controllers</a:t>
          </a:r>
          <a:r>
            <a:rPr lang="es-ES" sz="2500" kern="1200" dirty="0" smtClean="0">
              <a:effectLst/>
            </a:rPr>
            <a:t>’ </a:t>
          </a:r>
          <a:r>
            <a:rPr lang="es-ES" sz="2500" i="1" kern="1200" dirty="0" err="1" smtClean="0">
              <a:solidFill>
                <a:schemeClr val="accent1"/>
              </a:solidFill>
              <a:effectLst/>
            </a:rPr>
            <a:t>workload</a:t>
          </a:r>
          <a:r>
            <a:rPr lang="es-ES" sz="2500" kern="1200" dirty="0" smtClean="0">
              <a:effectLst/>
            </a:rPr>
            <a:t> and </a:t>
          </a:r>
          <a:r>
            <a:rPr lang="es-ES" sz="2500" kern="1200" dirty="0" err="1" smtClean="0">
              <a:effectLst/>
            </a:rPr>
            <a:t>airspace</a:t>
          </a:r>
          <a:r>
            <a:rPr lang="es-ES" sz="2500" kern="1200" dirty="0" smtClean="0">
              <a:effectLst/>
            </a:rPr>
            <a:t> </a:t>
          </a:r>
          <a:r>
            <a:rPr lang="es-ES" sz="2500" kern="1200" dirty="0" err="1" smtClean="0">
              <a:effectLst/>
            </a:rPr>
            <a:t>configurations</a:t>
          </a:r>
          <a:r>
            <a:rPr lang="es-ES" sz="2500" kern="1200" dirty="0" smtClean="0">
              <a:effectLst/>
            </a:rPr>
            <a:t>´ </a:t>
          </a:r>
          <a:r>
            <a:rPr lang="es-ES" sz="2500" i="1" kern="1200" dirty="0" err="1" smtClean="0">
              <a:solidFill>
                <a:schemeClr val="accent1"/>
              </a:solidFill>
              <a:effectLst/>
            </a:rPr>
            <a:t>capacity</a:t>
          </a:r>
          <a:endParaRPr lang="es-ES" sz="2500" i="1" kern="1200" dirty="0">
            <a:solidFill>
              <a:schemeClr val="accent1"/>
            </a:solidFill>
            <a:effectLst/>
          </a:endParaRPr>
        </a:p>
      </dsp:txBody>
      <dsp:txXfrm>
        <a:off x="4074039" y="1100605"/>
        <a:ext cx="2659771" cy="2331445"/>
      </dsp:txXfrm>
    </dsp:sp>
    <dsp:sp modelId="{215BA6EE-C98A-4274-B64A-6588EFABD4D6}">
      <dsp:nvSpPr>
        <dsp:cNvPr id="0" name=""/>
        <dsp:cNvSpPr/>
      </dsp:nvSpPr>
      <dsp:spPr>
        <a:xfrm>
          <a:off x="6231967" y="3454"/>
          <a:ext cx="501843" cy="501843"/>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E17780-E1A3-4560-B20A-130944235BB1}">
      <dsp:nvSpPr>
        <dsp:cNvPr id="0" name=""/>
        <dsp:cNvSpPr/>
      </dsp:nvSpPr>
      <dsp:spPr>
        <a:xfrm rot="5400000">
          <a:off x="7625664" y="-585369"/>
          <a:ext cx="1770527" cy="294611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79C6F3-E1F9-4C21-8E88-E18B55377F08}">
      <dsp:nvSpPr>
        <dsp:cNvPr id="0" name=""/>
        <dsp:cNvSpPr/>
      </dsp:nvSpPr>
      <dsp:spPr>
        <a:xfrm>
          <a:off x="7330119" y="294884"/>
          <a:ext cx="2659771" cy="2331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rtl="0">
            <a:lnSpc>
              <a:spcPct val="90000"/>
            </a:lnSpc>
            <a:spcBef>
              <a:spcPct val="0"/>
            </a:spcBef>
            <a:spcAft>
              <a:spcPct val="35000"/>
            </a:spcAft>
          </a:pPr>
          <a:r>
            <a:rPr lang="es-ES" sz="2500" kern="1200" dirty="0" smtClean="0">
              <a:effectLst/>
            </a:rPr>
            <a:t>To </a:t>
          </a:r>
          <a:r>
            <a:rPr lang="es-ES" sz="2500" kern="1200" dirty="0" err="1" smtClean="0">
              <a:effectLst/>
            </a:rPr>
            <a:t>manage</a:t>
          </a:r>
          <a:r>
            <a:rPr lang="es-ES" sz="2500" kern="1200" dirty="0" smtClean="0">
              <a:effectLst/>
            </a:rPr>
            <a:t> </a:t>
          </a:r>
          <a:r>
            <a:rPr lang="es-ES" sz="2500" kern="1200" dirty="0" err="1" smtClean="0">
              <a:effectLst/>
            </a:rPr>
            <a:t>capacity</a:t>
          </a:r>
          <a:r>
            <a:rPr lang="es-ES" sz="2500" kern="1200" dirty="0" smtClean="0">
              <a:effectLst/>
            </a:rPr>
            <a:t> in </a:t>
          </a:r>
          <a:r>
            <a:rPr lang="es-ES" sz="2500" i="1" kern="1200" dirty="0" err="1" smtClean="0">
              <a:solidFill>
                <a:schemeClr val="accent1"/>
              </a:solidFill>
              <a:effectLst/>
            </a:rPr>
            <a:t>Dynamic</a:t>
          </a:r>
          <a:r>
            <a:rPr lang="es-ES" sz="2500" i="1" kern="1200" dirty="0" smtClean="0">
              <a:solidFill>
                <a:schemeClr val="accent1"/>
              </a:solidFill>
              <a:effectLst/>
            </a:rPr>
            <a:t> </a:t>
          </a:r>
          <a:r>
            <a:rPr lang="es-ES" sz="2500" i="1" kern="1200" dirty="0" err="1" smtClean="0">
              <a:solidFill>
                <a:schemeClr val="accent1"/>
              </a:solidFill>
              <a:effectLst/>
            </a:rPr>
            <a:t>Airspace</a:t>
          </a:r>
          <a:r>
            <a:rPr lang="es-ES" sz="2500" i="1" kern="1200" dirty="0" smtClean="0">
              <a:solidFill>
                <a:schemeClr val="accent1"/>
              </a:solidFill>
              <a:effectLst/>
            </a:rPr>
            <a:t> </a:t>
          </a:r>
          <a:r>
            <a:rPr lang="es-ES" sz="2500" i="1" kern="1200" dirty="0" err="1" smtClean="0">
              <a:solidFill>
                <a:schemeClr val="accent1"/>
              </a:solidFill>
              <a:effectLst/>
            </a:rPr>
            <a:t>Configuration</a:t>
          </a:r>
          <a:r>
            <a:rPr lang="es-ES" sz="2500" i="1" kern="1200" dirty="0" smtClean="0">
              <a:solidFill>
                <a:schemeClr val="accent1"/>
              </a:solidFill>
              <a:effectLst/>
            </a:rPr>
            <a:t> </a:t>
          </a:r>
          <a:r>
            <a:rPr lang="es-ES" sz="2500" kern="1200" dirty="0" smtClean="0">
              <a:effectLst/>
            </a:rPr>
            <a:t>and </a:t>
          </a:r>
          <a:r>
            <a:rPr lang="es-ES" sz="2500" i="1" kern="1200" dirty="0" smtClean="0">
              <a:solidFill>
                <a:schemeClr val="accent1"/>
              </a:solidFill>
              <a:effectLst/>
            </a:rPr>
            <a:t>Flight </a:t>
          </a:r>
          <a:r>
            <a:rPr lang="es-ES" sz="2500" i="1" kern="1200" dirty="0" err="1" smtClean="0">
              <a:solidFill>
                <a:schemeClr val="accent1"/>
              </a:solidFill>
              <a:effectLst/>
            </a:rPr>
            <a:t>Centric</a:t>
          </a:r>
          <a:r>
            <a:rPr lang="es-ES" sz="2500" i="1" kern="1200" dirty="0" smtClean="0">
              <a:solidFill>
                <a:schemeClr val="accent1"/>
              </a:solidFill>
              <a:effectLst/>
            </a:rPr>
            <a:t> ATC </a:t>
          </a:r>
          <a:r>
            <a:rPr lang="es-ES" sz="2500" kern="1200" dirty="0" err="1" smtClean="0">
              <a:effectLst/>
            </a:rPr>
            <a:t>environments</a:t>
          </a:r>
          <a:endParaRPr lang="es-ES" sz="2500" kern="1200" dirty="0">
            <a:effectLst/>
          </a:endParaRPr>
        </a:p>
      </dsp:txBody>
      <dsp:txXfrm>
        <a:off x="7330119" y="294884"/>
        <a:ext cx="2659771" cy="23314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36660-8E07-4F94-98E9-7BD3A0EF49D3}">
      <dsp:nvSpPr>
        <dsp:cNvPr id="0" name=""/>
        <dsp:cNvSpPr/>
      </dsp:nvSpPr>
      <dsp:spPr>
        <a:xfrm>
          <a:off x="2844800" y="1828800"/>
          <a:ext cx="2235200" cy="2235200"/>
        </a:xfrm>
        <a:prstGeom prst="gear9">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ES" sz="1500" kern="1200" dirty="0" err="1"/>
            <a:t>Improved</a:t>
          </a:r>
          <a:r>
            <a:rPr lang="es-ES" sz="1500" kern="1200" dirty="0"/>
            <a:t> </a:t>
          </a:r>
          <a:r>
            <a:rPr lang="es-ES" sz="1500" kern="1200" dirty="0" err="1"/>
            <a:t>Complexity</a:t>
          </a:r>
          <a:r>
            <a:rPr lang="es-ES" sz="1500" kern="1200" dirty="0"/>
            <a:t> </a:t>
          </a:r>
          <a:r>
            <a:rPr lang="es-ES" sz="1500" kern="1200" dirty="0" err="1"/>
            <a:t>Assessment</a:t>
          </a:r>
          <a:endParaRPr lang="es-ES" sz="1500" kern="1200" dirty="0"/>
        </a:p>
      </dsp:txBody>
      <dsp:txXfrm>
        <a:off x="3294175" y="2352385"/>
        <a:ext cx="1336450" cy="1148939"/>
      </dsp:txXfrm>
    </dsp:sp>
    <dsp:sp modelId="{3EE0945A-3D8A-413F-AFC9-AC0B62D25808}">
      <dsp:nvSpPr>
        <dsp:cNvPr id="0" name=""/>
        <dsp:cNvSpPr/>
      </dsp:nvSpPr>
      <dsp:spPr>
        <a:xfrm>
          <a:off x="1544320" y="1300480"/>
          <a:ext cx="1625600" cy="1625600"/>
        </a:xfrm>
        <a:prstGeom prst="gear6">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ES" sz="1500" kern="1200" dirty="0"/>
            <a:t>DAC/FCA </a:t>
          </a:r>
          <a:r>
            <a:rPr lang="es-ES" sz="1500" kern="1200" dirty="0" err="1"/>
            <a:t>enhanced</a:t>
          </a:r>
          <a:r>
            <a:rPr lang="es-ES" sz="1500" kern="1200" dirty="0"/>
            <a:t> </a:t>
          </a:r>
          <a:r>
            <a:rPr lang="es-ES" sz="1500" kern="1200" dirty="0" err="1"/>
            <a:t>processes</a:t>
          </a:r>
          <a:endParaRPr lang="es-ES" sz="1500" kern="1200" dirty="0"/>
        </a:p>
      </dsp:txBody>
      <dsp:txXfrm>
        <a:off x="1953570" y="1712203"/>
        <a:ext cx="807100" cy="802154"/>
      </dsp:txXfrm>
    </dsp:sp>
    <dsp:sp modelId="{6DF23A68-0BB2-446E-BB27-C8207507D760}">
      <dsp:nvSpPr>
        <dsp:cNvPr id="0" name=""/>
        <dsp:cNvSpPr/>
      </dsp:nvSpPr>
      <dsp:spPr>
        <a:xfrm rot="20700000">
          <a:off x="2454821" y="178981"/>
          <a:ext cx="1592756" cy="1592756"/>
        </a:xfrm>
        <a:prstGeom prst="gear6">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s-ES" sz="1500" kern="1200" dirty="0" smtClean="0"/>
            <a:t>DAC/FCA </a:t>
          </a:r>
          <a:r>
            <a:rPr lang="es-ES" sz="1500" kern="1200" dirty="0" err="1" smtClean="0"/>
            <a:t>Integration</a:t>
          </a:r>
          <a:endParaRPr lang="es-ES" sz="1500" kern="1200" dirty="0"/>
        </a:p>
      </dsp:txBody>
      <dsp:txXfrm rot="-20700000">
        <a:off x="2804160" y="528320"/>
        <a:ext cx="894080" cy="894080"/>
      </dsp:txXfrm>
    </dsp:sp>
    <dsp:sp modelId="{B0C05436-3B45-449A-AE81-AE43F9EB330B}">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2B5624-35BB-4E0F-8BF3-DE4A0A449B06}">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924916-43E9-49E8-A72E-AD4D7E329B72}">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C1235-459E-44FF-A4F3-6295A4A2324C}">
      <dsp:nvSpPr>
        <dsp:cNvPr id="0" name=""/>
        <dsp:cNvSpPr/>
      </dsp:nvSpPr>
      <dsp:spPr>
        <a:xfrm>
          <a:off x="7107" y="358910"/>
          <a:ext cx="3069717" cy="22914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l" defTabSz="755650" rtl="0">
            <a:lnSpc>
              <a:spcPct val="90000"/>
            </a:lnSpc>
            <a:spcBef>
              <a:spcPct val="0"/>
            </a:spcBef>
            <a:spcAft>
              <a:spcPct val="15000"/>
            </a:spcAft>
            <a:buChar char="••"/>
          </a:pPr>
          <a:r>
            <a:rPr lang="en-US" sz="1700" kern="1200" dirty="0" smtClean="0"/>
            <a:t>More cost effective and stable airspace configuration planning</a:t>
          </a:r>
          <a:endParaRPr lang="es-ES" sz="1700" kern="1200" dirty="0"/>
        </a:p>
        <a:p>
          <a:pPr marL="171450" lvl="1" indent="-171450" algn="l" defTabSz="755650" rtl="0">
            <a:lnSpc>
              <a:spcPct val="90000"/>
            </a:lnSpc>
            <a:spcBef>
              <a:spcPct val="0"/>
            </a:spcBef>
            <a:spcAft>
              <a:spcPct val="15000"/>
            </a:spcAft>
            <a:buChar char="••"/>
          </a:pPr>
          <a:r>
            <a:rPr lang="es-ES" sz="1700" kern="1200" dirty="0" err="1" smtClean="0"/>
            <a:t>Higher</a:t>
          </a:r>
          <a:r>
            <a:rPr lang="es-ES" sz="1700" kern="1200" dirty="0" smtClean="0"/>
            <a:t> </a:t>
          </a:r>
          <a:r>
            <a:rPr lang="es-ES" sz="1700" kern="1200" dirty="0" err="1" smtClean="0"/>
            <a:t>Flexibility</a:t>
          </a:r>
          <a:r>
            <a:rPr lang="es-ES" sz="1700" kern="1200" dirty="0" smtClean="0"/>
            <a:t> </a:t>
          </a:r>
          <a:r>
            <a:rPr lang="es-ES" sz="1700" kern="1200" dirty="0" err="1" smtClean="0"/>
            <a:t>on</a:t>
          </a:r>
          <a:r>
            <a:rPr lang="es-ES" sz="1700" kern="1200" dirty="0" smtClean="0"/>
            <a:t> the ANSP </a:t>
          </a:r>
          <a:r>
            <a:rPr lang="es-ES" sz="1700" kern="1200" dirty="0" err="1" smtClean="0"/>
            <a:t>strategy</a:t>
          </a:r>
          <a:r>
            <a:rPr lang="es-ES" sz="1700" kern="1200" dirty="0" smtClean="0"/>
            <a:t> </a:t>
          </a:r>
          <a:r>
            <a:rPr lang="es-ES" sz="1700" kern="1200" dirty="0" err="1" smtClean="0"/>
            <a:t>for</a:t>
          </a:r>
          <a:r>
            <a:rPr lang="es-ES" sz="1700" kern="1200" dirty="0" smtClean="0"/>
            <a:t> </a:t>
          </a:r>
          <a:r>
            <a:rPr lang="es-ES" sz="1700" kern="1200" dirty="0" err="1" smtClean="0"/>
            <a:t>airspace</a:t>
          </a:r>
          <a:r>
            <a:rPr lang="es-ES" sz="1700" kern="1200" dirty="0" smtClean="0"/>
            <a:t> </a:t>
          </a:r>
          <a:r>
            <a:rPr lang="es-ES" sz="1700" kern="1200" dirty="0" err="1" smtClean="0"/>
            <a:t>design</a:t>
          </a:r>
          <a:endParaRPr lang="es-ES" sz="1700" kern="1200" dirty="0"/>
        </a:p>
        <a:p>
          <a:pPr marL="171450" lvl="1" indent="-171450" algn="l" defTabSz="755650">
            <a:lnSpc>
              <a:spcPct val="90000"/>
            </a:lnSpc>
            <a:spcBef>
              <a:spcPct val="0"/>
            </a:spcBef>
            <a:spcAft>
              <a:spcPct val="15000"/>
            </a:spcAft>
            <a:buChar char="••"/>
          </a:pPr>
          <a:r>
            <a:rPr lang="en-GB" sz="1700" kern="1200" dirty="0" smtClean="0"/>
            <a:t>Reduced number of sectors and aircraft per sector</a:t>
          </a:r>
          <a:endParaRPr lang="es-ES" sz="1700" kern="1200" dirty="0"/>
        </a:p>
        <a:p>
          <a:pPr marL="171450" lvl="1" indent="-171450" algn="l" defTabSz="755650">
            <a:lnSpc>
              <a:spcPct val="90000"/>
            </a:lnSpc>
            <a:spcBef>
              <a:spcPct val="0"/>
            </a:spcBef>
            <a:spcAft>
              <a:spcPct val="15000"/>
            </a:spcAft>
            <a:buChar char="••"/>
          </a:pPr>
          <a:r>
            <a:rPr lang="en-GB" sz="1700" kern="1200" dirty="0" smtClean="0"/>
            <a:t>More balanced workload</a:t>
          </a:r>
          <a:endParaRPr lang="es-ES" sz="1700" kern="1200" dirty="0"/>
        </a:p>
      </dsp:txBody>
      <dsp:txXfrm>
        <a:off x="60799" y="412602"/>
        <a:ext cx="2962333" cy="2237787"/>
      </dsp:txXfrm>
    </dsp:sp>
    <dsp:sp modelId="{CC1F015B-4089-4D4C-A338-5975E2E0965C}">
      <dsp:nvSpPr>
        <dsp:cNvPr id="0" name=""/>
        <dsp:cNvSpPr/>
      </dsp:nvSpPr>
      <dsp:spPr>
        <a:xfrm>
          <a:off x="7107" y="2650389"/>
          <a:ext cx="3069717" cy="985335"/>
        </a:xfrm>
        <a:prstGeom prst="rect">
          <a:avLst/>
        </a:prstGeom>
        <a:solidFill>
          <a:schemeClr val="accent1">
            <a:alpha val="90000"/>
            <a:hueOff val="0"/>
            <a:satOff val="0"/>
            <a:lumOff val="0"/>
            <a:alphaOff val="0"/>
          </a:scheme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44450" bIns="0" numCol="1" spcCol="1270" anchor="ctr" anchorCtr="0">
          <a:noAutofit/>
        </a:bodyPr>
        <a:lstStyle/>
        <a:p>
          <a:pPr lvl="0" algn="l" defTabSz="1555750" rtl="0">
            <a:lnSpc>
              <a:spcPct val="90000"/>
            </a:lnSpc>
            <a:spcBef>
              <a:spcPct val="0"/>
            </a:spcBef>
            <a:spcAft>
              <a:spcPct val="35000"/>
            </a:spcAft>
          </a:pPr>
          <a:r>
            <a:rPr lang="es-ES" sz="3500" kern="1200" dirty="0" err="1" smtClean="0"/>
            <a:t>Cost-efficiency</a:t>
          </a:r>
          <a:endParaRPr lang="es-ES" sz="3500" kern="1200" dirty="0"/>
        </a:p>
      </dsp:txBody>
      <dsp:txXfrm>
        <a:off x="7107" y="2650389"/>
        <a:ext cx="2161772" cy="985335"/>
      </dsp:txXfrm>
    </dsp:sp>
    <dsp:sp modelId="{F9C2F996-9417-4850-AE87-C6D6BD1D4F45}">
      <dsp:nvSpPr>
        <dsp:cNvPr id="0" name=""/>
        <dsp:cNvSpPr/>
      </dsp:nvSpPr>
      <dsp:spPr>
        <a:xfrm>
          <a:off x="2255717" y="2806901"/>
          <a:ext cx="1074401" cy="1074401"/>
        </a:xfrm>
        <a:prstGeom prst="ellipse">
          <a:avLst/>
        </a:prstGeom>
        <a:blipFill rotWithShape="1">
          <a:blip xmlns:r="http://schemas.openxmlformats.org/officeDocument/2006/relationships" r:embed="rId1"/>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B02019-B317-49BF-B930-5109173BC793}">
      <dsp:nvSpPr>
        <dsp:cNvPr id="0" name=""/>
        <dsp:cNvSpPr/>
      </dsp:nvSpPr>
      <dsp:spPr>
        <a:xfrm>
          <a:off x="3596294" y="358910"/>
          <a:ext cx="3069717" cy="22914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l" defTabSz="755650">
            <a:lnSpc>
              <a:spcPct val="90000"/>
            </a:lnSpc>
            <a:spcBef>
              <a:spcPct val="0"/>
            </a:spcBef>
            <a:spcAft>
              <a:spcPct val="15000"/>
            </a:spcAft>
            <a:buChar char="••"/>
          </a:pPr>
          <a:r>
            <a:rPr lang="en-GB" sz="1700" kern="1200" dirty="0" smtClean="0"/>
            <a:t>Better </a:t>
          </a:r>
          <a:r>
            <a:rPr lang="en-GB" sz="1700" kern="1200" dirty="0"/>
            <a:t>detection rates for overloads. </a:t>
          </a:r>
          <a:endParaRPr lang="es-ES" sz="1700" kern="1200" dirty="0"/>
        </a:p>
        <a:p>
          <a:pPr marL="171450" lvl="1" indent="-171450" algn="l" defTabSz="755650">
            <a:lnSpc>
              <a:spcPct val="90000"/>
            </a:lnSpc>
            <a:spcBef>
              <a:spcPct val="0"/>
            </a:spcBef>
            <a:spcAft>
              <a:spcPct val="15000"/>
            </a:spcAft>
            <a:buChar char="••"/>
          </a:pPr>
          <a:r>
            <a:rPr lang="en-GB" sz="1700" kern="1200" dirty="0" smtClean="0"/>
            <a:t>The </a:t>
          </a:r>
          <a:r>
            <a:rPr lang="en-GB" sz="1700" kern="1200" dirty="0"/>
            <a:t>remaining hotspots are better mitigated. </a:t>
          </a:r>
          <a:endParaRPr lang="es-ES" sz="1700" kern="1200" dirty="0"/>
        </a:p>
        <a:p>
          <a:pPr marL="171450" lvl="1" indent="-171450" algn="l" defTabSz="755650">
            <a:lnSpc>
              <a:spcPct val="90000"/>
            </a:lnSpc>
            <a:spcBef>
              <a:spcPct val="0"/>
            </a:spcBef>
            <a:spcAft>
              <a:spcPct val="15000"/>
            </a:spcAft>
            <a:buChar char="••"/>
          </a:pPr>
          <a:r>
            <a:rPr lang="en-US" sz="1700" kern="1200" dirty="0" smtClean="0"/>
            <a:t>Reduction of capacity buffers.</a:t>
          </a:r>
          <a:endParaRPr lang="es-ES" sz="1700" kern="1200" dirty="0"/>
        </a:p>
      </dsp:txBody>
      <dsp:txXfrm>
        <a:off x="3649986" y="412602"/>
        <a:ext cx="2962333" cy="2237787"/>
      </dsp:txXfrm>
    </dsp:sp>
    <dsp:sp modelId="{E15F2E9B-81D7-44B6-B2A1-99D2C1726F43}">
      <dsp:nvSpPr>
        <dsp:cNvPr id="0" name=""/>
        <dsp:cNvSpPr/>
      </dsp:nvSpPr>
      <dsp:spPr>
        <a:xfrm>
          <a:off x="3596294" y="2650389"/>
          <a:ext cx="3069717" cy="985335"/>
        </a:xfrm>
        <a:prstGeom prst="rect">
          <a:avLst/>
        </a:prstGeom>
        <a:solidFill>
          <a:schemeClr val="accent1">
            <a:alpha val="90000"/>
            <a:hueOff val="0"/>
            <a:satOff val="0"/>
            <a:lumOff val="0"/>
            <a:alphaOff val="-20000"/>
          </a:schemeClr>
        </a:solidFill>
        <a:ln w="12700" cap="flat" cmpd="sng" algn="ctr">
          <a:solidFill>
            <a:schemeClr val="accent1">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44450" bIns="0" numCol="1" spcCol="1270" anchor="ctr" anchorCtr="0">
          <a:noAutofit/>
        </a:bodyPr>
        <a:lstStyle/>
        <a:p>
          <a:pPr lvl="0" algn="l" defTabSz="1555750" rtl="0">
            <a:lnSpc>
              <a:spcPct val="90000"/>
            </a:lnSpc>
            <a:spcBef>
              <a:spcPct val="0"/>
            </a:spcBef>
            <a:spcAft>
              <a:spcPct val="35000"/>
            </a:spcAft>
          </a:pPr>
          <a:r>
            <a:rPr lang="en-GB" sz="3500" kern="1200" dirty="0" smtClean="0"/>
            <a:t>Capacity</a:t>
          </a:r>
          <a:endParaRPr lang="es-ES" sz="3500" kern="1200" dirty="0"/>
        </a:p>
      </dsp:txBody>
      <dsp:txXfrm>
        <a:off x="3596294" y="2650389"/>
        <a:ext cx="2161772" cy="985335"/>
      </dsp:txXfrm>
    </dsp:sp>
    <dsp:sp modelId="{AF4E3601-337B-469F-96E4-1C05707E1BFF}">
      <dsp:nvSpPr>
        <dsp:cNvPr id="0" name=""/>
        <dsp:cNvSpPr/>
      </dsp:nvSpPr>
      <dsp:spPr>
        <a:xfrm>
          <a:off x="5844904" y="2806901"/>
          <a:ext cx="1074401" cy="1074401"/>
        </a:xfrm>
        <a:prstGeom prst="ellipse">
          <a:avLst/>
        </a:prstGeom>
        <a:blipFill rotWithShape="1">
          <a:blip xmlns:r="http://schemas.openxmlformats.org/officeDocument/2006/relationships" r:embed="rId2"/>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58D27E4-E65B-4B27-B790-BA53A982848A}">
      <dsp:nvSpPr>
        <dsp:cNvPr id="0" name=""/>
        <dsp:cNvSpPr/>
      </dsp:nvSpPr>
      <dsp:spPr>
        <a:xfrm>
          <a:off x="7185481" y="358910"/>
          <a:ext cx="3069717" cy="2291479"/>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590" tIns="64770" rIns="21590" bIns="21590" numCol="1" spcCol="1270" anchor="t" anchorCtr="0">
          <a:noAutofit/>
        </a:bodyPr>
        <a:lstStyle/>
        <a:p>
          <a:pPr marL="171450" lvl="1" indent="-171450" algn="l" defTabSz="755650" rtl="0">
            <a:lnSpc>
              <a:spcPct val="90000"/>
            </a:lnSpc>
            <a:spcBef>
              <a:spcPct val="0"/>
            </a:spcBef>
            <a:spcAft>
              <a:spcPct val="15000"/>
            </a:spcAft>
            <a:buChar char="••"/>
          </a:pPr>
          <a:r>
            <a:rPr lang="en-GB" sz="1700" kern="1200" dirty="0" smtClean="0"/>
            <a:t>Equal or reduced number of conflict and conflict severity</a:t>
          </a:r>
          <a:endParaRPr lang="es-ES" sz="1700" kern="1200" dirty="0"/>
        </a:p>
      </dsp:txBody>
      <dsp:txXfrm>
        <a:off x="7239173" y="412602"/>
        <a:ext cx="2962333" cy="2237787"/>
      </dsp:txXfrm>
    </dsp:sp>
    <dsp:sp modelId="{8638A0A6-D452-4B80-899E-ADA9CF833482}">
      <dsp:nvSpPr>
        <dsp:cNvPr id="0" name=""/>
        <dsp:cNvSpPr/>
      </dsp:nvSpPr>
      <dsp:spPr>
        <a:xfrm>
          <a:off x="7185481" y="2650389"/>
          <a:ext cx="3069717" cy="985335"/>
        </a:xfrm>
        <a:prstGeom prst="rect">
          <a:avLst/>
        </a:prstGeom>
        <a:solidFill>
          <a:schemeClr val="accent1">
            <a:alpha val="90000"/>
            <a:hueOff val="0"/>
            <a:satOff val="0"/>
            <a:lumOff val="0"/>
            <a:alphaOff val="-40000"/>
          </a:schemeClr>
        </a:solidFill>
        <a:ln w="12700" cap="flat" cmpd="sng" algn="ctr">
          <a:solidFill>
            <a:schemeClr val="accent1">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0" rIns="44450" bIns="0" numCol="1" spcCol="1270" anchor="ctr" anchorCtr="0">
          <a:noAutofit/>
        </a:bodyPr>
        <a:lstStyle/>
        <a:p>
          <a:pPr lvl="0" algn="l" defTabSz="1555750">
            <a:lnSpc>
              <a:spcPct val="90000"/>
            </a:lnSpc>
            <a:spcBef>
              <a:spcPct val="0"/>
            </a:spcBef>
            <a:spcAft>
              <a:spcPct val="35000"/>
            </a:spcAft>
          </a:pPr>
          <a:r>
            <a:rPr lang="es-ES" sz="3500" kern="1200" dirty="0" smtClean="0"/>
            <a:t>Safety</a:t>
          </a:r>
          <a:endParaRPr lang="es-ES" sz="3500" kern="1200" dirty="0"/>
        </a:p>
      </dsp:txBody>
      <dsp:txXfrm>
        <a:off x="7185481" y="2650389"/>
        <a:ext cx="2161772" cy="985335"/>
      </dsp:txXfrm>
    </dsp:sp>
    <dsp:sp modelId="{16625164-A400-4217-B012-E073A6413E57}">
      <dsp:nvSpPr>
        <dsp:cNvPr id="0" name=""/>
        <dsp:cNvSpPr/>
      </dsp:nvSpPr>
      <dsp:spPr>
        <a:xfrm>
          <a:off x="9434091" y="2806901"/>
          <a:ext cx="1074401" cy="1074401"/>
        </a:xfrm>
        <a:prstGeom prst="ellipse">
          <a:avLst/>
        </a:prstGeom>
        <a:blipFill rotWithShape="1">
          <a:blip xmlns:r="http://schemas.openxmlformats.org/officeDocument/2006/relationships" r:embed="rId3"/>
          <a:stretch>
            <a:fillRect/>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69B9C0-4678-4CEC-927F-BFD6EB653A38}">
      <dsp:nvSpPr>
        <dsp:cNvPr id="0" name=""/>
        <dsp:cNvSpPr/>
      </dsp:nvSpPr>
      <dsp:spPr>
        <a:xfrm>
          <a:off x="0" y="0"/>
          <a:ext cx="8973324" cy="2008927"/>
        </a:xfrm>
        <a:prstGeom prst="notched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FC4879DA-C059-4711-A9F2-905C0F78DB59}">
      <dsp:nvSpPr>
        <dsp:cNvPr id="0" name=""/>
        <dsp:cNvSpPr/>
      </dsp:nvSpPr>
      <dsp:spPr>
        <a:xfrm>
          <a:off x="14681" y="-38979"/>
          <a:ext cx="1284448" cy="9594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s-ES" sz="1400" b="1" kern="1200" smtClean="0"/>
            <a:t>Fine tune Cost-Function parameters</a:t>
          </a:r>
          <a:endParaRPr lang="es-ES" sz="1400" b="1" kern="1200" dirty="0"/>
        </a:p>
      </dsp:txBody>
      <dsp:txXfrm>
        <a:off x="14681" y="-38979"/>
        <a:ext cx="1284448" cy="959487"/>
      </dsp:txXfrm>
    </dsp:sp>
    <dsp:sp modelId="{3D940A9C-4104-4850-B88B-41E22C71B676}">
      <dsp:nvSpPr>
        <dsp:cNvPr id="0" name=""/>
        <dsp:cNvSpPr/>
      </dsp:nvSpPr>
      <dsp:spPr>
        <a:xfrm>
          <a:off x="417430" y="809709"/>
          <a:ext cx="467467" cy="467467"/>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20DDEC3-955E-459C-B024-94BD6E4F1022}">
      <dsp:nvSpPr>
        <dsp:cNvPr id="0" name=""/>
        <dsp:cNvSpPr/>
      </dsp:nvSpPr>
      <dsp:spPr>
        <a:xfrm>
          <a:off x="1300958" y="1205356"/>
          <a:ext cx="1721269" cy="803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s-ES" sz="1400" b="1" kern="1200" dirty="0" err="1" smtClean="0"/>
            <a:t>Select</a:t>
          </a:r>
          <a:r>
            <a:rPr lang="es-ES" sz="1400" b="1" kern="1200" dirty="0" smtClean="0"/>
            <a:t> </a:t>
          </a:r>
          <a:r>
            <a:rPr lang="es-ES" sz="1400" b="1" kern="1200" dirty="0" err="1" smtClean="0"/>
            <a:t>optimal</a:t>
          </a:r>
          <a:r>
            <a:rPr lang="es-ES" sz="1400" b="1" kern="1200" dirty="0" smtClean="0"/>
            <a:t> sector </a:t>
          </a:r>
          <a:r>
            <a:rPr lang="es-ES" sz="1400" b="1" kern="1200" dirty="0" err="1" smtClean="0"/>
            <a:t>configuration</a:t>
          </a:r>
          <a:r>
            <a:rPr lang="es-ES" sz="1400" b="1" kern="1200" dirty="0" smtClean="0"/>
            <a:t> at </a:t>
          </a:r>
          <a:r>
            <a:rPr lang="es-ES" sz="1400" b="1" kern="1200" dirty="0" err="1" smtClean="0"/>
            <a:t>specific</a:t>
          </a:r>
          <a:r>
            <a:rPr lang="es-ES" sz="1400" b="1" kern="1200" dirty="0" smtClean="0"/>
            <a:t> time </a:t>
          </a:r>
          <a:r>
            <a:rPr lang="es-ES" sz="1400" b="1" kern="1200" dirty="0" err="1" smtClean="0"/>
            <a:t>horizon</a:t>
          </a:r>
          <a:endParaRPr lang="es-ES" sz="1400" b="1" kern="1200" dirty="0"/>
        </a:p>
      </dsp:txBody>
      <dsp:txXfrm>
        <a:off x="1300958" y="1205356"/>
        <a:ext cx="1721269" cy="803570"/>
      </dsp:txXfrm>
    </dsp:sp>
    <dsp:sp modelId="{7D877BB1-C885-48D4-BB6B-95D8F80671BB}">
      <dsp:nvSpPr>
        <dsp:cNvPr id="0" name=""/>
        <dsp:cNvSpPr/>
      </dsp:nvSpPr>
      <dsp:spPr>
        <a:xfrm>
          <a:off x="1955302" y="770729"/>
          <a:ext cx="467467" cy="467467"/>
        </a:xfrm>
        <a:prstGeom prst="ellipse">
          <a:avLst/>
        </a:prstGeom>
        <a:gradFill rotWithShape="0">
          <a:gsLst>
            <a:gs pos="0">
              <a:schemeClr val="accent5">
                <a:hueOff val="-1838336"/>
                <a:satOff val="-2557"/>
                <a:lumOff val="-981"/>
                <a:alphaOff val="0"/>
                <a:satMod val="103000"/>
                <a:lumMod val="102000"/>
                <a:tint val="94000"/>
              </a:schemeClr>
            </a:gs>
            <a:gs pos="50000">
              <a:schemeClr val="accent5">
                <a:hueOff val="-1838336"/>
                <a:satOff val="-2557"/>
                <a:lumOff val="-981"/>
                <a:alphaOff val="0"/>
                <a:satMod val="110000"/>
                <a:lumMod val="100000"/>
                <a:shade val="100000"/>
              </a:schemeClr>
            </a:gs>
            <a:gs pos="100000">
              <a:schemeClr val="accent5">
                <a:hueOff val="-1838336"/>
                <a:satOff val="-2557"/>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A71C174-B773-4B52-A724-D5A85BA45F98}">
      <dsp:nvSpPr>
        <dsp:cNvPr id="0" name=""/>
        <dsp:cNvSpPr/>
      </dsp:nvSpPr>
      <dsp:spPr>
        <a:xfrm>
          <a:off x="3084683" y="0"/>
          <a:ext cx="1673982" cy="803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s-ES" sz="1400" b="1" kern="1200" dirty="0" smtClean="0"/>
            <a:t>Monitor </a:t>
          </a:r>
          <a:r>
            <a:rPr lang="es-ES" sz="1400" b="1" kern="1200" dirty="0" err="1" smtClean="0"/>
            <a:t>Cognitive</a:t>
          </a:r>
          <a:r>
            <a:rPr lang="es-ES" sz="1400" b="1" kern="1200" dirty="0" smtClean="0"/>
            <a:t> (</a:t>
          </a:r>
          <a:r>
            <a:rPr lang="es-ES" sz="1400" b="1" kern="1200" dirty="0" err="1" smtClean="0"/>
            <a:t>traffic</a:t>
          </a:r>
          <a:r>
            <a:rPr lang="es-ES" sz="1400" b="1" kern="1200" dirty="0" smtClean="0"/>
            <a:t> and sector) </a:t>
          </a:r>
          <a:r>
            <a:rPr lang="es-ES" sz="1400" b="1" kern="1200" dirty="0" err="1" smtClean="0"/>
            <a:t>Complexity</a:t>
          </a:r>
          <a:endParaRPr lang="es-ES" sz="1400" b="1" kern="1200" dirty="0"/>
        </a:p>
      </dsp:txBody>
      <dsp:txXfrm>
        <a:off x="3084683" y="0"/>
        <a:ext cx="1673982" cy="803570"/>
      </dsp:txXfrm>
    </dsp:sp>
    <dsp:sp modelId="{03D839ED-C865-4FBB-825E-AA550F160AAA}">
      <dsp:nvSpPr>
        <dsp:cNvPr id="0" name=""/>
        <dsp:cNvSpPr/>
      </dsp:nvSpPr>
      <dsp:spPr>
        <a:xfrm>
          <a:off x="3687940" y="770729"/>
          <a:ext cx="467467" cy="467467"/>
        </a:xfrm>
        <a:prstGeom prst="ellipse">
          <a:avLst/>
        </a:prstGeom>
        <a:gradFill rotWithShape="0">
          <a:gsLst>
            <a:gs pos="0">
              <a:schemeClr val="accent5">
                <a:hueOff val="-3676672"/>
                <a:satOff val="-5114"/>
                <a:lumOff val="-1961"/>
                <a:alphaOff val="0"/>
                <a:satMod val="103000"/>
                <a:lumMod val="102000"/>
                <a:tint val="94000"/>
              </a:schemeClr>
            </a:gs>
            <a:gs pos="50000">
              <a:schemeClr val="accent5">
                <a:hueOff val="-3676672"/>
                <a:satOff val="-5114"/>
                <a:lumOff val="-1961"/>
                <a:alphaOff val="0"/>
                <a:satMod val="110000"/>
                <a:lumMod val="100000"/>
                <a:shade val="100000"/>
              </a:schemeClr>
            </a:gs>
            <a:gs pos="100000">
              <a:schemeClr val="accent5">
                <a:hueOff val="-3676672"/>
                <a:satOff val="-5114"/>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0A9D43A-26E1-4C93-9D53-2EFE6868E8C8}">
      <dsp:nvSpPr>
        <dsp:cNvPr id="0" name=""/>
        <dsp:cNvSpPr/>
      </dsp:nvSpPr>
      <dsp:spPr>
        <a:xfrm>
          <a:off x="4793677" y="1205356"/>
          <a:ext cx="1560913" cy="803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s-ES" sz="1400" b="1" kern="1200" dirty="0" err="1" smtClean="0"/>
            <a:t>Review</a:t>
          </a:r>
          <a:r>
            <a:rPr lang="es-ES" sz="1400" b="1" kern="1200" dirty="0" smtClean="0"/>
            <a:t> sector </a:t>
          </a:r>
          <a:r>
            <a:rPr lang="es-ES" sz="1400" b="1" kern="1200" baseline="0" dirty="0" err="1" smtClean="0"/>
            <a:t>configuration</a:t>
          </a:r>
          <a:r>
            <a:rPr lang="es-ES" sz="1400" b="1" kern="1200" baseline="0" dirty="0" smtClean="0"/>
            <a:t> plan </a:t>
          </a:r>
          <a:r>
            <a:rPr lang="es-ES" sz="1400" b="1" kern="1200" baseline="0" dirty="0" err="1" smtClean="0"/>
            <a:t>suitability</a:t>
          </a:r>
          <a:r>
            <a:rPr lang="es-ES" sz="1400" b="1" kern="1200" baseline="0" dirty="0" smtClean="0"/>
            <a:t> as time </a:t>
          </a:r>
          <a:r>
            <a:rPr lang="es-ES" sz="1400" b="1" kern="1200" baseline="0" dirty="0" err="1" smtClean="0"/>
            <a:t>evolves</a:t>
          </a:r>
          <a:endParaRPr lang="es-ES" sz="1400" b="1" kern="1200" dirty="0"/>
        </a:p>
      </dsp:txBody>
      <dsp:txXfrm>
        <a:off x="4793677" y="1205356"/>
        <a:ext cx="1560913" cy="803570"/>
      </dsp:txXfrm>
    </dsp:sp>
    <dsp:sp modelId="{4BEA107D-FD0E-4676-B628-A7F8F980516A}">
      <dsp:nvSpPr>
        <dsp:cNvPr id="0" name=""/>
        <dsp:cNvSpPr/>
      </dsp:nvSpPr>
      <dsp:spPr>
        <a:xfrm>
          <a:off x="5340400" y="770729"/>
          <a:ext cx="467467" cy="467467"/>
        </a:xfrm>
        <a:prstGeom prst="ellipse">
          <a:avLst/>
        </a:prstGeom>
        <a:gradFill rotWithShape="0">
          <a:gsLst>
            <a:gs pos="0">
              <a:schemeClr val="accent5">
                <a:hueOff val="-5515009"/>
                <a:satOff val="-7671"/>
                <a:lumOff val="-2942"/>
                <a:alphaOff val="0"/>
                <a:satMod val="103000"/>
                <a:lumMod val="102000"/>
                <a:tint val="94000"/>
              </a:schemeClr>
            </a:gs>
            <a:gs pos="50000">
              <a:schemeClr val="accent5">
                <a:hueOff val="-5515009"/>
                <a:satOff val="-7671"/>
                <a:lumOff val="-2942"/>
                <a:alphaOff val="0"/>
                <a:satMod val="110000"/>
                <a:lumMod val="100000"/>
                <a:shade val="100000"/>
              </a:schemeClr>
            </a:gs>
            <a:gs pos="100000">
              <a:schemeClr val="accent5">
                <a:hueOff val="-5515009"/>
                <a:satOff val="-7671"/>
                <a:lumOff val="-294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6ABBDFE-4605-446E-8EB0-4AB645CE8545}">
      <dsp:nvSpPr>
        <dsp:cNvPr id="0" name=""/>
        <dsp:cNvSpPr/>
      </dsp:nvSpPr>
      <dsp:spPr>
        <a:xfrm>
          <a:off x="6389603" y="0"/>
          <a:ext cx="1677448" cy="803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s-ES" sz="1400" b="1" kern="1200" dirty="0" err="1" smtClean="0"/>
            <a:t>Validate</a:t>
          </a:r>
          <a:r>
            <a:rPr lang="es-ES" sz="1400" b="1" kern="1200" dirty="0" smtClean="0"/>
            <a:t> the </a:t>
          </a:r>
          <a:r>
            <a:rPr lang="es-ES" sz="1400" b="1" kern="1200" dirty="0" err="1" smtClean="0"/>
            <a:t>predicted</a:t>
          </a:r>
          <a:r>
            <a:rPr lang="es-ES" sz="1400" b="1" kern="1200" dirty="0" smtClean="0"/>
            <a:t> </a:t>
          </a:r>
          <a:r>
            <a:rPr lang="es-ES" sz="1400" b="1" kern="1200" dirty="0" err="1" smtClean="0"/>
            <a:t>complexity</a:t>
          </a:r>
          <a:r>
            <a:rPr lang="es-ES" sz="1400" b="1" kern="1200" dirty="0" smtClean="0"/>
            <a:t> </a:t>
          </a:r>
          <a:r>
            <a:rPr lang="es-ES" sz="1400" b="1" kern="1200" dirty="0" err="1" smtClean="0"/>
            <a:t>values</a:t>
          </a:r>
          <a:r>
            <a:rPr lang="es-ES" sz="1400" b="1" kern="1200" dirty="0" smtClean="0"/>
            <a:t> </a:t>
          </a:r>
          <a:r>
            <a:rPr lang="es-ES" sz="1400" b="1" kern="1200" dirty="0" err="1" smtClean="0"/>
            <a:t>with</a:t>
          </a:r>
          <a:r>
            <a:rPr lang="es-ES" sz="1400" b="1" kern="1200" dirty="0" smtClean="0"/>
            <a:t> the actual </a:t>
          </a:r>
          <a:r>
            <a:rPr lang="es-ES" sz="1400" b="1" kern="1200" dirty="0" err="1" smtClean="0"/>
            <a:t>complexity</a:t>
          </a:r>
          <a:r>
            <a:rPr lang="es-ES" sz="1400" b="1" kern="1200" dirty="0" smtClean="0"/>
            <a:t> and </a:t>
          </a:r>
          <a:r>
            <a:rPr lang="es-ES" sz="1400" b="1" kern="1200" dirty="0" err="1" smtClean="0"/>
            <a:t>Occupancies</a:t>
          </a:r>
          <a:endParaRPr lang="es-ES" sz="1400" b="1" kern="1200" dirty="0"/>
        </a:p>
      </dsp:txBody>
      <dsp:txXfrm>
        <a:off x="6389603" y="0"/>
        <a:ext cx="1677448" cy="803570"/>
      </dsp:txXfrm>
    </dsp:sp>
    <dsp:sp modelId="{40DECDED-1F16-44E3-87DC-B1C34D79B64B}">
      <dsp:nvSpPr>
        <dsp:cNvPr id="0" name=""/>
        <dsp:cNvSpPr/>
      </dsp:nvSpPr>
      <dsp:spPr>
        <a:xfrm>
          <a:off x="6994594" y="770729"/>
          <a:ext cx="467467" cy="467467"/>
        </a:xfrm>
        <a:prstGeom prst="ellipse">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B5EC83-1859-4299-B3AC-502FE60AEFF0}">
      <dsp:nvSpPr>
        <dsp:cNvPr id="0" name=""/>
        <dsp:cNvSpPr/>
      </dsp:nvSpPr>
      <dsp:spPr>
        <a:xfrm>
          <a:off x="-4328905" y="-664055"/>
          <a:ext cx="5157504" cy="5157504"/>
        </a:xfrm>
        <a:prstGeom prst="blockArc">
          <a:avLst>
            <a:gd name="adj1" fmla="val 18900000"/>
            <a:gd name="adj2" fmla="val 2700000"/>
            <a:gd name="adj3" fmla="val 419"/>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EB3054-CC0D-406F-8CD0-AC46A3EFD3A0}">
      <dsp:nvSpPr>
        <dsp:cNvPr id="0" name=""/>
        <dsp:cNvSpPr/>
      </dsp:nvSpPr>
      <dsp:spPr>
        <a:xfrm>
          <a:off x="309630" y="201655"/>
          <a:ext cx="4344493" cy="4031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07" tIns="35560" rIns="35560" bIns="35560" numCol="1" spcCol="1270" anchor="ctr" anchorCtr="0">
          <a:noAutofit/>
        </a:bodyPr>
        <a:lstStyle/>
        <a:p>
          <a:pPr lvl="0" algn="l" defTabSz="622300">
            <a:lnSpc>
              <a:spcPct val="90000"/>
            </a:lnSpc>
            <a:spcBef>
              <a:spcPct val="0"/>
            </a:spcBef>
            <a:spcAft>
              <a:spcPct val="35000"/>
            </a:spcAft>
          </a:pPr>
          <a:r>
            <a:rPr lang="en-GB" sz="1400" kern="1200" dirty="0" smtClean="0"/>
            <a:t>D2.1: Impact of trajectories’ uncertainty in complexity methodologies</a:t>
          </a:r>
          <a:endParaRPr lang="es-ES" sz="1400" kern="1200" dirty="0"/>
        </a:p>
      </dsp:txBody>
      <dsp:txXfrm>
        <a:off x="309630" y="201655"/>
        <a:ext cx="4344493" cy="403158"/>
      </dsp:txXfrm>
    </dsp:sp>
    <dsp:sp modelId="{5193BF7E-DC00-475F-9C1E-7B15EF6CF59F}">
      <dsp:nvSpPr>
        <dsp:cNvPr id="0" name=""/>
        <dsp:cNvSpPr/>
      </dsp:nvSpPr>
      <dsp:spPr>
        <a:xfrm>
          <a:off x="57656" y="151261"/>
          <a:ext cx="503948" cy="503948"/>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A2BCACC-ADBD-4C0D-8C86-0873350355A9}">
      <dsp:nvSpPr>
        <dsp:cNvPr id="0" name=""/>
        <dsp:cNvSpPr/>
      </dsp:nvSpPr>
      <dsp:spPr>
        <a:xfrm>
          <a:off x="641255" y="806316"/>
          <a:ext cx="4012867" cy="403158"/>
        </a:xfrm>
        <a:prstGeom prst="rect">
          <a:avLst/>
        </a:prstGeom>
        <a:solidFill>
          <a:schemeClr val="accent5">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07" tIns="35560" rIns="35560" bIns="35560" numCol="1" spcCol="1270" anchor="ctr" anchorCtr="0">
          <a:noAutofit/>
        </a:bodyPr>
        <a:lstStyle/>
        <a:p>
          <a:pPr lvl="0" algn="l" defTabSz="622300">
            <a:lnSpc>
              <a:spcPct val="90000"/>
            </a:lnSpc>
            <a:spcBef>
              <a:spcPct val="0"/>
            </a:spcBef>
            <a:spcAft>
              <a:spcPct val="35000"/>
            </a:spcAft>
          </a:pPr>
          <a:r>
            <a:rPr lang="en-GB" sz="1400" kern="1200" dirty="0" smtClean="0"/>
            <a:t>D2.2: Innovative complexity assessment to support Capacity Management processes </a:t>
          </a:r>
          <a:endParaRPr lang="es-ES" sz="1400" kern="1200" dirty="0"/>
        </a:p>
      </dsp:txBody>
      <dsp:txXfrm>
        <a:off x="641255" y="806316"/>
        <a:ext cx="4012867" cy="403158"/>
      </dsp:txXfrm>
    </dsp:sp>
    <dsp:sp modelId="{90FE0BB9-80A8-43EC-9FB9-BE8CB329721A}">
      <dsp:nvSpPr>
        <dsp:cNvPr id="0" name=""/>
        <dsp:cNvSpPr/>
      </dsp:nvSpPr>
      <dsp:spPr>
        <a:xfrm>
          <a:off x="389281" y="755922"/>
          <a:ext cx="503948" cy="503948"/>
        </a:xfrm>
        <a:prstGeom prst="ellipse">
          <a:avLst/>
        </a:prstGeom>
        <a:solidFill>
          <a:schemeClr val="lt1">
            <a:hueOff val="0"/>
            <a:satOff val="0"/>
            <a:lumOff val="0"/>
            <a:alphaOff val="0"/>
          </a:schemeClr>
        </a:solidFill>
        <a:ln w="12700" cap="flat" cmpd="sng" algn="ctr">
          <a:solidFill>
            <a:schemeClr val="accent5">
              <a:hueOff val="-1470669"/>
              <a:satOff val="-2046"/>
              <a:lumOff val="-784"/>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567C12-84BA-4411-A08B-5DE987A82132}">
      <dsp:nvSpPr>
        <dsp:cNvPr id="0" name=""/>
        <dsp:cNvSpPr/>
      </dsp:nvSpPr>
      <dsp:spPr>
        <a:xfrm>
          <a:off x="792899" y="1410978"/>
          <a:ext cx="3861223" cy="403158"/>
        </a:xfrm>
        <a:prstGeom prst="rect">
          <a:avLst/>
        </a:prstGeom>
        <a:solidFill>
          <a:schemeClr val="accent5">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07" tIns="35560" rIns="35560" bIns="35560" numCol="1" spcCol="1270" anchor="ctr" anchorCtr="0">
          <a:noAutofit/>
        </a:bodyPr>
        <a:lstStyle/>
        <a:p>
          <a:pPr lvl="0" algn="l" defTabSz="622300">
            <a:lnSpc>
              <a:spcPct val="90000"/>
            </a:lnSpc>
            <a:spcBef>
              <a:spcPct val="0"/>
            </a:spcBef>
            <a:spcAft>
              <a:spcPct val="35000"/>
            </a:spcAft>
          </a:pPr>
          <a:r>
            <a:rPr lang="en-GB" sz="1400" kern="1200" dirty="0" smtClean="0"/>
            <a:t>D3.1: Enhanced Capacity Management considering DAC and FCA</a:t>
          </a:r>
          <a:endParaRPr lang="es-ES" sz="1400" kern="1200" dirty="0"/>
        </a:p>
      </dsp:txBody>
      <dsp:txXfrm>
        <a:off x="792899" y="1410978"/>
        <a:ext cx="3861223" cy="403158"/>
      </dsp:txXfrm>
    </dsp:sp>
    <dsp:sp modelId="{463542C4-4E79-484C-85EF-2FBD37DB133D}">
      <dsp:nvSpPr>
        <dsp:cNvPr id="0" name=""/>
        <dsp:cNvSpPr/>
      </dsp:nvSpPr>
      <dsp:spPr>
        <a:xfrm>
          <a:off x="540925" y="1360583"/>
          <a:ext cx="503948" cy="503948"/>
        </a:xfrm>
        <a:prstGeom prst="ellipse">
          <a:avLst/>
        </a:prstGeom>
        <a:solidFill>
          <a:schemeClr val="lt1">
            <a:hueOff val="0"/>
            <a:satOff val="0"/>
            <a:lumOff val="0"/>
            <a:alphaOff val="0"/>
          </a:schemeClr>
        </a:solidFill>
        <a:ln w="12700" cap="flat" cmpd="sng" algn="ctr">
          <a:solidFill>
            <a:schemeClr val="accent5">
              <a:hueOff val="-2941338"/>
              <a:satOff val="-4091"/>
              <a:lumOff val="-1569"/>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8884F6-FEB9-4B3E-8FBF-015C6D81F251}">
      <dsp:nvSpPr>
        <dsp:cNvPr id="0" name=""/>
        <dsp:cNvSpPr/>
      </dsp:nvSpPr>
      <dsp:spPr>
        <a:xfrm>
          <a:off x="792899" y="2015256"/>
          <a:ext cx="3861223" cy="403158"/>
        </a:xfrm>
        <a:prstGeom prst="rect">
          <a:avLst/>
        </a:prstGeom>
        <a:solidFill>
          <a:schemeClr val="accent5">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07" tIns="35560" rIns="35560" bIns="35560" numCol="1" spcCol="1270" anchor="ctr" anchorCtr="0">
          <a:noAutofit/>
        </a:bodyPr>
        <a:lstStyle/>
        <a:p>
          <a:pPr lvl="0" algn="l" defTabSz="622300">
            <a:lnSpc>
              <a:spcPct val="90000"/>
            </a:lnSpc>
            <a:spcBef>
              <a:spcPct val="0"/>
            </a:spcBef>
            <a:spcAft>
              <a:spcPct val="35000"/>
            </a:spcAft>
          </a:pPr>
          <a:r>
            <a:rPr lang="en-GB" sz="1400" kern="1200" dirty="0" smtClean="0"/>
            <a:t>D4.1: Validation Plan</a:t>
          </a:r>
          <a:endParaRPr lang="es-ES" sz="1400" kern="1200" dirty="0"/>
        </a:p>
      </dsp:txBody>
      <dsp:txXfrm>
        <a:off x="792899" y="2015256"/>
        <a:ext cx="3861223" cy="403158"/>
      </dsp:txXfrm>
    </dsp:sp>
    <dsp:sp modelId="{9857AB83-3A75-4BCD-B119-933F2D02B280}">
      <dsp:nvSpPr>
        <dsp:cNvPr id="0" name=""/>
        <dsp:cNvSpPr/>
      </dsp:nvSpPr>
      <dsp:spPr>
        <a:xfrm>
          <a:off x="540925" y="1964861"/>
          <a:ext cx="503948" cy="503948"/>
        </a:xfrm>
        <a:prstGeom prst="ellipse">
          <a:avLst/>
        </a:prstGeom>
        <a:solidFill>
          <a:schemeClr val="lt1">
            <a:hueOff val="0"/>
            <a:satOff val="0"/>
            <a:lumOff val="0"/>
            <a:alphaOff val="0"/>
          </a:schemeClr>
        </a:solidFill>
        <a:ln w="12700" cap="flat" cmpd="sng" algn="ctr">
          <a:solidFill>
            <a:schemeClr val="accent5">
              <a:hueOff val="-4412007"/>
              <a:satOff val="-6137"/>
              <a:lumOff val="-2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C309AB-4261-490C-A820-367600143456}">
      <dsp:nvSpPr>
        <dsp:cNvPr id="0" name=""/>
        <dsp:cNvSpPr/>
      </dsp:nvSpPr>
      <dsp:spPr>
        <a:xfrm>
          <a:off x="641255" y="2619917"/>
          <a:ext cx="4012867" cy="403158"/>
        </a:xfrm>
        <a:prstGeom prst="rect">
          <a:avLst/>
        </a:prstGeom>
        <a:solidFill>
          <a:schemeClr val="accent5">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07" tIns="35560" rIns="35560" bIns="35560" numCol="1" spcCol="1270" anchor="ctr" anchorCtr="0">
          <a:noAutofit/>
        </a:bodyPr>
        <a:lstStyle/>
        <a:p>
          <a:pPr lvl="0" algn="l" defTabSz="622300">
            <a:lnSpc>
              <a:spcPct val="90000"/>
            </a:lnSpc>
            <a:spcBef>
              <a:spcPct val="0"/>
            </a:spcBef>
            <a:spcAft>
              <a:spcPct val="35000"/>
            </a:spcAft>
          </a:pPr>
          <a:r>
            <a:rPr lang="en-GB" sz="1400" kern="1200" dirty="0" smtClean="0"/>
            <a:t>D4.2: Validation Report</a:t>
          </a:r>
          <a:endParaRPr lang="es-ES" sz="1400" kern="1200" dirty="0"/>
        </a:p>
      </dsp:txBody>
      <dsp:txXfrm>
        <a:off x="641255" y="2619917"/>
        <a:ext cx="4012867" cy="403158"/>
      </dsp:txXfrm>
    </dsp:sp>
    <dsp:sp modelId="{9FB1CAEF-6AD3-4547-8D60-15F55FB43BF0}">
      <dsp:nvSpPr>
        <dsp:cNvPr id="0" name=""/>
        <dsp:cNvSpPr/>
      </dsp:nvSpPr>
      <dsp:spPr>
        <a:xfrm>
          <a:off x="389281" y="2569522"/>
          <a:ext cx="503948" cy="503948"/>
        </a:xfrm>
        <a:prstGeom prst="ellipse">
          <a:avLst/>
        </a:prstGeom>
        <a:solidFill>
          <a:schemeClr val="lt1">
            <a:hueOff val="0"/>
            <a:satOff val="0"/>
            <a:lumOff val="0"/>
            <a:alphaOff val="0"/>
          </a:schemeClr>
        </a:solidFill>
        <a:ln w="12700" cap="flat" cmpd="sng" algn="ctr">
          <a:solidFill>
            <a:schemeClr val="accent5">
              <a:hueOff val="-5882676"/>
              <a:satOff val="-8182"/>
              <a:lumOff val="-3138"/>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B69E45-052C-4A90-99CF-E9C0A3EADCDE}">
      <dsp:nvSpPr>
        <dsp:cNvPr id="0" name=""/>
        <dsp:cNvSpPr/>
      </dsp:nvSpPr>
      <dsp:spPr>
        <a:xfrm>
          <a:off x="309630" y="3224578"/>
          <a:ext cx="4344493" cy="403158"/>
        </a:xfrm>
        <a:prstGeom prst="rect">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07" tIns="35560" rIns="35560" bIns="35560" numCol="1" spcCol="1270" anchor="ctr" anchorCtr="0">
          <a:noAutofit/>
        </a:bodyPr>
        <a:lstStyle/>
        <a:p>
          <a:pPr lvl="0" algn="l" defTabSz="622300">
            <a:lnSpc>
              <a:spcPct val="90000"/>
            </a:lnSpc>
            <a:spcBef>
              <a:spcPct val="0"/>
            </a:spcBef>
            <a:spcAft>
              <a:spcPct val="35000"/>
            </a:spcAft>
          </a:pPr>
          <a:r>
            <a:rPr lang="en-GB" sz="1400" kern="1200" dirty="0" smtClean="0"/>
            <a:t>D5.3: Final Project Results Report</a:t>
          </a:r>
          <a:endParaRPr lang="es-ES" sz="1400" kern="1200" dirty="0"/>
        </a:p>
      </dsp:txBody>
      <dsp:txXfrm>
        <a:off x="309630" y="3224578"/>
        <a:ext cx="4344493" cy="403158"/>
      </dsp:txXfrm>
    </dsp:sp>
    <dsp:sp modelId="{34938352-BF94-40D3-B321-EA17336775C2}">
      <dsp:nvSpPr>
        <dsp:cNvPr id="0" name=""/>
        <dsp:cNvSpPr/>
      </dsp:nvSpPr>
      <dsp:spPr>
        <a:xfrm>
          <a:off x="57656" y="3174183"/>
          <a:ext cx="503948" cy="503948"/>
        </a:xfrm>
        <a:prstGeom prst="ellipse">
          <a:avLst/>
        </a:prstGeom>
        <a:solidFill>
          <a:schemeClr val="lt1">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AC9A9-5874-42B8-BE82-0096A641A6C8}" type="datetimeFigureOut">
              <a:rPr lang="es-ES" smtClean="0"/>
              <a:t>15/06/2020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E7ECC5-25EC-4CFF-A82B-FE23298D0FD4}" type="slidenum">
              <a:rPr lang="es-ES" smtClean="0"/>
              <a:t>‹Nº›</a:t>
            </a:fld>
            <a:endParaRPr lang="es-ES"/>
          </a:p>
        </p:txBody>
      </p:sp>
    </p:spTree>
    <p:extLst>
      <p:ext uri="{BB962C8B-B14F-4D97-AF65-F5344CB8AC3E}">
        <p14:creationId xmlns:p14="http://schemas.microsoft.com/office/powerpoint/2010/main" val="245181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Trajectory-Based Operations brings together many different improvements that allow the uncertainty of trajectory prediction to be better managed and reduced (e.g. downlinking of the Extended Projected Profile, sharing of detailed information on the ground through SWIM (IOP), the use of 4D contracts during the flight or increasing adoption of airport CDM).</a:t>
            </a:r>
            <a:endParaRPr lang="es-E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Current systems and operational processes mostly rely on human experience to deal with uncertainty. The result is often that a very imprecise balance is struck between demand and capacity, leading to capacity going unused, thus rendering the DAC process inefficient and difficult to automate.</a:t>
            </a:r>
            <a:endParaRPr lang="es-ES" sz="1200" kern="1200" dirty="0">
              <a:solidFill>
                <a:schemeClr val="tx1"/>
              </a:solidFill>
              <a:effectLst/>
              <a:latin typeface="+mn-lt"/>
              <a:ea typeface="+mn-ea"/>
              <a:cs typeface="+mn-cs"/>
            </a:endParaRPr>
          </a:p>
          <a:p>
            <a:r>
              <a:rPr lang="es-ES" sz="1200" kern="1200" dirty="0" err="1">
                <a:solidFill>
                  <a:schemeClr val="tx1"/>
                </a:solidFill>
                <a:effectLst/>
                <a:latin typeface="+mn-lt"/>
                <a:ea typeface="+mn-ea"/>
                <a:cs typeface="+mn-cs"/>
              </a:rPr>
              <a:t>Although</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several</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state</a:t>
            </a:r>
            <a:r>
              <a:rPr lang="es-ES" sz="1200" kern="1200" dirty="0">
                <a:solidFill>
                  <a:schemeClr val="tx1"/>
                </a:solidFill>
                <a:effectLst/>
                <a:latin typeface="+mn-lt"/>
                <a:ea typeface="+mn-ea"/>
                <a:cs typeface="+mn-cs"/>
              </a:rPr>
              <a:t>-of-</a:t>
            </a:r>
            <a:r>
              <a:rPr lang="es-ES" sz="1200" kern="1200" dirty="0" err="1">
                <a:solidFill>
                  <a:schemeClr val="tx1"/>
                </a:solidFill>
                <a:effectLst/>
                <a:latin typeface="+mn-lt"/>
                <a:ea typeface="+mn-ea"/>
                <a:cs typeface="+mn-cs"/>
              </a:rPr>
              <a:t>the</a:t>
            </a:r>
            <a:r>
              <a:rPr lang="es-ES" sz="1200" kern="1200" dirty="0">
                <a:solidFill>
                  <a:schemeClr val="tx1"/>
                </a:solidFill>
                <a:effectLst/>
                <a:latin typeface="+mn-lt"/>
                <a:ea typeface="+mn-ea"/>
                <a:cs typeface="+mn-cs"/>
              </a:rPr>
              <a:t>-art </a:t>
            </a:r>
            <a:r>
              <a:rPr lang="es-ES" sz="1200" kern="1200" dirty="0" err="1">
                <a:solidFill>
                  <a:schemeClr val="tx1"/>
                </a:solidFill>
                <a:effectLst/>
                <a:latin typeface="+mn-lt"/>
                <a:ea typeface="+mn-ea"/>
                <a:cs typeface="+mn-cs"/>
              </a:rPr>
              <a:t>techniques</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have</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been</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developed</a:t>
            </a:r>
            <a:r>
              <a:rPr lang="es-ES" sz="1200" kern="1200" dirty="0">
                <a:solidFill>
                  <a:schemeClr val="tx1"/>
                </a:solidFill>
                <a:effectLst/>
                <a:latin typeface="+mn-lt"/>
                <a:ea typeface="+mn-ea"/>
                <a:cs typeface="+mn-cs"/>
              </a:rPr>
              <a:t> to determine </a:t>
            </a:r>
            <a:r>
              <a:rPr lang="es-ES" sz="1200" kern="1200" dirty="0" err="1">
                <a:solidFill>
                  <a:schemeClr val="tx1"/>
                </a:solidFill>
                <a:effectLst/>
                <a:latin typeface="+mn-lt"/>
                <a:ea typeface="+mn-ea"/>
                <a:cs typeface="+mn-cs"/>
              </a:rPr>
              <a:t>the</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uncertainty</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associated</a:t>
            </a:r>
            <a:r>
              <a:rPr lang="es-ES" sz="1200" kern="1200" dirty="0">
                <a:solidFill>
                  <a:schemeClr val="tx1"/>
                </a:solidFill>
                <a:effectLst/>
                <a:latin typeface="+mn-lt"/>
                <a:ea typeface="+mn-ea"/>
                <a:cs typeface="+mn-cs"/>
              </a:rPr>
              <a:t> to </a:t>
            </a:r>
            <a:r>
              <a:rPr lang="es-ES" sz="1200" kern="1200" dirty="0" err="1">
                <a:solidFill>
                  <a:schemeClr val="tx1"/>
                </a:solidFill>
                <a:effectLst/>
                <a:latin typeface="+mn-lt"/>
                <a:ea typeface="+mn-ea"/>
                <a:cs typeface="+mn-cs"/>
              </a:rPr>
              <a:t>an</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aircraft</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trajectory</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prediction</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based</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on</a:t>
            </a:r>
            <a:r>
              <a:rPr lang="es-ES" sz="1200" kern="1200" dirty="0">
                <a:solidFill>
                  <a:schemeClr val="tx1"/>
                </a:solidFill>
                <a:effectLst/>
                <a:latin typeface="+mn-lt"/>
                <a:ea typeface="+mn-ea"/>
                <a:cs typeface="+mn-cs"/>
              </a:rPr>
              <a:t> machine </a:t>
            </a:r>
            <a:r>
              <a:rPr lang="es-ES" sz="1200" kern="1200" dirty="0" err="1">
                <a:solidFill>
                  <a:schemeClr val="tx1"/>
                </a:solidFill>
                <a:effectLst/>
                <a:latin typeface="+mn-lt"/>
                <a:ea typeface="+mn-ea"/>
                <a:cs typeface="+mn-cs"/>
              </a:rPr>
              <a:t>learning</a:t>
            </a:r>
            <a:r>
              <a:rPr lang="es-ES" sz="1200" kern="1200" dirty="0">
                <a:solidFill>
                  <a:schemeClr val="tx1"/>
                </a:solidFill>
                <a:effectLst/>
                <a:latin typeface="+mn-lt"/>
                <a:ea typeface="+mn-ea"/>
                <a:cs typeface="+mn-cs"/>
              </a:rPr>
              <a:t> [9], </a:t>
            </a:r>
            <a:r>
              <a:rPr lang="es-ES" sz="1200" kern="1200" dirty="0" err="1">
                <a:solidFill>
                  <a:schemeClr val="tx1"/>
                </a:solidFill>
                <a:effectLst/>
                <a:latin typeface="+mn-lt"/>
                <a:ea typeface="+mn-ea"/>
                <a:cs typeface="+mn-cs"/>
              </a:rPr>
              <a:t>statistical</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analysis</a:t>
            </a:r>
            <a:r>
              <a:rPr lang="es-ES" sz="1200" kern="1200" dirty="0">
                <a:solidFill>
                  <a:schemeClr val="tx1"/>
                </a:solidFill>
                <a:effectLst/>
                <a:latin typeface="+mn-lt"/>
                <a:ea typeface="+mn-ea"/>
                <a:cs typeface="+mn-cs"/>
              </a:rPr>
              <a:t> [10][11], </a:t>
            </a:r>
            <a:r>
              <a:rPr lang="es-ES" sz="1200" kern="1200" dirty="0" err="1">
                <a:solidFill>
                  <a:schemeClr val="tx1"/>
                </a:solidFill>
                <a:effectLst/>
                <a:latin typeface="+mn-lt"/>
                <a:ea typeface="+mn-ea"/>
                <a:cs typeface="+mn-cs"/>
              </a:rPr>
              <a:t>or</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model</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driven</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parametric</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analysis</a:t>
            </a:r>
            <a:r>
              <a:rPr lang="es-ES" sz="1200" kern="1200" dirty="0">
                <a:solidFill>
                  <a:schemeClr val="tx1"/>
                </a:solidFill>
                <a:effectLst/>
                <a:latin typeface="+mn-lt"/>
                <a:ea typeface="+mn-ea"/>
                <a:cs typeface="+mn-cs"/>
              </a:rPr>
              <a:t> [12]), COTTON </a:t>
            </a:r>
            <a:r>
              <a:rPr lang="es-ES" sz="1200" kern="1200" dirty="0" err="1">
                <a:solidFill>
                  <a:schemeClr val="tx1"/>
                </a:solidFill>
                <a:effectLst/>
                <a:latin typeface="+mn-lt"/>
                <a:ea typeface="+mn-ea"/>
                <a:cs typeface="+mn-cs"/>
              </a:rPr>
              <a:t>identified</a:t>
            </a:r>
            <a:r>
              <a:rPr lang="es-ES" sz="1200" kern="1200" dirty="0">
                <a:solidFill>
                  <a:schemeClr val="tx1"/>
                </a:solidFill>
                <a:effectLst/>
                <a:latin typeface="+mn-lt"/>
                <a:ea typeface="+mn-ea"/>
                <a:cs typeface="+mn-cs"/>
              </a:rPr>
              <a:t> a </a:t>
            </a:r>
            <a:r>
              <a:rPr lang="es-ES" sz="1200" kern="1200" dirty="0" err="1">
                <a:solidFill>
                  <a:schemeClr val="tx1"/>
                </a:solidFill>
                <a:effectLst/>
                <a:latin typeface="+mn-lt"/>
                <a:ea typeface="+mn-ea"/>
                <a:cs typeface="+mn-cs"/>
              </a:rPr>
              <a:t>need</a:t>
            </a:r>
            <a:r>
              <a:rPr lang="es-ES" sz="1200" kern="1200" dirty="0">
                <a:solidFill>
                  <a:schemeClr val="tx1"/>
                </a:solidFill>
                <a:effectLst/>
                <a:latin typeface="+mn-lt"/>
                <a:ea typeface="+mn-ea"/>
                <a:cs typeface="+mn-cs"/>
              </a:rPr>
              <a:t> to </a:t>
            </a:r>
            <a:r>
              <a:rPr lang="es-ES" sz="1200" kern="1200" dirty="0" err="1">
                <a:solidFill>
                  <a:schemeClr val="tx1"/>
                </a:solidFill>
                <a:effectLst/>
                <a:latin typeface="+mn-lt"/>
                <a:ea typeface="+mn-ea"/>
                <a:cs typeface="+mn-cs"/>
              </a:rPr>
              <a:t>work</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on</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the</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integration</a:t>
            </a:r>
            <a:r>
              <a:rPr lang="es-ES" sz="1200" kern="1200" dirty="0">
                <a:solidFill>
                  <a:schemeClr val="tx1"/>
                </a:solidFill>
                <a:effectLst/>
                <a:latin typeface="+mn-lt"/>
                <a:ea typeface="+mn-ea"/>
                <a:cs typeface="+mn-cs"/>
              </a:rPr>
              <a:t> of </a:t>
            </a:r>
            <a:r>
              <a:rPr lang="es-ES" sz="1200" kern="1200" dirty="0" err="1">
                <a:solidFill>
                  <a:schemeClr val="tx1"/>
                </a:solidFill>
                <a:effectLst/>
                <a:latin typeface="+mn-lt"/>
                <a:ea typeface="+mn-ea"/>
                <a:cs typeface="+mn-cs"/>
              </a:rPr>
              <a:t>the</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available</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uncertainty</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models</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into</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the</a:t>
            </a:r>
            <a:r>
              <a:rPr lang="es-ES" sz="1200" kern="1200" dirty="0">
                <a:solidFill>
                  <a:schemeClr val="tx1"/>
                </a:solidFill>
                <a:effectLst/>
                <a:latin typeface="+mn-lt"/>
                <a:ea typeface="+mn-ea"/>
                <a:cs typeface="+mn-cs"/>
              </a:rPr>
              <a:t> </a:t>
            </a:r>
            <a:r>
              <a:rPr lang="es-ES" sz="1200" kern="1200" dirty="0" err="1">
                <a:solidFill>
                  <a:schemeClr val="tx1"/>
                </a:solidFill>
                <a:effectLst/>
                <a:latin typeface="+mn-lt"/>
                <a:ea typeface="+mn-ea"/>
                <a:cs typeface="+mn-cs"/>
              </a:rPr>
              <a:t>Capacity</a:t>
            </a:r>
            <a:r>
              <a:rPr lang="es-ES" sz="1200" kern="1200" dirty="0">
                <a:solidFill>
                  <a:schemeClr val="tx1"/>
                </a:solidFill>
                <a:effectLst/>
                <a:latin typeface="+mn-lt"/>
                <a:ea typeface="+mn-ea"/>
                <a:cs typeface="+mn-cs"/>
              </a:rPr>
              <a:t> Management </a:t>
            </a:r>
            <a:r>
              <a:rPr lang="es-ES" sz="1200" kern="1200" dirty="0" err="1">
                <a:solidFill>
                  <a:schemeClr val="tx1"/>
                </a:solidFill>
                <a:effectLst/>
                <a:latin typeface="+mn-lt"/>
                <a:ea typeface="+mn-ea"/>
                <a:cs typeface="+mn-cs"/>
              </a:rPr>
              <a:t>processes</a:t>
            </a:r>
            <a:endParaRPr lang="en-GB" dirty="0"/>
          </a:p>
        </p:txBody>
      </p:sp>
      <p:sp>
        <p:nvSpPr>
          <p:cNvPr id="4" name="Marcador de número de diapositiva 3"/>
          <p:cNvSpPr>
            <a:spLocks noGrp="1"/>
          </p:cNvSpPr>
          <p:nvPr>
            <p:ph type="sldNum" sz="quarter" idx="10"/>
          </p:nvPr>
        </p:nvSpPr>
        <p:spPr/>
        <p:txBody>
          <a:bodyPr/>
          <a:lstStyle/>
          <a:p>
            <a:fld id="{43E39286-1182-484A-BB9F-6D716B2D9409}" type="slidenum">
              <a:rPr lang="es-ES" smtClean="0"/>
              <a:t>2</a:t>
            </a:fld>
            <a:endParaRPr lang="es-ES"/>
          </a:p>
        </p:txBody>
      </p:sp>
    </p:spTree>
    <p:extLst>
      <p:ext uri="{BB962C8B-B14F-4D97-AF65-F5344CB8AC3E}">
        <p14:creationId xmlns:p14="http://schemas.microsoft.com/office/powerpoint/2010/main" val="528399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rtl="0"/>
            <a:r>
              <a:rPr lang="en-US" b="0" dirty="0" smtClean="0"/>
              <a:t>Identify DAC sector configurations matching performance targets</a:t>
            </a:r>
            <a:endParaRPr lang="es-ES" dirty="0" smtClean="0"/>
          </a:p>
          <a:p>
            <a:pPr lvl="0" rtl="0"/>
            <a:r>
              <a:rPr lang="en-US" b="0" dirty="0" smtClean="0"/>
              <a:t>Identify DAC remaining hotspots and/or critical traffic volumes</a:t>
            </a:r>
            <a:endParaRPr lang="es-ES" dirty="0" smtClean="0"/>
          </a:p>
          <a:p>
            <a:pPr lvl="0" rtl="0"/>
            <a:endParaRPr lang="en-US" dirty="0" smtClean="0"/>
          </a:p>
          <a:p>
            <a:pPr lvl="0" rtl="0"/>
            <a:endParaRPr lang="en-US" dirty="0" smtClean="0"/>
          </a:p>
          <a:p>
            <a:pPr lvl="0" rtl="0"/>
            <a:r>
              <a:rPr lang="en-US" dirty="0" smtClean="0"/>
              <a:t>More accurate estimation of capacity using complexity</a:t>
            </a:r>
            <a:endParaRPr lang="es-ES" dirty="0" smtClean="0"/>
          </a:p>
          <a:p>
            <a:pPr lvl="0" rtl="0"/>
            <a:r>
              <a:rPr lang="en-US" dirty="0" smtClean="0"/>
              <a:t>Better prediction of actual overloads improving </a:t>
            </a:r>
            <a:r>
              <a:rPr lang="en-US" dirty="0" err="1" smtClean="0"/>
              <a:t>ATCo</a:t>
            </a:r>
            <a:r>
              <a:rPr lang="en-US" dirty="0" smtClean="0"/>
              <a:t> productivity </a:t>
            </a:r>
            <a:endParaRPr lang="es-ES" dirty="0" smtClean="0"/>
          </a:p>
          <a:p>
            <a:pPr lvl="0" rtl="0"/>
            <a:r>
              <a:rPr lang="en-US" dirty="0" smtClean="0"/>
              <a:t>More cost effective planning of the airspace configuration</a:t>
            </a:r>
            <a:endParaRPr lang="es-ES" dirty="0" smtClean="0"/>
          </a:p>
          <a:p>
            <a:pPr lvl="0" rtl="0"/>
            <a:r>
              <a:rPr lang="en-US" dirty="0" smtClean="0"/>
              <a:t>Increase capacity by reducing capacity buffers needed to ensure safety</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02E7ECC5-25EC-4CFF-A82B-FE23298D0FD4}" type="slidenum">
              <a:rPr lang="es-ES" smtClean="0"/>
              <a:t>5</a:t>
            </a:fld>
            <a:endParaRPr lang="es-ES"/>
          </a:p>
        </p:txBody>
      </p:sp>
    </p:spTree>
    <p:extLst>
      <p:ext uri="{BB962C8B-B14F-4D97-AF65-F5344CB8AC3E}">
        <p14:creationId xmlns:p14="http://schemas.microsoft.com/office/powerpoint/2010/main" val="30872173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srcRect l="15198" t="4212" r="521" b="17628"/>
          <a:stretch/>
        </p:blipFill>
        <p:spPr>
          <a:xfrm>
            <a:off x="-62457" y="-131508"/>
            <a:ext cx="12389005" cy="7192731"/>
          </a:xfrm>
          <a:prstGeom prst="rect">
            <a:avLst/>
          </a:prstGeom>
        </p:spPr>
      </p:pic>
      <p:sp>
        <p:nvSpPr>
          <p:cNvPr id="2" name="Title 1"/>
          <p:cNvSpPr>
            <a:spLocks noGrp="1"/>
          </p:cNvSpPr>
          <p:nvPr>
            <p:ph type="ctrTitle" hasCustomPrompt="1"/>
          </p:nvPr>
        </p:nvSpPr>
        <p:spPr>
          <a:xfrm>
            <a:off x="1812256" y="2503487"/>
            <a:ext cx="8867775" cy="1006475"/>
          </a:xfrm>
        </p:spPr>
        <p:txBody>
          <a:bodyPr anchor="b">
            <a:normAutofit/>
          </a:bodyPr>
          <a:lstStyle>
            <a:lvl1pPr algn="l">
              <a:defRPr sz="4800" b="0">
                <a:solidFill>
                  <a:schemeClr val="bg1"/>
                </a:solidFill>
              </a:defRPr>
            </a:lvl1pPr>
          </a:lstStyle>
          <a:p>
            <a:r>
              <a:rPr lang="en-US" dirty="0" smtClean="0"/>
              <a:t>Webinar Title</a:t>
            </a:r>
            <a:endParaRPr lang="en-GB" dirty="0"/>
          </a:p>
        </p:txBody>
      </p:sp>
      <p:sp>
        <p:nvSpPr>
          <p:cNvPr id="3" name="Subtitle 2"/>
          <p:cNvSpPr>
            <a:spLocks noGrp="1"/>
          </p:cNvSpPr>
          <p:nvPr>
            <p:ph type="subTitle" idx="1" hasCustomPrompt="1"/>
          </p:nvPr>
        </p:nvSpPr>
        <p:spPr>
          <a:xfrm>
            <a:off x="1812256" y="3602039"/>
            <a:ext cx="6059261" cy="595312"/>
          </a:xfrm>
        </p:spPr>
        <p:txBody>
          <a:bodyPr>
            <a:normAutofit/>
          </a:bodyPr>
          <a:lstStyle>
            <a:lvl1pPr marL="0" indent="0" algn="l">
              <a:buNone/>
              <a:defRPr sz="3600" b="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Name of the speaker</a:t>
            </a:r>
            <a:endParaRPr lang="en-GB" dirty="0"/>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79191" y="385011"/>
            <a:ext cx="1793347" cy="1046119"/>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35108" y="5519420"/>
            <a:ext cx="1747700" cy="1019492"/>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74329" y="1484850"/>
            <a:ext cx="3260488" cy="1901951"/>
          </a:xfrm>
          <a:prstGeom prst="rect">
            <a:avLst/>
          </a:prstGeom>
        </p:spPr>
      </p:pic>
    </p:spTree>
    <p:extLst>
      <p:ext uri="{BB962C8B-B14F-4D97-AF65-F5344CB8AC3E}">
        <p14:creationId xmlns:p14="http://schemas.microsoft.com/office/powerpoint/2010/main" val="2386992129"/>
      </p:ext>
    </p:extLst>
  </p:cSld>
  <p:clrMapOvr>
    <a:masterClrMapping/>
  </p:clrMapOvr>
  <p:extLst mod="1">
    <p:ext uri="{DCECCB84-F9BA-43D5-87BE-67443E8EF086}">
      <p15:sldGuideLst xmlns:p15="http://schemas.microsoft.com/office/powerpoint/2012/main">
        <p15:guide id="2" userDrawn="1">
          <p15:clr>
            <a:srgbClr val="FBAE40"/>
          </p15:clr>
        </p15:guide>
        <p15:guide id="4" orient="horz" userDrawn="1">
          <p15:clr>
            <a:srgbClr val="FBAE40"/>
          </p15:clr>
        </p15:guide>
        <p15:guide id="6" orient="horz" pos="4320" userDrawn="1">
          <p15:clr>
            <a:srgbClr val="FBAE40"/>
          </p15:clr>
        </p15:guide>
        <p15:guide id="7" pos="767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smtClean="0"/>
              <a:t>Click to edit Master title style</a:t>
            </a:r>
            <a:endParaRPr lang="en-GB" dirty="0"/>
          </a:p>
        </p:txBody>
      </p:sp>
      <p:sp>
        <p:nvSpPr>
          <p:cNvPr id="3" name="Content Placeholder 2"/>
          <p:cNvSpPr>
            <a:spLocks noGrp="1"/>
          </p:cNvSpPr>
          <p:nvPr>
            <p:ph idx="1"/>
          </p:nvPr>
        </p:nvSpPr>
        <p:spPr>
          <a:xfrm>
            <a:off x="838200" y="1825625"/>
            <a:ext cx="10515600" cy="4240197"/>
          </a:xfrm>
        </p:spPr>
        <p:txBody>
          <a:bodyPr/>
          <a:lstStyle>
            <a:lvl1pPr>
              <a:defRPr b="0"/>
            </a:lvl1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738556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1DA9CF9-30F5-45C6-9E71-86DFC1E40007}" type="datetimeFigureOut">
              <a:rPr lang="en-GB" smtClean="0"/>
              <a:t>15/06/2020</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883B07C-CF1A-495C-A2C4-D3AC6D939943}" type="slidenum">
              <a:rPr lang="en-GB" smtClean="0"/>
              <a:t>‹Nº›</a:t>
            </a:fld>
            <a:endParaRPr lang="en-GB"/>
          </a:p>
        </p:txBody>
      </p:sp>
    </p:spTree>
    <p:extLst>
      <p:ext uri="{BB962C8B-B14F-4D97-AF65-F5344CB8AC3E}">
        <p14:creationId xmlns:p14="http://schemas.microsoft.com/office/powerpoint/2010/main" val="91886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1DA9CF9-30F5-45C6-9E71-86DFC1E40007}" type="datetimeFigureOut">
              <a:rPr lang="en-GB" smtClean="0"/>
              <a:t>15/06/2020</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883B07C-CF1A-495C-A2C4-D3AC6D939943}" type="slidenum">
              <a:rPr lang="en-GB" smtClean="0"/>
              <a:t>‹Nº›</a:t>
            </a:fld>
            <a:endParaRPr lang="en-GB"/>
          </a:p>
        </p:txBody>
      </p:sp>
    </p:spTree>
    <p:extLst>
      <p:ext uri="{BB962C8B-B14F-4D97-AF65-F5344CB8AC3E}">
        <p14:creationId xmlns:p14="http://schemas.microsoft.com/office/powerpoint/2010/main" val="3471947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81DA9CF9-30F5-45C6-9E71-86DFC1E40007}" type="datetimeFigureOut">
              <a:rPr lang="en-GB" smtClean="0"/>
              <a:t>15/06/2020</a:t>
            </a:fld>
            <a:endParaRPr lang="en-GB"/>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883B07C-CF1A-495C-A2C4-D3AC6D939943}" type="slidenum">
              <a:rPr lang="en-GB" smtClean="0"/>
              <a:t>‹Nº›</a:t>
            </a:fld>
            <a:endParaRPr lang="en-GB"/>
          </a:p>
        </p:txBody>
      </p:sp>
    </p:spTree>
    <p:extLst>
      <p:ext uri="{BB962C8B-B14F-4D97-AF65-F5344CB8AC3E}">
        <p14:creationId xmlns:p14="http://schemas.microsoft.com/office/powerpoint/2010/main" val="2554095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1DA9CF9-30F5-45C6-9E71-86DFC1E40007}" type="datetimeFigureOut">
              <a:rPr lang="en-GB" smtClean="0"/>
              <a:t>15/06/2020</a:t>
            </a:fld>
            <a:endParaRPr lang="en-GB"/>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883B07C-CF1A-495C-A2C4-D3AC6D939943}" type="slidenum">
              <a:rPr lang="en-GB" smtClean="0"/>
              <a:t>‹Nº›</a:t>
            </a:fld>
            <a:endParaRPr lang="en-GB"/>
          </a:p>
        </p:txBody>
      </p:sp>
    </p:spTree>
    <p:extLst>
      <p:ext uri="{BB962C8B-B14F-4D97-AF65-F5344CB8AC3E}">
        <p14:creationId xmlns:p14="http://schemas.microsoft.com/office/powerpoint/2010/main" val="409859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81DA9CF9-30F5-45C6-9E71-86DFC1E40007}" type="datetimeFigureOut">
              <a:rPr lang="en-GB" smtClean="0"/>
              <a:t>15/06/2020</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883B07C-CF1A-495C-A2C4-D3AC6D939943}" type="slidenum">
              <a:rPr lang="en-GB" smtClean="0"/>
              <a:t>‹Nº›</a:t>
            </a:fld>
            <a:endParaRPr lang="en-GB"/>
          </a:p>
        </p:txBody>
      </p:sp>
    </p:spTree>
    <p:extLst>
      <p:ext uri="{BB962C8B-B14F-4D97-AF65-F5344CB8AC3E}">
        <p14:creationId xmlns:p14="http://schemas.microsoft.com/office/powerpoint/2010/main" val="2256091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1DA9CF9-30F5-45C6-9E71-86DFC1E40007}" type="datetimeFigureOut">
              <a:rPr lang="en-GB" smtClean="0"/>
              <a:t>15/06/2020</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883B07C-CF1A-495C-A2C4-D3AC6D939943}" type="slidenum">
              <a:rPr lang="en-GB" smtClean="0"/>
              <a:t>‹Nº›</a:t>
            </a:fld>
            <a:endParaRPr lang="en-GB"/>
          </a:p>
        </p:txBody>
      </p:sp>
    </p:spTree>
    <p:extLst>
      <p:ext uri="{BB962C8B-B14F-4D97-AF65-F5344CB8AC3E}">
        <p14:creationId xmlns:p14="http://schemas.microsoft.com/office/powerpoint/2010/main" val="327996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1DA9CF9-30F5-45C6-9E71-86DFC1E40007}" type="datetimeFigureOut">
              <a:rPr lang="en-GB" smtClean="0"/>
              <a:t>15/06/2020</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883B07C-CF1A-495C-A2C4-D3AC6D939943}" type="slidenum">
              <a:rPr lang="en-GB" smtClean="0"/>
              <a:t>‹Nº›</a:t>
            </a:fld>
            <a:endParaRPr lang="en-GB"/>
          </a:p>
        </p:txBody>
      </p:sp>
    </p:spTree>
    <p:extLst>
      <p:ext uri="{BB962C8B-B14F-4D97-AF65-F5344CB8AC3E}">
        <p14:creationId xmlns:p14="http://schemas.microsoft.com/office/powerpoint/2010/main" val="2719964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838200" y="1825625"/>
            <a:ext cx="10515600" cy="4137025"/>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4" name="Picture 3"/>
          <p:cNvPicPr>
            <a:picLocks noChangeAspect="1"/>
          </p:cNvPicPr>
          <p:nvPr userDrawn="1"/>
        </p:nvPicPr>
        <p:blipFill rotWithShape="1">
          <a:blip r:embed="rId11"/>
          <a:srcRect t="26933" b="24958"/>
          <a:stretch/>
        </p:blipFill>
        <p:spPr>
          <a:xfrm>
            <a:off x="0" y="6130887"/>
            <a:ext cx="12192000" cy="733180"/>
          </a:xfrm>
          <a:prstGeom prst="rect">
            <a:avLst/>
          </a:prstGeom>
        </p:spPr>
      </p:pic>
    </p:spTree>
    <p:extLst>
      <p:ext uri="{BB962C8B-B14F-4D97-AF65-F5344CB8AC3E}">
        <p14:creationId xmlns:p14="http://schemas.microsoft.com/office/powerpoint/2010/main" val="3065386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0" kern="1200">
          <a:solidFill>
            <a:srgbClr val="002060"/>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165B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rgbClr val="00206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rgbClr val="00206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rgbClr val="00206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2.png"/><Relationship Id="rId5" Type="http://schemas.openxmlformats.org/officeDocument/2006/relationships/diagramQuickStyle" Target="../diagrams/quickStyle2.xml"/><Relationship Id="rId10" Type="http://schemas.openxmlformats.org/officeDocument/2006/relationships/image" Target="../media/image11.png"/><Relationship Id="rId4" Type="http://schemas.openxmlformats.org/officeDocument/2006/relationships/diagramLayout" Target="../diagrams/layout2.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9.png"/><Relationship Id="rId10" Type="http://schemas.microsoft.com/office/2007/relationships/hdphoto" Target="../media/hdphoto4.wdp"/><Relationship Id="rId4" Type="http://schemas.microsoft.com/office/2007/relationships/hdphoto" Target="../media/hdphoto2.wdp"/><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diagramLayout" Target="../diagrams/layout4.xml"/><Relationship Id="rId21" Type="http://schemas.openxmlformats.org/officeDocument/2006/relationships/image" Target="../media/image34.png"/><Relationship Id="rId7" Type="http://schemas.openxmlformats.org/officeDocument/2006/relationships/image" Target="../media/image23.png"/><Relationship Id="rId12" Type="http://schemas.microsoft.com/office/2007/relationships/hdphoto" Target="../media/hdphoto7.wdp"/><Relationship Id="rId17" Type="http://schemas.openxmlformats.org/officeDocument/2006/relationships/image" Target="../media/image30.png"/><Relationship Id="rId2" Type="http://schemas.openxmlformats.org/officeDocument/2006/relationships/diagramData" Target="../diagrams/data4.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25.png"/><Relationship Id="rId24" Type="http://schemas.openxmlformats.org/officeDocument/2006/relationships/image" Target="../media/image37.png"/><Relationship Id="rId5" Type="http://schemas.openxmlformats.org/officeDocument/2006/relationships/diagramColors" Target="../diagrams/colors4.xml"/><Relationship Id="rId15" Type="http://schemas.openxmlformats.org/officeDocument/2006/relationships/image" Target="../media/image28.png"/><Relationship Id="rId23" Type="http://schemas.openxmlformats.org/officeDocument/2006/relationships/image" Target="../media/image36.png"/><Relationship Id="rId10" Type="http://schemas.microsoft.com/office/2007/relationships/hdphoto" Target="../media/hdphoto6.wdp"/><Relationship Id="rId19" Type="http://schemas.openxmlformats.org/officeDocument/2006/relationships/image" Target="../media/image32.png"/><Relationship Id="rId4" Type="http://schemas.openxmlformats.org/officeDocument/2006/relationships/diagramQuickStyle" Target="../diagrams/quickStyle4.xml"/><Relationship Id="rId9" Type="http://schemas.openxmlformats.org/officeDocument/2006/relationships/image" Target="../media/image24.png"/><Relationship Id="rId14" Type="http://schemas.openxmlformats.org/officeDocument/2006/relationships/image" Target="../media/image27.png"/><Relationship Id="rId22"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hyperlink" Target="http://cotton-er.eu/" TargetMode="Externa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es-ES" dirty="0" smtClean="0"/>
              <a:t>COTTON.- </a:t>
            </a:r>
            <a:r>
              <a:rPr lang="es-ES" dirty="0" err="1" smtClean="0"/>
              <a:t>Capacity</a:t>
            </a:r>
            <a:r>
              <a:rPr lang="es-ES" dirty="0" smtClean="0"/>
              <a:t> </a:t>
            </a:r>
            <a:r>
              <a:rPr lang="es-ES" dirty="0" err="1" smtClean="0"/>
              <a:t>Optimisation</a:t>
            </a:r>
            <a:r>
              <a:rPr lang="es-ES" dirty="0" smtClean="0"/>
              <a:t> </a:t>
            </a:r>
            <a:r>
              <a:rPr lang="es-ES" dirty="0" err="1" smtClean="0"/>
              <a:t>for</a:t>
            </a:r>
            <a:r>
              <a:rPr lang="es-ES" dirty="0" smtClean="0"/>
              <a:t> </a:t>
            </a:r>
            <a:r>
              <a:rPr lang="es-ES" dirty="0" err="1" smtClean="0"/>
              <a:t>Trajectory</a:t>
            </a:r>
            <a:r>
              <a:rPr lang="es-ES" dirty="0" smtClean="0"/>
              <a:t> </a:t>
            </a:r>
            <a:r>
              <a:rPr lang="es-ES" dirty="0" err="1" smtClean="0"/>
              <a:t>Based</a:t>
            </a:r>
            <a:r>
              <a:rPr lang="es-ES" dirty="0" smtClean="0"/>
              <a:t> </a:t>
            </a:r>
            <a:r>
              <a:rPr lang="es-ES" dirty="0" err="1" smtClean="0"/>
              <a:t>Operations</a:t>
            </a:r>
            <a:endParaRPr lang="es-ES" dirty="0"/>
          </a:p>
        </p:txBody>
      </p:sp>
      <p:sp>
        <p:nvSpPr>
          <p:cNvPr id="3" name="Subtítulo 2"/>
          <p:cNvSpPr>
            <a:spLocks noGrp="1"/>
          </p:cNvSpPr>
          <p:nvPr>
            <p:ph type="subTitle" idx="1"/>
          </p:nvPr>
        </p:nvSpPr>
        <p:spPr>
          <a:xfrm>
            <a:off x="1812256" y="3602038"/>
            <a:ext cx="6059261" cy="1093053"/>
          </a:xfrm>
        </p:spPr>
        <p:txBody>
          <a:bodyPr>
            <a:normAutofit fontScale="55000" lnSpcReduction="20000"/>
          </a:bodyPr>
          <a:lstStyle/>
          <a:p>
            <a:r>
              <a:rPr lang="es-ES" dirty="0" smtClean="0"/>
              <a:t>Eva Puntero – ATM R&amp;D </a:t>
            </a:r>
            <a:r>
              <a:rPr lang="es-ES" dirty="0" err="1" smtClean="0"/>
              <a:t>engineer</a:t>
            </a:r>
            <a:r>
              <a:rPr lang="es-ES" dirty="0" smtClean="0"/>
              <a:t> at CRIDA A.I.E. </a:t>
            </a:r>
            <a:r>
              <a:rPr lang="es-ES" dirty="0"/>
              <a:t>- epuntero@e-crida.enaire.es</a:t>
            </a:r>
          </a:p>
          <a:p>
            <a:r>
              <a:rPr lang="es-ES" dirty="0" smtClean="0"/>
              <a:t>Danlin Zheng – </a:t>
            </a:r>
            <a:r>
              <a:rPr lang="es-ES" dirty="0"/>
              <a:t>ATM R&amp;D </a:t>
            </a:r>
            <a:r>
              <a:rPr lang="es-ES" dirty="0" err="1"/>
              <a:t>engineer</a:t>
            </a:r>
            <a:r>
              <a:rPr lang="es-ES" dirty="0"/>
              <a:t> at CRIDA A.I.E. - </a:t>
            </a:r>
            <a:r>
              <a:rPr lang="es-ES" dirty="0" smtClean="0"/>
              <a:t>dzheng@e-crida.enaire.es</a:t>
            </a:r>
            <a:endParaRPr lang="es-ES" dirty="0"/>
          </a:p>
          <a:p>
            <a:endParaRPr lang="es-ES" dirty="0" smtClean="0"/>
          </a:p>
        </p:txBody>
      </p:sp>
    </p:spTree>
    <p:extLst>
      <p:ext uri="{BB962C8B-B14F-4D97-AF65-F5344CB8AC3E}">
        <p14:creationId xmlns:p14="http://schemas.microsoft.com/office/powerpoint/2010/main" val="27561257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n-GB" dirty="0" smtClean="0"/>
              <a:t>Problem Statement</a:t>
            </a:r>
            <a:endParaRPr lang="en-GB" dirty="0"/>
          </a:p>
        </p:txBody>
      </p:sp>
      <p:grpSp>
        <p:nvGrpSpPr>
          <p:cNvPr id="7" name="Grupo 6"/>
          <p:cNvGrpSpPr/>
          <p:nvPr/>
        </p:nvGrpSpPr>
        <p:grpSpPr>
          <a:xfrm>
            <a:off x="3031585" y="2133415"/>
            <a:ext cx="6033284" cy="3177786"/>
            <a:chOff x="451339" y="2185523"/>
            <a:chExt cx="6033284" cy="3177786"/>
          </a:xfrm>
        </p:grpSpPr>
        <p:pic>
          <p:nvPicPr>
            <p:cNvPr id="3" name="Imagen 2"/>
            <p:cNvPicPr>
              <a:picLocks noChangeAspect="1"/>
            </p:cNvPicPr>
            <p:nvPr/>
          </p:nvPicPr>
          <p:blipFill>
            <a:blip r:embed="rId3"/>
            <a:stretch>
              <a:fillRect/>
            </a:stretch>
          </p:blipFill>
          <p:spPr>
            <a:xfrm>
              <a:off x="1181498" y="2185523"/>
              <a:ext cx="4882856" cy="3177786"/>
            </a:xfrm>
            <a:prstGeom prst="rect">
              <a:avLst/>
            </a:prstGeom>
          </p:spPr>
        </p:pic>
        <p:sp>
          <p:nvSpPr>
            <p:cNvPr id="2" name="CuadroTexto 1"/>
            <p:cNvSpPr txBox="1"/>
            <p:nvPr/>
          </p:nvSpPr>
          <p:spPr>
            <a:xfrm>
              <a:off x="3736731" y="2185523"/>
              <a:ext cx="2747892" cy="1008000"/>
            </a:xfrm>
            <a:prstGeom prst="rect">
              <a:avLst/>
            </a:prstGeom>
            <a:solidFill>
              <a:schemeClr val="bg1"/>
            </a:solidFill>
          </p:spPr>
          <p:txBody>
            <a:bodyPr wrap="square" rtlCol="0">
              <a:spAutoFit/>
            </a:bodyPr>
            <a:lstStyle/>
            <a:p>
              <a:pPr algn="ctr"/>
              <a:endParaRPr lang="es-ES" sz="2400" dirty="0" smtClean="0">
                <a:solidFill>
                  <a:schemeClr val="accent1"/>
                </a:solidFill>
              </a:endParaRPr>
            </a:p>
            <a:p>
              <a:pPr algn="ctr"/>
              <a:endParaRPr lang="es-ES" sz="2400" dirty="0">
                <a:solidFill>
                  <a:schemeClr val="accent1"/>
                </a:solidFill>
              </a:endParaRPr>
            </a:p>
            <a:p>
              <a:pPr algn="ctr"/>
              <a:endParaRPr lang="es-ES" sz="2400" dirty="0">
                <a:solidFill>
                  <a:schemeClr val="accent1"/>
                </a:solidFill>
              </a:endParaRPr>
            </a:p>
          </p:txBody>
        </p:sp>
        <p:sp>
          <p:nvSpPr>
            <p:cNvPr id="6" name="CuadroTexto 5"/>
            <p:cNvSpPr txBox="1"/>
            <p:nvPr/>
          </p:nvSpPr>
          <p:spPr>
            <a:xfrm>
              <a:off x="451339" y="4093934"/>
              <a:ext cx="3064415" cy="1200329"/>
            </a:xfrm>
            <a:prstGeom prst="rect">
              <a:avLst/>
            </a:prstGeom>
            <a:solidFill>
              <a:schemeClr val="bg1"/>
            </a:solidFill>
          </p:spPr>
          <p:txBody>
            <a:bodyPr wrap="square" rtlCol="0">
              <a:spAutoFit/>
            </a:bodyPr>
            <a:lstStyle/>
            <a:p>
              <a:pPr algn="ctr"/>
              <a:endParaRPr lang="es-ES" sz="2400" dirty="0" smtClean="0">
                <a:solidFill>
                  <a:schemeClr val="accent1"/>
                </a:solidFill>
              </a:endParaRPr>
            </a:p>
            <a:p>
              <a:pPr algn="ctr"/>
              <a:endParaRPr lang="es-ES" sz="2400" dirty="0">
                <a:solidFill>
                  <a:schemeClr val="accent1"/>
                </a:solidFill>
              </a:endParaRPr>
            </a:p>
            <a:p>
              <a:pPr algn="ctr"/>
              <a:endParaRPr lang="es-ES" sz="2400" dirty="0">
                <a:solidFill>
                  <a:schemeClr val="accent1"/>
                </a:solidFill>
              </a:endParaRPr>
            </a:p>
          </p:txBody>
        </p:sp>
      </p:grpSp>
      <p:sp>
        <p:nvSpPr>
          <p:cNvPr id="8" name="CuadroTexto 7"/>
          <p:cNvSpPr txBox="1"/>
          <p:nvPr/>
        </p:nvSpPr>
        <p:spPr>
          <a:xfrm>
            <a:off x="2861700" y="4110872"/>
            <a:ext cx="2917051" cy="1200329"/>
          </a:xfrm>
          <a:prstGeom prst="rect">
            <a:avLst/>
          </a:prstGeom>
          <a:solidFill>
            <a:schemeClr val="bg1"/>
          </a:solidFill>
        </p:spPr>
        <p:txBody>
          <a:bodyPr wrap="square" rtlCol="0">
            <a:spAutoFit/>
          </a:bodyPr>
          <a:lstStyle/>
          <a:p>
            <a:pPr algn="ctr"/>
            <a:r>
              <a:rPr lang="es-ES" sz="2400" dirty="0" err="1" smtClean="0">
                <a:solidFill>
                  <a:schemeClr val="accent1"/>
                </a:solidFill>
              </a:rPr>
              <a:t>Uncertainty</a:t>
            </a:r>
            <a:r>
              <a:rPr lang="es-ES" sz="2400" dirty="0" smtClean="0">
                <a:solidFill>
                  <a:schemeClr val="accent1"/>
                </a:solidFill>
              </a:rPr>
              <a:t> Management </a:t>
            </a:r>
            <a:r>
              <a:rPr lang="es-ES" sz="2400" dirty="0" err="1" smtClean="0">
                <a:solidFill>
                  <a:schemeClr val="accent1"/>
                </a:solidFill>
              </a:rPr>
              <a:t>relies</a:t>
            </a:r>
            <a:r>
              <a:rPr lang="es-ES" sz="2400" dirty="0" smtClean="0">
                <a:solidFill>
                  <a:schemeClr val="accent1"/>
                </a:solidFill>
              </a:rPr>
              <a:t> </a:t>
            </a:r>
            <a:r>
              <a:rPr lang="es-ES" sz="2400" dirty="0" err="1" smtClean="0">
                <a:solidFill>
                  <a:schemeClr val="accent1"/>
                </a:solidFill>
              </a:rPr>
              <a:t>on</a:t>
            </a:r>
            <a:r>
              <a:rPr lang="es-ES" sz="2400" dirty="0" smtClean="0">
                <a:solidFill>
                  <a:schemeClr val="accent1"/>
                </a:solidFill>
              </a:rPr>
              <a:t> human </a:t>
            </a:r>
            <a:r>
              <a:rPr lang="es-ES" sz="2400" dirty="0" err="1" smtClean="0">
                <a:solidFill>
                  <a:schemeClr val="accent1"/>
                </a:solidFill>
              </a:rPr>
              <a:t>expertise</a:t>
            </a:r>
            <a:endParaRPr lang="es-ES" sz="2400" dirty="0">
              <a:solidFill>
                <a:schemeClr val="accent1"/>
              </a:solidFill>
            </a:endParaRPr>
          </a:p>
        </p:txBody>
      </p:sp>
      <p:sp>
        <p:nvSpPr>
          <p:cNvPr id="9" name="CuadroTexto 8"/>
          <p:cNvSpPr txBox="1"/>
          <p:nvPr/>
        </p:nvSpPr>
        <p:spPr>
          <a:xfrm>
            <a:off x="8378552" y="3844742"/>
            <a:ext cx="2747892" cy="830997"/>
          </a:xfrm>
          <a:prstGeom prst="rect">
            <a:avLst/>
          </a:prstGeom>
          <a:solidFill>
            <a:schemeClr val="bg1"/>
          </a:solidFill>
        </p:spPr>
        <p:txBody>
          <a:bodyPr wrap="square" rtlCol="0">
            <a:spAutoFit/>
          </a:bodyPr>
          <a:lstStyle/>
          <a:p>
            <a:pPr algn="ctr"/>
            <a:r>
              <a:rPr lang="es-ES" sz="2400" dirty="0" err="1" smtClean="0">
                <a:solidFill>
                  <a:schemeClr val="accent1"/>
                </a:solidFill>
              </a:rPr>
              <a:t>How</a:t>
            </a:r>
            <a:r>
              <a:rPr lang="es-ES" sz="2400" dirty="0" smtClean="0">
                <a:solidFill>
                  <a:schemeClr val="accent1"/>
                </a:solidFill>
              </a:rPr>
              <a:t> </a:t>
            </a:r>
            <a:r>
              <a:rPr lang="es-ES" sz="2400" dirty="0" err="1" smtClean="0">
                <a:solidFill>
                  <a:schemeClr val="accent1"/>
                </a:solidFill>
              </a:rPr>
              <a:t>should</a:t>
            </a:r>
            <a:r>
              <a:rPr lang="es-ES" sz="2400" dirty="0" smtClean="0">
                <a:solidFill>
                  <a:schemeClr val="accent1"/>
                </a:solidFill>
              </a:rPr>
              <a:t> DAC and FCA </a:t>
            </a:r>
            <a:r>
              <a:rPr lang="es-ES" sz="2400" dirty="0" err="1" smtClean="0">
                <a:solidFill>
                  <a:schemeClr val="accent1"/>
                </a:solidFill>
              </a:rPr>
              <a:t>coexist</a:t>
            </a:r>
            <a:r>
              <a:rPr lang="es-ES" sz="2400" dirty="0" smtClean="0">
                <a:solidFill>
                  <a:schemeClr val="accent1"/>
                </a:solidFill>
              </a:rPr>
              <a:t>?</a:t>
            </a:r>
            <a:endParaRPr lang="es-ES" sz="2400" dirty="0">
              <a:solidFill>
                <a:schemeClr val="accent1"/>
              </a:solidFill>
            </a:endParaRPr>
          </a:p>
        </p:txBody>
      </p:sp>
      <p:sp>
        <p:nvSpPr>
          <p:cNvPr id="10" name="Rectángulo redondeado 9"/>
          <p:cNvSpPr>
            <a:spLocks noChangeAspect="1"/>
          </p:cNvSpPr>
          <p:nvPr/>
        </p:nvSpPr>
        <p:spPr>
          <a:xfrm>
            <a:off x="8326400" y="365125"/>
            <a:ext cx="2076929" cy="1347870"/>
          </a:xfrm>
          <a:prstGeom prst="roundRect">
            <a:avLst/>
          </a:prstGeom>
          <a:blipFill rotWithShape="1">
            <a:blip r:embed="rId4">
              <a:extLst>
                <a:ext uri="{BEBA8EAE-BF5A-486C-A8C5-ECC9F3942E4B}">
                  <a14:imgProps xmlns:a14="http://schemas.microsoft.com/office/drawing/2010/main">
                    <a14:imgLayer r:embed="rId5">
                      <a14:imgEffect>
                        <a14:colorTemperature colorTemp="5300"/>
                      </a14:imgEffect>
                    </a14:imgLayer>
                  </a14:imgProps>
                </a:ext>
              </a:extLst>
            </a:blip>
            <a:srcRect/>
            <a:stretch>
              <a:fillRect l="-8000" r="-8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ectángulo 10">
            <a:extLst>
              <a:ext uri="{FF2B5EF4-FFF2-40B4-BE49-F238E27FC236}">
                <a16:creationId xmlns:a16="http://schemas.microsoft.com/office/drawing/2014/main" id="{C36285C8-3CA9-4DF0-BF40-C266B71ADA49}"/>
              </a:ext>
            </a:extLst>
          </p:cNvPr>
          <p:cNvSpPr/>
          <p:nvPr/>
        </p:nvSpPr>
        <p:spPr>
          <a:xfrm>
            <a:off x="10403329" y="766296"/>
            <a:ext cx="1446230" cy="523220"/>
          </a:xfrm>
          <a:prstGeom prst="rect">
            <a:avLst/>
          </a:prstGeom>
          <a:noFill/>
        </p:spPr>
        <p:txBody>
          <a:bodyPr wrap="none" lIns="91440" tIns="45720" rIns="91440" bIns="45720">
            <a:spAutoFit/>
          </a:bodyPr>
          <a:lstStyle/>
          <a:p>
            <a:pPr algn="ctr"/>
            <a:r>
              <a:rPr lang="es-ES" sz="2800" b="1" dirty="0" err="1">
                <a:solidFill>
                  <a:srgbClr val="838382"/>
                </a:solidFill>
                <a:latin typeface="Calibri"/>
                <a:ea typeface="+mj-ea"/>
                <a:cs typeface="Calibri"/>
              </a:rPr>
              <a:t>Demand</a:t>
            </a:r>
            <a:endParaRPr lang="es-ES" sz="2800" b="1" dirty="0">
              <a:solidFill>
                <a:srgbClr val="838382"/>
              </a:solidFill>
              <a:latin typeface="Calibri"/>
              <a:ea typeface="+mj-ea"/>
              <a:cs typeface="Calibri"/>
            </a:endParaRPr>
          </a:p>
        </p:txBody>
      </p:sp>
      <p:sp>
        <p:nvSpPr>
          <p:cNvPr id="12" name="Rectángulo 11">
            <a:extLst>
              <a:ext uri="{FF2B5EF4-FFF2-40B4-BE49-F238E27FC236}">
                <a16:creationId xmlns:a16="http://schemas.microsoft.com/office/drawing/2014/main" id="{9F850B14-D017-441F-9010-41F292C5337D}"/>
              </a:ext>
            </a:extLst>
          </p:cNvPr>
          <p:cNvSpPr/>
          <p:nvPr/>
        </p:nvSpPr>
        <p:spPr>
          <a:xfrm>
            <a:off x="7033578" y="252495"/>
            <a:ext cx="1457450" cy="523220"/>
          </a:xfrm>
          <a:prstGeom prst="rect">
            <a:avLst/>
          </a:prstGeom>
          <a:noFill/>
        </p:spPr>
        <p:txBody>
          <a:bodyPr wrap="none" lIns="91440" tIns="45720" rIns="91440" bIns="45720">
            <a:spAutoFit/>
          </a:bodyPr>
          <a:lstStyle/>
          <a:p>
            <a:pPr algn="ctr"/>
            <a:r>
              <a:rPr lang="es-ES" sz="2800" b="1" dirty="0" err="1">
                <a:solidFill>
                  <a:schemeClr val="bg1">
                    <a:lumMod val="50000"/>
                  </a:schemeClr>
                </a:solidFill>
                <a:latin typeface="Calibri"/>
                <a:ea typeface="+mj-ea"/>
                <a:cs typeface="Calibri"/>
              </a:rPr>
              <a:t>Capacity</a:t>
            </a:r>
            <a:endParaRPr lang="es-ES" sz="3200" b="1" dirty="0">
              <a:solidFill>
                <a:schemeClr val="bg1">
                  <a:lumMod val="50000"/>
                </a:schemeClr>
              </a:solidFill>
              <a:latin typeface="Calibri"/>
              <a:ea typeface="+mj-ea"/>
              <a:cs typeface="Calibri"/>
            </a:endParaRPr>
          </a:p>
        </p:txBody>
      </p:sp>
      <p:sp>
        <p:nvSpPr>
          <p:cNvPr id="13" name="CuadroTexto 12"/>
          <p:cNvSpPr txBox="1"/>
          <p:nvPr/>
        </p:nvSpPr>
        <p:spPr>
          <a:xfrm>
            <a:off x="770718" y="2016464"/>
            <a:ext cx="3064415" cy="1200329"/>
          </a:xfrm>
          <a:prstGeom prst="rect">
            <a:avLst/>
          </a:prstGeom>
          <a:solidFill>
            <a:schemeClr val="bg1"/>
          </a:solidFill>
        </p:spPr>
        <p:txBody>
          <a:bodyPr wrap="square" rtlCol="0">
            <a:spAutoFit/>
          </a:bodyPr>
          <a:lstStyle/>
          <a:p>
            <a:pPr algn="ctr"/>
            <a:r>
              <a:rPr lang="es-ES" sz="2400" dirty="0" err="1" smtClean="0">
                <a:solidFill>
                  <a:schemeClr val="accent1"/>
                </a:solidFill>
              </a:rPr>
              <a:t>Complexity</a:t>
            </a:r>
            <a:r>
              <a:rPr lang="es-ES" sz="2400" dirty="0" smtClean="0">
                <a:solidFill>
                  <a:schemeClr val="accent1"/>
                </a:solidFill>
              </a:rPr>
              <a:t> and </a:t>
            </a:r>
            <a:r>
              <a:rPr lang="es-ES" sz="2400" dirty="0" err="1" smtClean="0">
                <a:solidFill>
                  <a:schemeClr val="accent1"/>
                </a:solidFill>
              </a:rPr>
              <a:t>Workload</a:t>
            </a:r>
            <a:r>
              <a:rPr lang="es-ES" sz="2400" dirty="0" smtClean="0">
                <a:solidFill>
                  <a:schemeClr val="accent1"/>
                </a:solidFill>
              </a:rPr>
              <a:t> </a:t>
            </a:r>
            <a:r>
              <a:rPr lang="es-ES" sz="2400" dirty="0" err="1" smtClean="0">
                <a:solidFill>
                  <a:schemeClr val="accent1"/>
                </a:solidFill>
              </a:rPr>
              <a:t>is</a:t>
            </a:r>
            <a:r>
              <a:rPr lang="es-ES" sz="2400" dirty="0" smtClean="0">
                <a:solidFill>
                  <a:schemeClr val="accent1"/>
                </a:solidFill>
              </a:rPr>
              <a:t> </a:t>
            </a:r>
            <a:r>
              <a:rPr lang="es-ES" sz="2400" dirty="0" err="1" smtClean="0">
                <a:solidFill>
                  <a:schemeClr val="accent1"/>
                </a:solidFill>
              </a:rPr>
              <a:t>assessed</a:t>
            </a:r>
            <a:r>
              <a:rPr lang="es-ES" sz="2400" dirty="0" smtClean="0">
                <a:solidFill>
                  <a:schemeClr val="accent1"/>
                </a:solidFill>
              </a:rPr>
              <a:t> at sector </a:t>
            </a:r>
            <a:r>
              <a:rPr lang="es-ES" sz="2400" dirty="0" err="1" smtClean="0">
                <a:solidFill>
                  <a:schemeClr val="accent1"/>
                </a:solidFill>
              </a:rPr>
              <a:t>level</a:t>
            </a:r>
            <a:endParaRPr lang="es-ES" sz="2400" dirty="0">
              <a:solidFill>
                <a:schemeClr val="accent1"/>
              </a:solidFill>
            </a:endParaRPr>
          </a:p>
        </p:txBody>
      </p:sp>
      <p:sp>
        <p:nvSpPr>
          <p:cNvPr id="14" name="CuadroTexto 13"/>
          <p:cNvSpPr txBox="1"/>
          <p:nvPr/>
        </p:nvSpPr>
        <p:spPr>
          <a:xfrm>
            <a:off x="6374625" y="1941086"/>
            <a:ext cx="2747892" cy="1200329"/>
          </a:xfrm>
          <a:prstGeom prst="rect">
            <a:avLst/>
          </a:prstGeom>
          <a:solidFill>
            <a:schemeClr val="bg1"/>
          </a:solidFill>
        </p:spPr>
        <p:txBody>
          <a:bodyPr wrap="square" rtlCol="0">
            <a:spAutoFit/>
          </a:bodyPr>
          <a:lstStyle/>
          <a:p>
            <a:pPr algn="ctr"/>
            <a:r>
              <a:rPr lang="es-ES" sz="2400" dirty="0" err="1" smtClean="0">
                <a:solidFill>
                  <a:schemeClr val="accent1"/>
                </a:solidFill>
              </a:rPr>
              <a:t>Capacity</a:t>
            </a:r>
            <a:r>
              <a:rPr lang="es-ES" sz="2400" dirty="0" smtClean="0">
                <a:solidFill>
                  <a:schemeClr val="accent1"/>
                </a:solidFill>
              </a:rPr>
              <a:t> </a:t>
            </a:r>
            <a:r>
              <a:rPr lang="es-ES" sz="2400" dirty="0" err="1" smtClean="0">
                <a:solidFill>
                  <a:schemeClr val="accent1"/>
                </a:solidFill>
              </a:rPr>
              <a:t>Thresholds</a:t>
            </a:r>
            <a:r>
              <a:rPr lang="es-ES" sz="2400" dirty="0">
                <a:solidFill>
                  <a:schemeClr val="accent1"/>
                </a:solidFill>
              </a:rPr>
              <a:t> </a:t>
            </a:r>
            <a:r>
              <a:rPr lang="es-ES" sz="2400" dirty="0" smtClean="0">
                <a:solidFill>
                  <a:schemeClr val="accent1"/>
                </a:solidFill>
              </a:rPr>
              <a:t>are </a:t>
            </a:r>
            <a:r>
              <a:rPr lang="es-ES" sz="2400" dirty="0" err="1" smtClean="0">
                <a:solidFill>
                  <a:schemeClr val="accent1"/>
                </a:solidFill>
              </a:rPr>
              <a:t>linked</a:t>
            </a:r>
            <a:r>
              <a:rPr lang="es-ES" sz="2400" dirty="0" smtClean="0">
                <a:solidFill>
                  <a:schemeClr val="accent1"/>
                </a:solidFill>
              </a:rPr>
              <a:t> to </a:t>
            </a:r>
            <a:r>
              <a:rPr lang="es-ES" sz="2400" dirty="0" err="1" smtClean="0">
                <a:solidFill>
                  <a:schemeClr val="accent1"/>
                </a:solidFill>
              </a:rPr>
              <a:t>operational</a:t>
            </a:r>
            <a:r>
              <a:rPr lang="es-ES" sz="2400" dirty="0" smtClean="0">
                <a:solidFill>
                  <a:schemeClr val="accent1"/>
                </a:solidFill>
              </a:rPr>
              <a:t> </a:t>
            </a:r>
            <a:r>
              <a:rPr lang="es-ES" sz="2400" dirty="0" err="1" smtClean="0">
                <a:solidFill>
                  <a:schemeClr val="accent1"/>
                </a:solidFill>
              </a:rPr>
              <a:t>sectors</a:t>
            </a:r>
            <a:endParaRPr lang="es-ES" sz="2400" dirty="0">
              <a:solidFill>
                <a:schemeClr val="accent1"/>
              </a:solidFill>
            </a:endParaRPr>
          </a:p>
        </p:txBody>
      </p:sp>
    </p:spTree>
    <p:extLst>
      <p:ext uri="{BB962C8B-B14F-4D97-AF65-F5344CB8AC3E}">
        <p14:creationId xmlns:p14="http://schemas.microsoft.com/office/powerpoint/2010/main" val="33947186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p:bldP spid="12" grpId="0"/>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COTTON Overview </a:t>
            </a:r>
            <a:endParaRPr lang="en-GB"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799139205"/>
              </p:ext>
            </p:extLst>
          </p:nvPr>
        </p:nvGraphicFramePr>
        <p:xfrm>
          <a:off x="838200" y="1825625"/>
          <a:ext cx="10515600" cy="4240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ángulo redondeado 8"/>
          <p:cNvSpPr>
            <a:spLocks noChangeAspect="1"/>
          </p:cNvSpPr>
          <p:nvPr/>
        </p:nvSpPr>
        <p:spPr>
          <a:xfrm>
            <a:off x="8326400" y="365125"/>
            <a:ext cx="2076929" cy="1347870"/>
          </a:xfrm>
          <a:prstGeom prst="roundRect">
            <a:avLst/>
          </a:prstGeom>
          <a:blipFill rotWithShape="1">
            <a:blip r:embed="rId7">
              <a:extLst>
                <a:ext uri="{BEBA8EAE-BF5A-486C-A8C5-ECC9F3942E4B}">
                  <a14:imgProps xmlns:a14="http://schemas.microsoft.com/office/drawing/2010/main">
                    <a14:imgLayer r:embed="rId8">
                      <a14:imgEffect>
                        <a14:colorTemperature colorTemp="5300"/>
                      </a14:imgEffect>
                    </a14:imgLayer>
                  </a14:imgProps>
                </a:ext>
              </a:extLst>
            </a:blip>
            <a:srcRect/>
            <a:stretch>
              <a:fillRect l="-8000" r="-8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ctángulo 9">
            <a:extLst>
              <a:ext uri="{FF2B5EF4-FFF2-40B4-BE49-F238E27FC236}">
                <a16:creationId xmlns:a16="http://schemas.microsoft.com/office/drawing/2014/main" id="{C36285C8-3CA9-4DF0-BF40-C266B71ADA49}"/>
              </a:ext>
            </a:extLst>
          </p:cNvPr>
          <p:cNvSpPr/>
          <p:nvPr/>
        </p:nvSpPr>
        <p:spPr>
          <a:xfrm>
            <a:off x="10403329" y="766296"/>
            <a:ext cx="1446230" cy="523220"/>
          </a:xfrm>
          <a:prstGeom prst="rect">
            <a:avLst/>
          </a:prstGeom>
          <a:noFill/>
        </p:spPr>
        <p:txBody>
          <a:bodyPr wrap="none" lIns="91440" tIns="45720" rIns="91440" bIns="45720">
            <a:spAutoFit/>
          </a:bodyPr>
          <a:lstStyle/>
          <a:p>
            <a:pPr algn="ctr"/>
            <a:r>
              <a:rPr lang="es-ES" sz="2800" b="1" dirty="0" err="1">
                <a:solidFill>
                  <a:srgbClr val="838382"/>
                </a:solidFill>
                <a:latin typeface="Calibri"/>
                <a:ea typeface="+mj-ea"/>
                <a:cs typeface="Calibri"/>
              </a:rPr>
              <a:t>Demand</a:t>
            </a:r>
            <a:endParaRPr lang="es-ES" sz="2800" b="1" dirty="0">
              <a:solidFill>
                <a:srgbClr val="838382"/>
              </a:solidFill>
              <a:latin typeface="Calibri"/>
              <a:ea typeface="+mj-ea"/>
              <a:cs typeface="Calibri"/>
            </a:endParaRPr>
          </a:p>
        </p:txBody>
      </p:sp>
      <p:sp>
        <p:nvSpPr>
          <p:cNvPr id="11" name="Rectángulo 10">
            <a:extLst>
              <a:ext uri="{FF2B5EF4-FFF2-40B4-BE49-F238E27FC236}">
                <a16:creationId xmlns:a16="http://schemas.microsoft.com/office/drawing/2014/main" id="{9F850B14-D017-441F-9010-41F292C5337D}"/>
              </a:ext>
            </a:extLst>
          </p:cNvPr>
          <p:cNvSpPr/>
          <p:nvPr/>
        </p:nvSpPr>
        <p:spPr>
          <a:xfrm>
            <a:off x="7033578" y="252495"/>
            <a:ext cx="1457450" cy="523220"/>
          </a:xfrm>
          <a:prstGeom prst="rect">
            <a:avLst/>
          </a:prstGeom>
          <a:noFill/>
        </p:spPr>
        <p:txBody>
          <a:bodyPr wrap="none" lIns="91440" tIns="45720" rIns="91440" bIns="45720">
            <a:spAutoFit/>
          </a:bodyPr>
          <a:lstStyle/>
          <a:p>
            <a:pPr algn="ctr"/>
            <a:r>
              <a:rPr lang="es-ES" sz="2800" b="1" dirty="0" err="1">
                <a:solidFill>
                  <a:schemeClr val="bg1">
                    <a:lumMod val="50000"/>
                  </a:schemeClr>
                </a:solidFill>
                <a:latin typeface="Calibri"/>
                <a:ea typeface="+mj-ea"/>
                <a:cs typeface="Calibri"/>
              </a:rPr>
              <a:t>Capacity</a:t>
            </a:r>
            <a:endParaRPr lang="es-ES" sz="3200" b="1" dirty="0">
              <a:solidFill>
                <a:schemeClr val="bg1">
                  <a:lumMod val="50000"/>
                </a:schemeClr>
              </a:solidFill>
              <a:latin typeface="Calibri"/>
              <a:ea typeface="+mj-ea"/>
              <a:cs typeface="Calibri"/>
            </a:endParaRPr>
          </a:p>
        </p:txBody>
      </p:sp>
    </p:spTree>
    <p:extLst>
      <p:ext uri="{BB962C8B-B14F-4D97-AF65-F5344CB8AC3E}">
        <p14:creationId xmlns:p14="http://schemas.microsoft.com/office/powerpoint/2010/main" val="144380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3F934A50-ED71-4D9A-83AB-CCD56E1E1714}"/>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C9BEE998-C12B-4073-A564-03A1778337CE}"/>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32498CFD-C0E9-4FCB-8F42-FF7E1887F4B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F5443C7D-7665-4D5C-8173-17D52CDB960D}"/>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215BA6EE-C98A-4274-B64A-6588EFABD4D6}"/>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5F11E9DD-0F17-46B3-87E5-FEF7566455AD}"/>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1FE17780-E1A3-4560-B20A-130944235BB1}"/>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C879C6F3-E1F9-4C21-8E88-E18B55377F08}"/>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4" presetClass="emph" presetSubtype="0" fill="hold" grpId="0" nodeType="clickEffect">
                                  <p:stCondLst>
                                    <p:cond delay="0"/>
                                  </p:stCondLst>
                                  <p:iterate type="lt">
                                    <p:tmPct val="10000"/>
                                  </p:iterate>
                                  <p:childTnLst>
                                    <p:animMotion origin="layout" path="M 0.0 0.0 L 0.0 -0.07213" pathEditMode="relative" ptsTypes="">
                                      <p:cBhvr>
                                        <p:cTn id="28" dur="250" accel="50000" decel="50000" autoRev="1" fill="hold">
                                          <p:stCondLst>
                                            <p:cond delay="0"/>
                                          </p:stCondLst>
                                        </p:cTn>
                                        <p:tgtEl>
                                          <p:spTgt spid="11"/>
                                        </p:tgtEl>
                                        <p:attrNameLst>
                                          <p:attrName>ppt_x</p:attrName>
                                          <p:attrName>ppt_y</p:attrName>
                                        </p:attrNameLst>
                                      </p:cBhvr>
                                    </p:animMotion>
                                    <p:animRot by="1500000">
                                      <p:cBhvr>
                                        <p:cTn id="29" dur="125" fill="hold">
                                          <p:stCondLst>
                                            <p:cond delay="0"/>
                                          </p:stCondLst>
                                        </p:cTn>
                                        <p:tgtEl>
                                          <p:spTgt spid="11"/>
                                        </p:tgtEl>
                                        <p:attrNameLst>
                                          <p:attrName>r</p:attrName>
                                        </p:attrNameLst>
                                      </p:cBhvr>
                                    </p:animRot>
                                    <p:animRot by="-1500000">
                                      <p:cBhvr>
                                        <p:cTn id="30" dur="125" fill="hold">
                                          <p:stCondLst>
                                            <p:cond delay="125"/>
                                          </p:stCondLst>
                                        </p:cTn>
                                        <p:tgtEl>
                                          <p:spTgt spid="11"/>
                                        </p:tgtEl>
                                        <p:attrNameLst>
                                          <p:attrName>r</p:attrName>
                                        </p:attrNameLst>
                                      </p:cBhvr>
                                    </p:animRot>
                                    <p:animRot by="-1500000">
                                      <p:cBhvr>
                                        <p:cTn id="31" dur="125" fill="hold">
                                          <p:stCondLst>
                                            <p:cond delay="250"/>
                                          </p:stCondLst>
                                        </p:cTn>
                                        <p:tgtEl>
                                          <p:spTgt spid="11"/>
                                        </p:tgtEl>
                                        <p:attrNameLst>
                                          <p:attrName>r</p:attrName>
                                        </p:attrNameLst>
                                      </p:cBhvr>
                                    </p:animRot>
                                    <p:animRot by="1500000">
                                      <p:cBhvr>
                                        <p:cTn id="32" dur="125" fill="hold">
                                          <p:stCondLst>
                                            <p:cond delay="375"/>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COTTON </a:t>
            </a:r>
            <a:r>
              <a:rPr lang="es-ES" dirty="0" err="1" smtClean="0"/>
              <a:t>Results</a:t>
            </a:r>
            <a:endParaRPr lang="es-ES" dirty="0"/>
          </a:p>
        </p:txBody>
      </p:sp>
      <p:sp>
        <p:nvSpPr>
          <p:cNvPr id="3" name="Marcador de contenido 2"/>
          <p:cNvSpPr>
            <a:spLocks noGrp="1"/>
          </p:cNvSpPr>
          <p:nvPr>
            <p:ph idx="1"/>
          </p:nvPr>
        </p:nvSpPr>
        <p:spPr/>
        <p:txBody>
          <a:bodyPr/>
          <a:lstStyle/>
          <a:p>
            <a:endParaRPr lang="es-ES" dirty="0"/>
          </a:p>
        </p:txBody>
      </p:sp>
      <p:pic>
        <p:nvPicPr>
          <p:cNvPr id="13" name="Imagen 12">
            <a:extLst>
              <a:ext uri="{FF2B5EF4-FFF2-40B4-BE49-F238E27FC236}">
                <a16:creationId xmlns:a16="http://schemas.microsoft.com/office/drawing/2014/main" id="{E67F3C13-68DB-4827-9C69-2010A1F9320E}"/>
              </a:ext>
            </a:extLst>
          </p:cNvPr>
          <p:cNvPicPr>
            <a:picLocks noChangeAspect="1"/>
          </p:cNvPicPr>
          <p:nvPr/>
        </p:nvPicPr>
        <p:blipFill rotWithShape="1">
          <a:blip r:embed="rId2">
            <a:extLst>
              <a:ext uri="{28A0092B-C50C-407E-A947-70E740481C1C}">
                <a14:useLocalDpi xmlns:a14="http://schemas.microsoft.com/office/drawing/2010/main" val="0"/>
              </a:ext>
            </a:extLst>
          </a:blip>
          <a:srcRect b="8862"/>
          <a:stretch/>
        </p:blipFill>
        <p:spPr>
          <a:xfrm>
            <a:off x="828434" y="1381234"/>
            <a:ext cx="3205970" cy="2921840"/>
          </a:xfrm>
          <a:prstGeom prst="rect">
            <a:avLst/>
          </a:prstGeom>
        </p:spPr>
      </p:pic>
      <p:graphicFrame>
        <p:nvGraphicFramePr>
          <p:cNvPr id="14" name="Diagrama 13">
            <a:extLst>
              <a:ext uri="{FF2B5EF4-FFF2-40B4-BE49-F238E27FC236}">
                <a16:creationId xmlns:a16="http://schemas.microsoft.com/office/drawing/2014/main" id="{7C3FF772-65E5-45B3-940E-4C90CBD8EE1F}"/>
              </a:ext>
            </a:extLst>
          </p:cNvPr>
          <p:cNvGraphicFramePr/>
          <p:nvPr>
            <p:extLst>
              <p:ext uri="{D42A27DB-BD31-4B8C-83A1-F6EECF244321}">
                <p14:modId xmlns:p14="http://schemas.microsoft.com/office/powerpoint/2010/main" val="3464161359"/>
              </p:ext>
            </p:extLst>
          </p:nvPr>
        </p:nvGraphicFramePr>
        <p:xfrm>
          <a:off x="3795986" y="1825625"/>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3" name="Imagen 32"/>
          <p:cNvPicPr>
            <a:picLocks noChangeAspect="1"/>
          </p:cNvPicPr>
          <p:nvPr/>
        </p:nvPicPr>
        <p:blipFill>
          <a:blip r:embed="rId8"/>
          <a:stretch>
            <a:fillRect/>
          </a:stretch>
        </p:blipFill>
        <p:spPr>
          <a:xfrm>
            <a:off x="9649466" y="2859717"/>
            <a:ext cx="1608056" cy="1144083"/>
          </a:xfrm>
          <a:prstGeom prst="rect">
            <a:avLst/>
          </a:prstGeom>
        </p:spPr>
      </p:pic>
      <p:pic>
        <p:nvPicPr>
          <p:cNvPr id="34" name="Imagen 33"/>
          <p:cNvPicPr>
            <a:picLocks noChangeAspect="1"/>
          </p:cNvPicPr>
          <p:nvPr/>
        </p:nvPicPr>
        <p:blipFill>
          <a:blip r:embed="rId9"/>
          <a:stretch>
            <a:fillRect/>
          </a:stretch>
        </p:blipFill>
        <p:spPr>
          <a:xfrm>
            <a:off x="9644507" y="3846503"/>
            <a:ext cx="1593647" cy="1331401"/>
          </a:xfrm>
          <a:prstGeom prst="rect">
            <a:avLst/>
          </a:prstGeom>
        </p:spPr>
      </p:pic>
      <p:pic>
        <p:nvPicPr>
          <p:cNvPr id="43" name="Imagen 42"/>
          <p:cNvPicPr>
            <a:picLocks noChangeAspect="1"/>
          </p:cNvPicPr>
          <p:nvPr/>
        </p:nvPicPr>
        <p:blipFill>
          <a:blip r:embed="rId10"/>
          <a:stretch>
            <a:fillRect/>
          </a:stretch>
        </p:blipFill>
        <p:spPr>
          <a:xfrm>
            <a:off x="9662487" y="5020607"/>
            <a:ext cx="1478374" cy="1074919"/>
          </a:xfrm>
          <a:prstGeom prst="rect">
            <a:avLst/>
          </a:prstGeom>
        </p:spPr>
      </p:pic>
      <p:pic>
        <p:nvPicPr>
          <p:cNvPr id="44" name="Imagen 43"/>
          <p:cNvPicPr>
            <a:picLocks noChangeAspect="1"/>
          </p:cNvPicPr>
          <p:nvPr/>
        </p:nvPicPr>
        <p:blipFill>
          <a:blip r:embed="rId11"/>
          <a:stretch>
            <a:fillRect/>
          </a:stretch>
        </p:blipFill>
        <p:spPr>
          <a:xfrm>
            <a:off x="6533688" y="982726"/>
            <a:ext cx="2655157" cy="1819672"/>
          </a:xfrm>
          <a:prstGeom prst="rect">
            <a:avLst/>
          </a:prstGeom>
        </p:spPr>
      </p:pic>
      <p:pic>
        <p:nvPicPr>
          <p:cNvPr id="45" name="Imagen 44"/>
          <p:cNvPicPr>
            <a:picLocks noChangeAspect="1"/>
          </p:cNvPicPr>
          <p:nvPr/>
        </p:nvPicPr>
        <p:blipFill>
          <a:blip r:embed="rId12"/>
          <a:stretch>
            <a:fillRect/>
          </a:stretch>
        </p:blipFill>
        <p:spPr>
          <a:xfrm>
            <a:off x="3234478" y="4484850"/>
            <a:ext cx="2670501" cy="1715909"/>
          </a:xfrm>
          <a:prstGeom prst="rect">
            <a:avLst/>
          </a:prstGeom>
        </p:spPr>
      </p:pic>
      <p:sp>
        <p:nvSpPr>
          <p:cNvPr id="46" name="Elipse 45"/>
          <p:cNvSpPr/>
          <p:nvPr/>
        </p:nvSpPr>
        <p:spPr>
          <a:xfrm>
            <a:off x="6326102" y="869905"/>
            <a:ext cx="1620428" cy="1022657"/>
          </a:xfrm>
          <a:prstGeom prst="ellipse">
            <a:avLst/>
          </a:prstGeom>
          <a:noFill/>
          <a:ln w="3810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Elipse 46"/>
          <p:cNvSpPr/>
          <p:nvPr/>
        </p:nvSpPr>
        <p:spPr>
          <a:xfrm>
            <a:off x="9429045" y="4954444"/>
            <a:ext cx="1744816" cy="1111378"/>
          </a:xfrm>
          <a:prstGeom prst="ellipse">
            <a:avLst/>
          </a:prstGeom>
          <a:noFill/>
          <a:ln w="3810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8" name="Flecha abajo 47"/>
          <p:cNvSpPr/>
          <p:nvPr/>
        </p:nvSpPr>
        <p:spPr>
          <a:xfrm rot="2779180">
            <a:off x="7749338" y="588302"/>
            <a:ext cx="388883" cy="515199"/>
          </a:xfrm>
          <a:prstGeom prst="downArrow">
            <a:avLst>
              <a:gd name="adj1" fmla="val 42182"/>
              <a:gd name="adj2" fmla="val 50000"/>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9" name="Flecha abajo 48"/>
          <p:cNvSpPr/>
          <p:nvPr/>
        </p:nvSpPr>
        <p:spPr>
          <a:xfrm rot="2779180">
            <a:off x="11085890" y="4763007"/>
            <a:ext cx="388883" cy="515199"/>
          </a:xfrm>
          <a:prstGeom prst="downArrow">
            <a:avLst>
              <a:gd name="adj1" fmla="val 42182"/>
              <a:gd name="adj2" fmla="val 50000"/>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0" name="Elipse 49"/>
          <p:cNvSpPr/>
          <p:nvPr/>
        </p:nvSpPr>
        <p:spPr>
          <a:xfrm>
            <a:off x="4251325" y="5216866"/>
            <a:ext cx="784225" cy="270936"/>
          </a:xfrm>
          <a:prstGeom prst="ellipse">
            <a:avLst/>
          </a:prstGeom>
          <a:noFill/>
          <a:ln w="3810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Flecha abajo 51"/>
          <p:cNvSpPr/>
          <p:nvPr/>
        </p:nvSpPr>
        <p:spPr>
          <a:xfrm rot="20916915">
            <a:off x="4298348" y="4715846"/>
            <a:ext cx="388883" cy="515199"/>
          </a:xfrm>
          <a:prstGeom prst="downArrow">
            <a:avLst>
              <a:gd name="adj1" fmla="val 42182"/>
              <a:gd name="adj2" fmla="val 50000"/>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Imagen 16"/>
          <p:cNvPicPr>
            <a:picLocks noChangeAspect="1"/>
          </p:cNvPicPr>
          <p:nvPr/>
        </p:nvPicPr>
        <p:blipFill rotWithShape="1">
          <a:blip r:embed="rId12"/>
          <a:srcRect l="38654" t="23727" r="26452" b="43094"/>
          <a:stretch/>
        </p:blipFill>
        <p:spPr>
          <a:xfrm>
            <a:off x="3205600" y="4494711"/>
            <a:ext cx="2728256" cy="1666890"/>
          </a:xfrm>
          <a:prstGeom prst="rect">
            <a:avLst/>
          </a:prstGeom>
          <a:solidFill>
            <a:schemeClr val="bg1"/>
          </a:solidFill>
        </p:spPr>
      </p:pic>
      <p:sp>
        <p:nvSpPr>
          <p:cNvPr id="18" name="Elipse 17"/>
          <p:cNvSpPr/>
          <p:nvPr/>
        </p:nvSpPr>
        <p:spPr>
          <a:xfrm>
            <a:off x="3234478" y="5242790"/>
            <a:ext cx="2347984" cy="936493"/>
          </a:xfrm>
          <a:prstGeom prst="ellipse">
            <a:avLst/>
          </a:prstGeom>
          <a:noFill/>
          <a:ln w="3810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Flecha abajo 18"/>
          <p:cNvSpPr/>
          <p:nvPr/>
        </p:nvSpPr>
        <p:spPr>
          <a:xfrm rot="20916915">
            <a:off x="3509971" y="4803821"/>
            <a:ext cx="388883" cy="515199"/>
          </a:xfrm>
          <a:prstGeom prst="downArrow">
            <a:avLst>
              <a:gd name="adj1" fmla="val 42182"/>
              <a:gd name="adj2" fmla="val 50000"/>
            </a:avLst>
          </a:prstGeom>
          <a:solidFill>
            <a:srgbClr val="FF3399"/>
          </a:solidFill>
          <a:ln>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p:cNvSpPr txBox="1"/>
          <p:nvPr/>
        </p:nvSpPr>
        <p:spPr>
          <a:xfrm>
            <a:off x="8005208" y="241100"/>
            <a:ext cx="1710994" cy="923330"/>
          </a:xfrm>
          <a:prstGeom prst="rect">
            <a:avLst/>
          </a:prstGeom>
          <a:noFill/>
        </p:spPr>
        <p:txBody>
          <a:bodyPr wrap="square" rtlCol="0">
            <a:spAutoFit/>
          </a:bodyPr>
          <a:lstStyle/>
          <a:p>
            <a:pPr algn="ctr"/>
            <a:r>
              <a:rPr lang="es-ES" b="1" dirty="0" err="1" smtClean="0">
                <a:solidFill>
                  <a:srgbClr val="FF3399"/>
                </a:solidFill>
              </a:rPr>
              <a:t>Example</a:t>
            </a:r>
            <a:r>
              <a:rPr lang="es-ES" b="1" dirty="0" smtClean="0">
                <a:solidFill>
                  <a:srgbClr val="FF3399"/>
                </a:solidFill>
              </a:rPr>
              <a:t> of COTTON </a:t>
            </a:r>
            <a:r>
              <a:rPr lang="es-ES" b="1" dirty="0" err="1" smtClean="0">
                <a:solidFill>
                  <a:srgbClr val="FF3399"/>
                </a:solidFill>
              </a:rPr>
              <a:t>Application</a:t>
            </a:r>
            <a:endParaRPr lang="es-ES" b="1" dirty="0">
              <a:solidFill>
                <a:srgbClr val="FF3399"/>
              </a:solidFill>
            </a:endParaRPr>
          </a:p>
        </p:txBody>
      </p:sp>
    </p:spTree>
    <p:extLst>
      <p:ext uri="{BB962C8B-B14F-4D97-AF65-F5344CB8AC3E}">
        <p14:creationId xmlns:p14="http://schemas.microsoft.com/office/powerpoint/2010/main" val="30962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2" grpId="0" animBg="1"/>
      <p:bldP spid="18" grpId="0" animBg="1"/>
      <p:bldP spid="19"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Improvement</a:t>
            </a:r>
            <a:r>
              <a:rPr lang="es-ES" dirty="0" smtClean="0"/>
              <a:t> of DCB </a:t>
            </a:r>
            <a:r>
              <a:rPr lang="es-ES" dirty="0" err="1" smtClean="0"/>
              <a:t>effectiveness</a:t>
            </a:r>
            <a:endParaRPr lang="es-ES" dirty="0"/>
          </a:p>
        </p:txBody>
      </p:sp>
      <p:graphicFrame>
        <p:nvGraphicFramePr>
          <p:cNvPr id="25" name="Marcador de contenido 24"/>
          <p:cNvGraphicFramePr>
            <a:graphicFrameLocks noGrp="1"/>
          </p:cNvGraphicFramePr>
          <p:nvPr>
            <p:ph idx="1"/>
            <p:extLst>
              <p:ext uri="{D42A27DB-BD31-4B8C-83A1-F6EECF244321}">
                <p14:modId xmlns:p14="http://schemas.microsoft.com/office/powerpoint/2010/main" val="220090751"/>
              </p:ext>
            </p:extLst>
          </p:nvPr>
        </p:nvGraphicFramePr>
        <p:xfrm>
          <a:off x="838200" y="1825625"/>
          <a:ext cx="10515600" cy="42402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602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err="1"/>
              <a:t>Probabilistic</a:t>
            </a:r>
            <a:r>
              <a:rPr lang="es-ES" dirty="0"/>
              <a:t> </a:t>
            </a:r>
            <a:r>
              <a:rPr lang="es-ES" dirty="0" err="1"/>
              <a:t>Cognitive</a:t>
            </a:r>
            <a:r>
              <a:rPr lang="es-ES" dirty="0"/>
              <a:t> </a:t>
            </a:r>
            <a:r>
              <a:rPr lang="es-ES" dirty="0" err="1" smtClean="0"/>
              <a:t>Complexity</a:t>
            </a:r>
            <a:endParaRPr lang="es-ES" dirty="0"/>
          </a:p>
        </p:txBody>
      </p:sp>
      <p:sp>
        <p:nvSpPr>
          <p:cNvPr id="8" name="Marcador de contenido 7"/>
          <p:cNvSpPr>
            <a:spLocks noGrp="1"/>
          </p:cNvSpPr>
          <p:nvPr>
            <p:ph idx="1"/>
          </p:nvPr>
        </p:nvSpPr>
        <p:spPr/>
        <p:txBody>
          <a:bodyPr/>
          <a:lstStyle/>
          <a:p>
            <a:endParaRPr lang="es-ES" dirty="0"/>
          </a:p>
        </p:txBody>
      </p:sp>
      <p:pic>
        <p:nvPicPr>
          <p:cNvPr id="9" name="Imagen 8"/>
          <p:cNvPicPr>
            <a:picLocks noChangeAspect="1"/>
          </p:cNvPicPr>
          <p:nvPr/>
        </p:nvPicPr>
        <p:blipFill>
          <a:blip r:embed="rId2"/>
          <a:stretch>
            <a:fillRect/>
          </a:stretch>
        </p:blipFill>
        <p:spPr>
          <a:xfrm>
            <a:off x="7940161" y="3990108"/>
            <a:ext cx="1432849" cy="1580682"/>
          </a:xfrm>
          <a:prstGeom prst="rect">
            <a:avLst/>
          </a:prstGeom>
        </p:spPr>
      </p:pic>
      <p:sp>
        <p:nvSpPr>
          <p:cNvPr id="10" name="Título 1"/>
          <p:cNvSpPr txBox="1">
            <a:spLocks/>
          </p:cNvSpPr>
          <p:nvPr/>
        </p:nvSpPr>
        <p:spPr>
          <a:xfrm>
            <a:off x="1594869" y="1286453"/>
            <a:ext cx="8229600" cy="857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rgbClr val="002060"/>
                </a:solidFill>
                <a:latin typeface="+mn-lt"/>
                <a:ea typeface="+mj-ea"/>
                <a:cs typeface="+mj-cs"/>
              </a:defRPr>
            </a:lvl1pPr>
          </a:lstStyle>
          <a:p>
            <a:endParaRPr lang="es-ES" altLang="es-ES" dirty="0" smtClean="0"/>
          </a:p>
        </p:txBody>
      </p:sp>
      <p:sp>
        <p:nvSpPr>
          <p:cNvPr id="11" name="Redondear rectángulo de esquina diagonal 10"/>
          <p:cNvSpPr/>
          <p:nvPr/>
        </p:nvSpPr>
        <p:spPr>
          <a:xfrm>
            <a:off x="4351023" y="4666063"/>
            <a:ext cx="2717292" cy="832681"/>
          </a:xfrm>
          <a:prstGeom prst="round2Diag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200" dirty="0" smtClean="0"/>
              <a:t>COTTON tool</a:t>
            </a:r>
            <a:endParaRPr lang="en-GB" sz="3200" dirty="0"/>
          </a:p>
        </p:txBody>
      </p:sp>
      <p:sp>
        <p:nvSpPr>
          <p:cNvPr id="12" name="Flecha derecha 11"/>
          <p:cNvSpPr/>
          <p:nvPr/>
        </p:nvSpPr>
        <p:spPr>
          <a:xfrm>
            <a:off x="3726607" y="4778001"/>
            <a:ext cx="487594" cy="49819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13" name="Flecha abajo 12"/>
          <p:cNvSpPr/>
          <p:nvPr/>
        </p:nvSpPr>
        <p:spPr>
          <a:xfrm>
            <a:off x="5441404" y="4136117"/>
            <a:ext cx="536529" cy="468301"/>
          </a:xfrm>
          <a:prstGeom prst="down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14" name="CuadroTexto 13"/>
          <p:cNvSpPr txBox="1"/>
          <p:nvPr/>
        </p:nvSpPr>
        <p:spPr>
          <a:xfrm>
            <a:off x="1715423" y="4486838"/>
            <a:ext cx="1090248" cy="523220"/>
          </a:xfrm>
          <a:prstGeom prst="rect">
            <a:avLst/>
          </a:prstGeom>
          <a:noFill/>
        </p:spPr>
        <p:txBody>
          <a:bodyPr wrap="square" rtlCol="0">
            <a:spAutoFit/>
          </a:bodyPr>
          <a:lstStyle/>
          <a:p>
            <a:r>
              <a:rPr lang="en-GB" sz="1400" b="1" dirty="0" smtClean="0">
                <a:solidFill>
                  <a:srgbClr val="21409A"/>
                </a:solidFill>
                <a:effectLst>
                  <a:outerShdw blurRad="38100" dist="38100" dir="2700000" algn="tl">
                    <a:srgbClr val="000000">
                      <a:alpha val="43137"/>
                    </a:srgbClr>
                  </a:outerShdw>
                </a:effectLst>
              </a:rPr>
              <a:t>Demand uncertainty</a:t>
            </a:r>
            <a:endParaRPr lang="en-GB" sz="1400" b="1" dirty="0">
              <a:solidFill>
                <a:srgbClr val="21409A"/>
              </a:solidFill>
              <a:effectLst>
                <a:outerShdw blurRad="38100" dist="38100" dir="2700000" algn="tl">
                  <a:srgbClr val="000000">
                    <a:alpha val="43137"/>
                  </a:srgbClr>
                </a:outerShdw>
              </a:effectLst>
            </a:endParaRPr>
          </a:p>
        </p:txBody>
      </p:sp>
      <p:sp>
        <p:nvSpPr>
          <p:cNvPr id="15" name="CuadroTexto 14"/>
          <p:cNvSpPr txBox="1"/>
          <p:nvPr/>
        </p:nvSpPr>
        <p:spPr>
          <a:xfrm>
            <a:off x="8701589" y="3935770"/>
            <a:ext cx="1438705" cy="523220"/>
          </a:xfrm>
          <a:prstGeom prst="rect">
            <a:avLst/>
          </a:prstGeom>
          <a:noFill/>
        </p:spPr>
        <p:txBody>
          <a:bodyPr wrap="square" rtlCol="0">
            <a:spAutoFit/>
          </a:bodyPr>
          <a:lstStyle/>
          <a:p>
            <a:r>
              <a:rPr lang="en-GB" sz="1400" b="1" dirty="0" smtClean="0">
                <a:solidFill>
                  <a:srgbClr val="21409A"/>
                </a:solidFill>
                <a:effectLst>
                  <a:outerShdw blurRad="38100" dist="38100" dir="2700000" algn="tl">
                    <a:srgbClr val="000000">
                      <a:alpha val="43137"/>
                    </a:srgbClr>
                  </a:outerShdw>
                </a:effectLst>
              </a:rPr>
              <a:t>Probabilistic complexity</a:t>
            </a:r>
            <a:endParaRPr lang="en-GB" sz="1400" b="1" dirty="0">
              <a:solidFill>
                <a:srgbClr val="21409A"/>
              </a:solidFill>
              <a:effectLst>
                <a:outerShdw blurRad="38100" dist="38100" dir="2700000" algn="tl">
                  <a:srgbClr val="000000">
                    <a:alpha val="43137"/>
                  </a:srgbClr>
                </a:outerShdw>
              </a:effectLst>
            </a:endParaRPr>
          </a:p>
        </p:txBody>
      </p:sp>
      <p:sp>
        <p:nvSpPr>
          <p:cNvPr id="16" name="Flecha derecha 15"/>
          <p:cNvSpPr/>
          <p:nvPr/>
        </p:nvSpPr>
        <p:spPr>
          <a:xfrm>
            <a:off x="7384128" y="4778001"/>
            <a:ext cx="487594" cy="49819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p>
        </p:txBody>
      </p:sp>
      <p:sp>
        <p:nvSpPr>
          <p:cNvPr id="17" name="Llamada de nube 16"/>
          <p:cNvSpPr/>
          <p:nvPr/>
        </p:nvSpPr>
        <p:spPr>
          <a:xfrm>
            <a:off x="2702744" y="1959993"/>
            <a:ext cx="7417141" cy="1779145"/>
          </a:xfrm>
          <a:prstGeom prst="cloudCallout">
            <a:avLst>
              <a:gd name="adj1" fmla="val -54329"/>
              <a:gd name="adj2" fmla="val 24615"/>
            </a:avLst>
          </a:prstGeom>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pic>
        <p:nvPicPr>
          <p:cNvPr id="18" name="Imagen 17"/>
          <p:cNvPicPr/>
          <p:nvPr/>
        </p:nvPicPr>
        <p:blipFill>
          <a:blip r:embed="rId3" cstate="print">
            <a:extLst>
              <a:ext uri="{BEBA8EAE-BF5A-486C-A8C5-ECC9F3942E4B}">
                <a14:imgProps xmlns:a14="http://schemas.microsoft.com/office/drawing/2010/main">
                  <a14:imgLayer r:embed="rId4">
                    <a14:imgEffect>
                      <a14:backgroundRemoval t="0" b="99177" l="0" r="98966"/>
                    </a14:imgEffect>
                  </a14:imgLayer>
                </a14:imgProps>
              </a:ext>
              <a:ext uri="{28A0092B-C50C-407E-A947-70E740481C1C}">
                <a14:useLocalDpi xmlns:a14="http://schemas.microsoft.com/office/drawing/2010/main" val="0"/>
              </a:ext>
            </a:extLst>
          </a:blip>
          <a:srcRect/>
          <a:stretch>
            <a:fillRect/>
          </a:stretch>
        </p:blipFill>
        <p:spPr bwMode="auto">
          <a:xfrm>
            <a:off x="4525806" y="2355086"/>
            <a:ext cx="1204189" cy="936802"/>
          </a:xfrm>
          <a:prstGeom prst="rect">
            <a:avLst/>
          </a:prstGeom>
          <a:noFill/>
        </p:spPr>
      </p:pic>
      <p:sp>
        <p:nvSpPr>
          <p:cNvPr id="20" name="Cerrar llave 19"/>
          <p:cNvSpPr/>
          <p:nvPr/>
        </p:nvSpPr>
        <p:spPr>
          <a:xfrm>
            <a:off x="5642830" y="2355086"/>
            <a:ext cx="282291" cy="962789"/>
          </a:xfrm>
          <a:prstGeom prst="rightBrace">
            <a:avLst/>
          </a:prstGeom>
          <a:ln>
            <a:solidFill>
              <a:srgbClr val="4180CC"/>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21" name="CuadroTexto 20"/>
          <p:cNvSpPr txBox="1"/>
          <p:nvPr/>
        </p:nvSpPr>
        <p:spPr>
          <a:xfrm>
            <a:off x="6490572" y="2039781"/>
            <a:ext cx="2652008" cy="271400"/>
          </a:xfrm>
          <a:prstGeom prst="rect">
            <a:avLst/>
          </a:prstGeom>
          <a:noFill/>
        </p:spPr>
        <p:txBody>
          <a:bodyPr wrap="none" rtlCol="0">
            <a:spAutoFit/>
          </a:bodyPr>
          <a:lstStyle/>
          <a:p>
            <a:r>
              <a:rPr lang="en-GB" sz="1400" b="1" dirty="0" smtClean="0">
                <a:solidFill>
                  <a:srgbClr val="21409A"/>
                </a:solidFill>
                <a:effectLst>
                  <a:outerShdw blurRad="38100" dist="38100" dir="2700000" algn="tl">
                    <a:srgbClr val="000000">
                      <a:alpha val="43137"/>
                    </a:srgbClr>
                  </a:outerShdw>
                </a:effectLst>
              </a:rPr>
              <a:t>Cognitive Complexity Parameters</a:t>
            </a:r>
          </a:p>
        </p:txBody>
      </p:sp>
      <p:grpSp>
        <p:nvGrpSpPr>
          <p:cNvPr id="22" name="Grupo 21"/>
          <p:cNvGrpSpPr/>
          <p:nvPr/>
        </p:nvGrpSpPr>
        <p:grpSpPr>
          <a:xfrm>
            <a:off x="5976861" y="2242499"/>
            <a:ext cx="868909" cy="868909"/>
            <a:chOff x="230170" y="42"/>
            <a:chExt cx="868909" cy="868909"/>
          </a:xfrm>
        </p:grpSpPr>
        <p:sp>
          <p:nvSpPr>
            <p:cNvPr id="23" name="Elipse 22"/>
            <p:cNvSpPr/>
            <p:nvPr/>
          </p:nvSpPr>
          <p:spPr>
            <a:xfrm>
              <a:off x="230170" y="42"/>
              <a:ext cx="868909" cy="868909"/>
            </a:xfrm>
            <a:prstGeom prst="ellipse">
              <a:avLst/>
            </a:prstGeom>
          </p:spPr>
          <p:style>
            <a:lnRef idx="0">
              <a:schemeClr val="lt1">
                <a:hueOff val="0"/>
                <a:satOff val="0"/>
                <a:lumOff val="0"/>
                <a:alphaOff val="0"/>
              </a:schemeClr>
            </a:lnRef>
            <a:fillRef idx="3">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sp>
        <p:sp>
          <p:nvSpPr>
            <p:cNvPr id="24" name="Elipse 4"/>
            <p:cNvSpPr txBox="1"/>
            <p:nvPr/>
          </p:nvSpPr>
          <p:spPr>
            <a:xfrm>
              <a:off x="357419" y="127291"/>
              <a:ext cx="614411" cy="61441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47819" tIns="12700" rIns="47819" bIns="12700" numCol="1" spcCol="1270" anchor="ctr" anchorCtr="0">
              <a:noAutofit/>
            </a:bodyPr>
            <a:lstStyle/>
            <a:p>
              <a:pPr lvl="0" algn="ctr" defTabSz="444500">
                <a:lnSpc>
                  <a:spcPct val="90000"/>
                </a:lnSpc>
                <a:spcBef>
                  <a:spcPct val="0"/>
                </a:spcBef>
                <a:spcAft>
                  <a:spcPct val="35000"/>
                </a:spcAft>
              </a:pPr>
              <a:r>
                <a:rPr lang="es-ES" sz="1000" kern="1200" dirty="0" err="1" smtClean="0"/>
                <a:t>Flows</a:t>
              </a:r>
              <a:r>
                <a:rPr lang="es-ES" sz="1000" kern="1200" dirty="0" smtClean="0"/>
                <a:t> inter-</a:t>
              </a:r>
              <a:r>
                <a:rPr lang="es-ES" sz="1000" kern="1200" dirty="0" err="1" smtClean="0"/>
                <a:t>actions</a:t>
              </a:r>
              <a:endParaRPr lang="es-ES" sz="1000" kern="1200" dirty="0"/>
            </a:p>
          </p:txBody>
        </p:sp>
      </p:grpSp>
      <p:grpSp>
        <p:nvGrpSpPr>
          <p:cNvPr id="25" name="Grupo 24"/>
          <p:cNvGrpSpPr/>
          <p:nvPr/>
        </p:nvGrpSpPr>
        <p:grpSpPr>
          <a:xfrm>
            <a:off x="6614351" y="2583464"/>
            <a:ext cx="868909" cy="868909"/>
            <a:chOff x="925298" y="42"/>
            <a:chExt cx="868909" cy="868909"/>
          </a:xfrm>
        </p:grpSpPr>
        <p:sp>
          <p:nvSpPr>
            <p:cNvPr id="26" name="Elipse 25"/>
            <p:cNvSpPr/>
            <p:nvPr/>
          </p:nvSpPr>
          <p:spPr>
            <a:xfrm>
              <a:off x="925298" y="42"/>
              <a:ext cx="868909" cy="868909"/>
            </a:xfrm>
            <a:prstGeom prst="ellipse">
              <a:avLst/>
            </a:prstGeom>
          </p:spPr>
          <p:style>
            <a:lnRef idx="0">
              <a:schemeClr val="lt1">
                <a:hueOff val="0"/>
                <a:satOff val="0"/>
                <a:lumOff val="0"/>
                <a:alphaOff val="0"/>
              </a:schemeClr>
            </a:lnRef>
            <a:fillRef idx="3">
              <a:schemeClr val="accent5">
                <a:alpha val="50000"/>
                <a:hueOff val="-2483469"/>
                <a:satOff val="9953"/>
                <a:lumOff val="2157"/>
                <a:alphaOff val="0"/>
              </a:schemeClr>
            </a:fillRef>
            <a:effectRef idx="0">
              <a:schemeClr val="accent5">
                <a:alpha val="50000"/>
                <a:hueOff val="-2483469"/>
                <a:satOff val="9953"/>
                <a:lumOff val="2157"/>
                <a:alphaOff val="0"/>
              </a:schemeClr>
            </a:effectRef>
            <a:fontRef idx="minor">
              <a:schemeClr val="tx1"/>
            </a:fontRef>
          </p:style>
        </p:sp>
        <p:sp>
          <p:nvSpPr>
            <p:cNvPr id="27" name="Elipse 4"/>
            <p:cNvSpPr txBox="1"/>
            <p:nvPr/>
          </p:nvSpPr>
          <p:spPr>
            <a:xfrm>
              <a:off x="1052547" y="127291"/>
              <a:ext cx="614411" cy="61441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47819" tIns="12700" rIns="47819" bIns="12700" numCol="1" spcCol="1270" anchor="ctr" anchorCtr="0">
              <a:noAutofit/>
            </a:bodyPr>
            <a:lstStyle/>
            <a:p>
              <a:pPr lvl="0" algn="ctr" defTabSz="444500">
                <a:lnSpc>
                  <a:spcPct val="90000"/>
                </a:lnSpc>
                <a:spcBef>
                  <a:spcPct val="0"/>
                </a:spcBef>
                <a:spcAft>
                  <a:spcPct val="35000"/>
                </a:spcAft>
              </a:pPr>
              <a:r>
                <a:rPr lang="es-ES" sz="1000" kern="1200" dirty="0" smtClean="0"/>
                <a:t>Potencial </a:t>
              </a:r>
              <a:r>
                <a:rPr lang="es-ES" sz="1000" kern="1200" dirty="0" err="1" smtClean="0"/>
                <a:t>conflicts</a:t>
              </a:r>
              <a:endParaRPr lang="es-ES" sz="1000" kern="1200" dirty="0"/>
            </a:p>
          </p:txBody>
        </p:sp>
      </p:grpSp>
      <p:grpSp>
        <p:nvGrpSpPr>
          <p:cNvPr id="28" name="Grupo 27"/>
          <p:cNvGrpSpPr/>
          <p:nvPr/>
        </p:nvGrpSpPr>
        <p:grpSpPr>
          <a:xfrm>
            <a:off x="7273941" y="2279961"/>
            <a:ext cx="868909" cy="868909"/>
            <a:chOff x="1620425" y="42"/>
            <a:chExt cx="868909" cy="868909"/>
          </a:xfrm>
        </p:grpSpPr>
        <p:sp>
          <p:nvSpPr>
            <p:cNvPr id="29" name="Elipse 28"/>
            <p:cNvSpPr/>
            <p:nvPr/>
          </p:nvSpPr>
          <p:spPr>
            <a:xfrm>
              <a:off x="1620425" y="42"/>
              <a:ext cx="868909" cy="868909"/>
            </a:xfrm>
            <a:prstGeom prst="ellipse">
              <a:avLst/>
            </a:prstGeom>
          </p:spPr>
          <p:style>
            <a:lnRef idx="0">
              <a:schemeClr val="lt1">
                <a:hueOff val="0"/>
                <a:satOff val="0"/>
                <a:lumOff val="0"/>
                <a:alphaOff val="0"/>
              </a:schemeClr>
            </a:lnRef>
            <a:fillRef idx="3">
              <a:schemeClr val="accent5">
                <a:alpha val="50000"/>
                <a:hueOff val="-4966938"/>
                <a:satOff val="19906"/>
                <a:lumOff val="4314"/>
                <a:alphaOff val="0"/>
              </a:schemeClr>
            </a:fillRef>
            <a:effectRef idx="0">
              <a:schemeClr val="accent5">
                <a:alpha val="50000"/>
                <a:hueOff val="-4966938"/>
                <a:satOff val="19906"/>
                <a:lumOff val="4314"/>
                <a:alphaOff val="0"/>
              </a:schemeClr>
            </a:effectRef>
            <a:fontRef idx="minor">
              <a:schemeClr val="tx1"/>
            </a:fontRef>
          </p:style>
        </p:sp>
        <p:sp>
          <p:nvSpPr>
            <p:cNvPr id="30" name="Elipse 4"/>
            <p:cNvSpPr txBox="1"/>
            <p:nvPr/>
          </p:nvSpPr>
          <p:spPr>
            <a:xfrm>
              <a:off x="1747674" y="127291"/>
              <a:ext cx="614411" cy="61441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47819" tIns="12700" rIns="47819" bIns="12700" numCol="1" spcCol="1270" anchor="ctr" anchorCtr="0">
              <a:noAutofit/>
            </a:bodyPr>
            <a:lstStyle/>
            <a:p>
              <a:pPr lvl="0" algn="ctr" defTabSz="444500">
                <a:lnSpc>
                  <a:spcPct val="90000"/>
                </a:lnSpc>
                <a:spcBef>
                  <a:spcPct val="0"/>
                </a:spcBef>
                <a:spcAft>
                  <a:spcPct val="35000"/>
                </a:spcAft>
              </a:pPr>
              <a:r>
                <a:rPr lang="es-ES" sz="1000" kern="1200" dirty="0" smtClean="0"/>
                <a:t>Nº </a:t>
              </a:r>
              <a:r>
                <a:rPr lang="es-ES" sz="1000" kern="1200" dirty="0" err="1" smtClean="0"/>
                <a:t>evolving</a:t>
              </a:r>
              <a:r>
                <a:rPr lang="es-ES" sz="1000" kern="1200" dirty="0" smtClean="0"/>
                <a:t> </a:t>
              </a:r>
              <a:r>
                <a:rPr lang="es-ES" sz="1000" kern="1200" dirty="0" err="1" smtClean="0"/>
                <a:t>flights</a:t>
              </a:r>
              <a:endParaRPr lang="es-ES" sz="1000" kern="1200" dirty="0"/>
            </a:p>
          </p:txBody>
        </p:sp>
      </p:grpSp>
      <p:grpSp>
        <p:nvGrpSpPr>
          <p:cNvPr id="31" name="Grupo 30"/>
          <p:cNvGrpSpPr/>
          <p:nvPr/>
        </p:nvGrpSpPr>
        <p:grpSpPr>
          <a:xfrm>
            <a:off x="7965713" y="2575067"/>
            <a:ext cx="868909" cy="868909"/>
            <a:chOff x="2315552" y="42"/>
            <a:chExt cx="868909" cy="868909"/>
          </a:xfrm>
        </p:grpSpPr>
        <p:sp>
          <p:nvSpPr>
            <p:cNvPr id="32" name="Elipse 31"/>
            <p:cNvSpPr/>
            <p:nvPr/>
          </p:nvSpPr>
          <p:spPr>
            <a:xfrm>
              <a:off x="2315552" y="42"/>
              <a:ext cx="868909" cy="868909"/>
            </a:xfrm>
            <a:prstGeom prst="ellipse">
              <a:avLst/>
            </a:prstGeom>
          </p:spPr>
          <p:style>
            <a:lnRef idx="0">
              <a:schemeClr val="lt1">
                <a:hueOff val="0"/>
                <a:satOff val="0"/>
                <a:lumOff val="0"/>
                <a:alphaOff val="0"/>
              </a:schemeClr>
            </a:lnRef>
            <a:fillRef idx="3">
              <a:schemeClr val="accent5">
                <a:alpha val="50000"/>
                <a:hueOff val="-7450407"/>
                <a:satOff val="29858"/>
                <a:lumOff val="6471"/>
                <a:alphaOff val="0"/>
              </a:schemeClr>
            </a:fillRef>
            <a:effectRef idx="0">
              <a:schemeClr val="accent5">
                <a:alpha val="50000"/>
                <a:hueOff val="-7450407"/>
                <a:satOff val="29858"/>
                <a:lumOff val="6471"/>
                <a:alphaOff val="0"/>
              </a:schemeClr>
            </a:effectRef>
            <a:fontRef idx="minor">
              <a:schemeClr val="tx1"/>
            </a:fontRef>
          </p:style>
        </p:sp>
        <p:sp>
          <p:nvSpPr>
            <p:cNvPr id="33" name="Elipse 4"/>
            <p:cNvSpPr txBox="1"/>
            <p:nvPr/>
          </p:nvSpPr>
          <p:spPr>
            <a:xfrm>
              <a:off x="2442801" y="127291"/>
              <a:ext cx="614411" cy="61441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47819" tIns="12700" rIns="47819" bIns="12700" numCol="1" spcCol="1270" anchor="ctr" anchorCtr="0">
              <a:noAutofit/>
            </a:bodyPr>
            <a:lstStyle/>
            <a:p>
              <a:pPr lvl="0" algn="ctr" defTabSz="444500">
                <a:lnSpc>
                  <a:spcPct val="90000"/>
                </a:lnSpc>
                <a:spcBef>
                  <a:spcPct val="0"/>
                </a:spcBef>
                <a:spcAft>
                  <a:spcPct val="35000"/>
                </a:spcAft>
              </a:pPr>
              <a:r>
                <a:rPr lang="es-ES" sz="1000" kern="1200" dirty="0" smtClean="0"/>
                <a:t>Nº non-standard </a:t>
              </a:r>
              <a:r>
                <a:rPr lang="es-ES" sz="1000" kern="1200" dirty="0" err="1" smtClean="0"/>
                <a:t>flights</a:t>
              </a:r>
              <a:endParaRPr lang="es-ES" sz="1000" kern="1200" dirty="0"/>
            </a:p>
          </p:txBody>
        </p:sp>
      </p:grpSp>
      <p:grpSp>
        <p:nvGrpSpPr>
          <p:cNvPr id="34" name="Grupo 33"/>
          <p:cNvGrpSpPr/>
          <p:nvPr/>
        </p:nvGrpSpPr>
        <p:grpSpPr>
          <a:xfrm>
            <a:off x="8656902" y="2267861"/>
            <a:ext cx="868909" cy="868909"/>
            <a:chOff x="3010680" y="42"/>
            <a:chExt cx="868909" cy="868909"/>
          </a:xfrm>
        </p:grpSpPr>
        <p:sp>
          <p:nvSpPr>
            <p:cNvPr id="35" name="Elipse 34"/>
            <p:cNvSpPr/>
            <p:nvPr/>
          </p:nvSpPr>
          <p:spPr>
            <a:xfrm>
              <a:off x="3010680" y="42"/>
              <a:ext cx="868909" cy="868909"/>
            </a:xfrm>
            <a:prstGeom prst="ellipse">
              <a:avLst/>
            </a:prstGeom>
          </p:spPr>
          <p:style>
            <a:lnRef idx="0">
              <a:schemeClr val="lt1">
                <a:hueOff val="0"/>
                <a:satOff val="0"/>
                <a:lumOff val="0"/>
                <a:alphaOff val="0"/>
              </a:schemeClr>
            </a:lnRef>
            <a:fillRef idx="3">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36" name="Elipse 4"/>
            <p:cNvSpPr txBox="1"/>
            <p:nvPr/>
          </p:nvSpPr>
          <p:spPr>
            <a:xfrm>
              <a:off x="3137929" y="127291"/>
              <a:ext cx="614411" cy="614411"/>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47819" tIns="12700" rIns="47819" bIns="12700" numCol="1" spcCol="1270" anchor="ctr" anchorCtr="0">
              <a:noAutofit/>
            </a:bodyPr>
            <a:lstStyle/>
            <a:p>
              <a:pPr lvl="0" algn="ctr" defTabSz="444500">
                <a:lnSpc>
                  <a:spcPct val="90000"/>
                </a:lnSpc>
                <a:spcBef>
                  <a:spcPct val="0"/>
                </a:spcBef>
                <a:spcAft>
                  <a:spcPct val="35000"/>
                </a:spcAft>
              </a:pPr>
              <a:r>
                <a:rPr lang="es-ES" sz="1000" kern="1200" dirty="0" smtClean="0"/>
                <a:t>Sector </a:t>
              </a:r>
              <a:r>
                <a:rPr lang="es-ES" sz="1000" kern="1200" dirty="0" err="1" smtClean="0"/>
                <a:t>shape</a:t>
              </a:r>
              <a:r>
                <a:rPr lang="es-ES" sz="1000" kern="1200" dirty="0" smtClean="0"/>
                <a:t> </a:t>
              </a:r>
              <a:r>
                <a:rPr lang="es-ES" sz="1000" kern="1200" dirty="0" err="1" smtClean="0"/>
                <a:t>factors</a:t>
              </a:r>
              <a:endParaRPr lang="es-ES" sz="1000" kern="1200" dirty="0"/>
            </a:p>
          </p:txBody>
        </p:sp>
      </p:grpSp>
      <p:pic>
        <p:nvPicPr>
          <p:cNvPr id="37" name="Imagen 36"/>
          <p:cNvPicPr>
            <a:picLocks noChangeAspect="1"/>
          </p:cNvPicPr>
          <p:nvPr/>
        </p:nvPicPr>
        <p:blipFill>
          <a:blip r:embed="rId5" cstate="print">
            <a:extLst>
              <a:ext uri="{BEBA8EAE-BF5A-486C-A8C5-ECC9F3942E4B}">
                <a14:imgProps xmlns:a14="http://schemas.microsoft.com/office/drawing/2010/main">
                  <a14:imgLayer r:embed="rId6">
                    <a14:imgEffect>
                      <a14:backgroundRemoval t="7130" b="90000" l="10000" r="90000"/>
                    </a14:imgEffect>
                  </a14:imgLayer>
                </a14:imgProps>
              </a:ext>
              <a:ext uri="{28A0092B-C50C-407E-A947-70E740481C1C}">
                <a14:useLocalDpi xmlns:a14="http://schemas.microsoft.com/office/drawing/2010/main" val="0"/>
              </a:ext>
            </a:extLst>
          </a:blip>
          <a:stretch>
            <a:fillRect/>
          </a:stretch>
        </p:blipFill>
        <p:spPr>
          <a:xfrm>
            <a:off x="499178" y="2226582"/>
            <a:ext cx="2359652" cy="2548424"/>
          </a:xfrm>
          <a:prstGeom prst="rect">
            <a:avLst/>
          </a:prstGeom>
        </p:spPr>
      </p:pic>
      <p:pic>
        <p:nvPicPr>
          <p:cNvPr id="38" name="Imagen 37"/>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81395" y="4112147"/>
            <a:ext cx="1380037" cy="1656184"/>
          </a:xfrm>
          <a:prstGeom prst="rect">
            <a:avLst/>
          </a:prstGeom>
          <a:noFill/>
        </p:spPr>
      </p:pic>
      <p:grpSp>
        <p:nvGrpSpPr>
          <p:cNvPr id="39" name="Grupo 38"/>
          <p:cNvGrpSpPr/>
          <p:nvPr/>
        </p:nvGrpSpPr>
        <p:grpSpPr>
          <a:xfrm>
            <a:off x="3445269" y="2317828"/>
            <a:ext cx="1121714" cy="998899"/>
            <a:chOff x="4214192" y="1702547"/>
            <a:chExt cx="2120738" cy="1795555"/>
          </a:xfrm>
        </p:grpSpPr>
        <p:pic>
          <p:nvPicPr>
            <p:cNvPr id="40" name="Imagen 39"/>
            <p:cNvPicPr/>
            <p:nvPr/>
          </p:nvPicPr>
          <p:blipFill rotWithShape="1">
            <a:blip r:embed="rId8" cstate="print">
              <a:extLst>
                <a:ext uri="{28A0092B-C50C-407E-A947-70E740481C1C}">
                  <a14:useLocalDpi xmlns:a14="http://schemas.microsoft.com/office/drawing/2010/main" val="0"/>
                </a:ext>
              </a:extLst>
            </a:blip>
            <a:srcRect t="9381"/>
            <a:stretch/>
          </p:blipFill>
          <p:spPr bwMode="auto">
            <a:xfrm>
              <a:off x="4214192" y="1702547"/>
              <a:ext cx="2120738" cy="1795555"/>
            </a:xfrm>
            <a:prstGeom prst="rect">
              <a:avLst/>
            </a:prstGeom>
            <a:noFill/>
            <a:ln>
              <a:noFill/>
            </a:ln>
            <a:extLst>
              <a:ext uri="{53640926-AAD7-44D8-BBD7-CCE9431645EC}">
                <a14:shadowObscured xmlns:a14="http://schemas.microsoft.com/office/drawing/2010/main"/>
              </a:ext>
            </a:extLst>
          </p:spPr>
        </p:pic>
        <p:pic>
          <p:nvPicPr>
            <p:cNvPr id="41" name="Imagen 40"/>
            <p:cNvPicPr>
              <a:picLocks noChangeAspect="1"/>
            </p:cNvPicPr>
            <p:nvPr/>
          </p:nvPicPr>
          <p:blipFill>
            <a:blip r:embed="rId9">
              <a:extLst>
                <a:ext uri="{BEBA8EAE-BF5A-486C-A8C5-ECC9F3942E4B}">
                  <a14:imgProps xmlns:a14="http://schemas.microsoft.com/office/drawing/2010/main">
                    <a14:imgLayer r:embed="rId10">
                      <a14:imgEffect>
                        <a14:backgroundRemoval t="3185" b="96587" l="1905" r="97619"/>
                      </a14:imgEffect>
                    </a14:imgLayer>
                  </a14:imgProps>
                </a:ext>
              </a:extLst>
            </a:blip>
            <a:stretch>
              <a:fillRect/>
            </a:stretch>
          </p:blipFill>
          <p:spPr>
            <a:xfrm rot="260834">
              <a:off x="5003847" y="2013703"/>
              <a:ext cx="271817" cy="284438"/>
            </a:xfrm>
            <a:prstGeom prst="rect">
              <a:avLst/>
            </a:prstGeom>
          </p:spPr>
        </p:pic>
        <p:pic>
          <p:nvPicPr>
            <p:cNvPr id="42" name="Imagen 41"/>
            <p:cNvPicPr>
              <a:picLocks noChangeAspect="1"/>
            </p:cNvPicPr>
            <p:nvPr/>
          </p:nvPicPr>
          <p:blipFill>
            <a:blip r:embed="rId9">
              <a:extLst>
                <a:ext uri="{BEBA8EAE-BF5A-486C-A8C5-ECC9F3942E4B}">
                  <a14:imgProps xmlns:a14="http://schemas.microsoft.com/office/drawing/2010/main">
                    <a14:imgLayer r:embed="rId10">
                      <a14:imgEffect>
                        <a14:backgroundRemoval t="3185" b="96587" l="1905" r="97619"/>
                      </a14:imgEffect>
                    </a14:imgLayer>
                  </a14:imgProps>
                </a:ext>
              </a:extLst>
            </a:blip>
            <a:stretch>
              <a:fillRect/>
            </a:stretch>
          </p:blipFill>
          <p:spPr>
            <a:xfrm rot="260834">
              <a:off x="4506779" y="2929086"/>
              <a:ext cx="271817" cy="284438"/>
            </a:xfrm>
            <a:prstGeom prst="rect">
              <a:avLst/>
            </a:prstGeom>
          </p:spPr>
        </p:pic>
        <p:pic>
          <p:nvPicPr>
            <p:cNvPr id="43" name="Imagen 42"/>
            <p:cNvPicPr>
              <a:picLocks noChangeAspect="1"/>
            </p:cNvPicPr>
            <p:nvPr/>
          </p:nvPicPr>
          <p:blipFill>
            <a:blip r:embed="rId9">
              <a:extLst>
                <a:ext uri="{BEBA8EAE-BF5A-486C-A8C5-ECC9F3942E4B}">
                  <a14:imgProps xmlns:a14="http://schemas.microsoft.com/office/drawing/2010/main">
                    <a14:imgLayer r:embed="rId10">
                      <a14:imgEffect>
                        <a14:backgroundRemoval t="3185" b="96587" l="1905" r="97619"/>
                      </a14:imgEffect>
                    </a14:imgLayer>
                  </a14:imgProps>
                </a:ext>
              </a:extLst>
            </a:blip>
            <a:stretch>
              <a:fillRect/>
            </a:stretch>
          </p:blipFill>
          <p:spPr>
            <a:xfrm rot="5604461">
              <a:off x="5074006" y="2750845"/>
              <a:ext cx="321759" cy="336698"/>
            </a:xfrm>
            <a:prstGeom prst="rect">
              <a:avLst/>
            </a:prstGeom>
          </p:spPr>
        </p:pic>
      </p:grpSp>
    </p:spTree>
    <p:extLst>
      <p:ext uri="{BB962C8B-B14F-4D97-AF65-F5344CB8AC3E}">
        <p14:creationId xmlns:p14="http://schemas.microsoft.com/office/powerpoint/2010/main" val="210112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1000"/>
                                        <p:tgtEl>
                                          <p:spTgt spid="38"/>
                                        </p:tgtEl>
                                      </p:cBhvr>
                                    </p:animEffect>
                                    <p:anim calcmode="lin" valueType="num">
                                      <p:cBhvr>
                                        <p:cTn id="49" dur="1000" fill="hold"/>
                                        <p:tgtEl>
                                          <p:spTgt spid="38"/>
                                        </p:tgtEl>
                                        <p:attrNameLst>
                                          <p:attrName>ppt_x</p:attrName>
                                        </p:attrNameLst>
                                      </p:cBhvr>
                                      <p:tavLst>
                                        <p:tav tm="0">
                                          <p:val>
                                            <p:strVal val="#ppt_x"/>
                                          </p:val>
                                        </p:tav>
                                        <p:tav tm="100000">
                                          <p:val>
                                            <p:strVal val="#ppt_x"/>
                                          </p:val>
                                        </p:tav>
                                      </p:tavLst>
                                    </p:anim>
                                    <p:anim calcmode="lin" valueType="num">
                                      <p:cBhvr>
                                        <p:cTn id="50"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500"/>
                                        <p:tgtEl>
                                          <p:spTgt spid="16"/>
                                        </p:tgtEl>
                                      </p:cBhvr>
                                    </p:animEffect>
                                  </p:childTnLst>
                                </p:cTn>
                              </p:par>
                              <p:par>
                                <p:cTn id="73" presetID="10" presetClass="entr" presetSubtype="0" fill="hold"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fade">
                                      <p:cBhvr>
                                        <p:cTn id="75" dur="500"/>
                                        <p:tgtEl>
                                          <p:spTgt spid="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5" grpId="0"/>
      <p:bldP spid="16" grpId="0" animBg="1"/>
      <p:bldP spid="20" grpId="0" animBg="1"/>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altLang="es-ES" dirty="0" smtClean="0"/>
              <a:t>DAC tool proposed by COTTON</a:t>
            </a:r>
            <a:endParaRPr lang="es-ES" dirty="0"/>
          </a:p>
        </p:txBody>
      </p:sp>
      <p:sp>
        <p:nvSpPr>
          <p:cNvPr id="3" name="Marcador de contenido 2"/>
          <p:cNvSpPr>
            <a:spLocks noGrp="1"/>
          </p:cNvSpPr>
          <p:nvPr>
            <p:ph idx="1"/>
          </p:nvPr>
        </p:nvSpPr>
        <p:spPr/>
        <p:txBody>
          <a:bodyPr/>
          <a:lstStyle/>
          <a:p>
            <a:endParaRPr lang="es-ES" dirty="0"/>
          </a:p>
        </p:txBody>
      </p:sp>
      <p:graphicFrame>
        <p:nvGraphicFramePr>
          <p:cNvPr id="4" name="Marcador de contenido 3"/>
          <p:cNvGraphicFramePr>
            <a:graphicFrameLocks/>
          </p:cNvGraphicFramePr>
          <p:nvPr>
            <p:extLst>
              <p:ext uri="{D42A27DB-BD31-4B8C-83A1-F6EECF244321}">
                <p14:modId xmlns:p14="http://schemas.microsoft.com/office/powerpoint/2010/main" val="3512664579"/>
              </p:ext>
            </p:extLst>
          </p:nvPr>
        </p:nvGraphicFramePr>
        <p:xfrm>
          <a:off x="1524691" y="2008319"/>
          <a:ext cx="8973324" cy="20089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cstate="print">
            <a:extLst>
              <a:ext uri="{BEBA8EAE-BF5A-486C-A8C5-ECC9F3942E4B}">
                <a14:imgProps xmlns:a14="http://schemas.microsoft.com/office/drawing/2010/main">
                  <a14:imgLayer r:embed="rId8">
                    <a14:imgEffect>
                      <a14:backgroundRemoval t="2151" b="95341" l="9945" r="89503">
                        <a14:foregroundMark x1="40884" y1="39068" x2="40884" y2="35125"/>
                        <a14:foregroundMark x1="53591" y1="32258" x2="46409" y2="30824"/>
                        <a14:foregroundMark x1="34254" y1="37993" x2="34254" y2="34050"/>
                        <a14:foregroundMark x1="46409" y1="32975" x2="39227" y2="31183"/>
                        <a14:foregroundMark x1="48066" y1="24373" x2="46961" y2="8244"/>
                        <a14:foregroundMark x1="46281" y1="30481" x2="41322" y2="31551"/>
                        <a14:foregroundMark x1="42149" y1="89305" x2="47107" y2="88770"/>
                      </a14:backgroundRemoval>
                    </a14:imgEffect>
                  </a14:imgLayer>
                </a14:imgProps>
              </a:ext>
              <a:ext uri="{28A0092B-C50C-407E-A947-70E740481C1C}">
                <a14:useLocalDpi xmlns:a14="http://schemas.microsoft.com/office/drawing/2010/main" val="0"/>
              </a:ext>
            </a:extLst>
          </a:blip>
          <a:stretch>
            <a:fillRect/>
          </a:stretch>
        </p:blipFill>
        <p:spPr>
          <a:xfrm>
            <a:off x="5265116" y="2921701"/>
            <a:ext cx="504056" cy="776971"/>
          </a:xfrm>
          <a:prstGeom prst="rect">
            <a:avLst/>
          </a:prstGeom>
        </p:spPr>
      </p:pic>
      <p:pic>
        <p:nvPicPr>
          <p:cNvPr id="6" name="Imagen 5"/>
          <p:cNvPicPr>
            <a:picLocks noChangeAspect="1"/>
          </p:cNvPicPr>
          <p:nvPr/>
        </p:nvPicPr>
        <p:blipFill>
          <a:blip r:embed="rId9" cstate="print">
            <a:extLst>
              <a:ext uri="{BEBA8EAE-BF5A-486C-A8C5-ECC9F3942E4B}">
                <a14:imgProps xmlns:a14="http://schemas.microsoft.com/office/drawing/2010/main">
                  <a14:imgLayer r:embed="rId10">
                    <a14:imgEffect>
                      <a14:backgroundRemoval t="4335" b="97977" l="9510" r="89914">
                        <a14:foregroundMark x1="36023" y1="48555" x2="33141" y2="36416"/>
                        <a14:foregroundMark x1="46110" y1="16474" x2="41210" y2="16474"/>
                        <a14:foregroundMark x1="44380" y1="14740" x2="39193" y2="14740"/>
                        <a14:foregroundMark x1="47262" y1="15029" x2="45533" y2="13295"/>
                        <a14:foregroundMark x1="41210" y1="13295" x2="38329" y2="13006"/>
                        <a14:foregroundMark x1="34294" y1="15318" x2="36888" y2="13584"/>
                      </a14:backgroundRemoval>
                    </a14:imgEffect>
                  </a14:imgLayer>
                </a14:imgProps>
              </a:ext>
              <a:ext uri="{28A0092B-C50C-407E-A947-70E740481C1C}">
                <a14:useLocalDpi xmlns:a14="http://schemas.microsoft.com/office/drawing/2010/main" val="0"/>
              </a:ext>
            </a:extLst>
          </a:blip>
          <a:stretch>
            <a:fillRect/>
          </a:stretch>
        </p:blipFill>
        <p:spPr>
          <a:xfrm>
            <a:off x="6718103" y="2182045"/>
            <a:ext cx="833139" cy="830738"/>
          </a:xfrm>
          <a:prstGeom prst="rect">
            <a:avLst/>
          </a:prstGeom>
        </p:spPr>
      </p:pic>
      <p:pic>
        <p:nvPicPr>
          <p:cNvPr id="7" name="Imagen 6"/>
          <p:cNvPicPr>
            <a:picLocks noChangeAspect="1"/>
          </p:cNvPicPr>
          <p:nvPr/>
        </p:nvPicPr>
        <p:blipFill>
          <a:blip r:embed="rId11" cstate="print">
            <a:extLst>
              <a:ext uri="{BEBA8EAE-BF5A-486C-A8C5-ECC9F3942E4B}">
                <a14:imgProps xmlns:a14="http://schemas.microsoft.com/office/drawing/2010/main">
                  <a14:imgLayer r:embed="rId12">
                    <a14:imgEffect>
                      <a14:backgroundRemoval t="3778" b="90000" l="10000" r="90000">
                        <a14:foregroundMark x1="37556" y1="76333" x2="37556" y2="73667"/>
                        <a14:foregroundMark x1="68000" y1="30889" x2="66444" y2="28444"/>
                      </a14:backgroundRemoval>
                    </a14:imgEffect>
                  </a14:imgLayer>
                </a14:imgProps>
              </a:ext>
              <a:ext uri="{28A0092B-C50C-407E-A947-70E740481C1C}">
                <a14:useLocalDpi xmlns:a14="http://schemas.microsoft.com/office/drawing/2010/main" val="0"/>
              </a:ext>
            </a:extLst>
          </a:blip>
          <a:stretch>
            <a:fillRect/>
          </a:stretch>
        </p:blipFill>
        <p:spPr>
          <a:xfrm>
            <a:off x="1821559" y="2862917"/>
            <a:ext cx="720080" cy="720080"/>
          </a:xfrm>
          <a:prstGeom prst="rect">
            <a:avLst/>
          </a:prstGeom>
        </p:spPr>
      </p:pic>
      <p:pic>
        <p:nvPicPr>
          <p:cNvPr id="8" name="Imagen 7"/>
          <p:cNvPicPr>
            <a:picLocks noChangeAspect="1"/>
          </p:cNvPicPr>
          <p:nvPr/>
        </p:nvPicPr>
        <p:blipFill>
          <a:blip r:embed="rId13"/>
          <a:stretch>
            <a:fillRect/>
          </a:stretch>
        </p:blipFill>
        <p:spPr>
          <a:xfrm>
            <a:off x="3189711" y="4157068"/>
            <a:ext cx="1559002" cy="1190480"/>
          </a:xfrm>
          <a:prstGeom prst="rect">
            <a:avLst/>
          </a:prstGeom>
        </p:spPr>
      </p:pic>
      <p:pic>
        <p:nvPicPr>
          <p:cNvPr id="9" name="Imagen 8"/>
          <p:cNvPicPr>
            <a:picLocks noChangeAspect="1"/>
          </p:cNvPicPr>
          <p:nvPr/>
        </p:nvPicPr>
        <p:blipFill>
          <a:blip r:embed="rId14"/>
          <a:stretch>
            <a:fillRect/>
          </a:stretch>
        </p:blipFill>
        <p:spPr>
          <a:xfrm>
            <a:off x="4925149" y="3755230"/>
            <a:ext cx="1375954" cy="1026809"/>
          </a:xfrm>
          <a:prstGeom prst="rect">
            <a:avLst/>
          </a:prstGeom>
        </p:spPr>
      </p:pic>
      <p:pic>
        <p:nvPicPr>
          <p:cNvPr id="10" name="Imagen 9"/>
          <p:cNvPicPr>
            <a:picLocks noChangeAspect="1"/>
          </p:cNvPicPr>
          <p:nvPr/>
        </p:nvPicPr>
        <p:blipFill>
          <a:blip r:embed="rId15"/>
          <a:stretch>
            <a:fillRect/>
          </a:stretch>
        </p:blipFill>
        <p:spPr>
          <a:xfrm>
            <a:off x="6386329" y="4268634"/>
            <a:ext cx="1496686" cy="1148431"/>
          </a:xfrm>
          <a:prstGeom prst="rect">
            <a:avLst/>
          </a:prstGeom>
        </p:spPr>
      </p:pic>
      <p:pic>
        <p:nvPicPr>
          <p:cNvPr id="11" name="Imagen 10"/>
          <p:cNvPicPr>
            <a:picLocks noChangeAspect="1"/>
          </p:cNvPicPr>
          <p:nvPr/>
        </p:nvPicPr>
        <p:blipFill>
          <a:blip r:embed="rId16"/>
          <a:stretch>
            <a:fillRect/>
          </a:stretch>
        </p:blipFill>
        <p:spPr>
          <a:xfrm>
            <a:off x="8018591" y="3388300"/>
            <a:ext cx="1681358" cy="1257892"/>
          </a:xfrm>
          <a:prstGeom prst="rect">
            <a:avLst/>
          </a:prstGeom>
        </p:spPr>
      </p:pic>
      <p:pic>
        <p:nvPicPr>
          <p:cNvPr id="12" name="Imagen 11"/>
          <p:cNvPicPr>
            <a:picLocks noChangeAspect="1"/>
          </p:cNvPicPr>
          <p:nvPr/>
        </p:nvPicPr>
        <p:blipFill>
          <a:blip r:embed="rId17"/>
          <a:stretch>
            <a:fillRect/>
          </a:stretch>
        </p:blipFill>
        <p:spPr>
          <a:xfrm>
            <a:off x="8673594" y="3989792"/>
            <a:ext cx="1754755" cy="1283830"/>
          </a:xfrm>
          <a:prstGeom prst="rect">
            <a:avLst/>
          </a:prstGeom>
        </p:spPr>
      </p:pic>
      <p:pic>
        <p:nvPicPr>
          <p:cNvPr id="13" name="Imagen 12"/>
          <p:cNvPicPr>
            <a:picLocks noChangeAspect="1"/>
          </p:cNvPicPr>
          <p:nvPr/>
        </p:nvPicPr>
        <p:blipFill>
          <a:blip r:embed="rId18"/>
          <a:stretch>
            <a:fillRect/>
          </a:stretch>
        </p:blipFill>
        <p:spPr>
          <a:xfrm>
            <a:off x="1606070" y="3755230"/>
            <a:ext cx="1460809" cy="1080000"/>
          </a:xfrm>
          <a:prstGeom prst="rect">
            <a:avLst/>
          </a:prstGeom>
        </p:spPr>
      </p:pic>
      <p:pic>
        <p:nvPicPr>
          <p:cNvPr id="14" name="Imagen 13"/>
          <p:cNvPicPr>
            <a:picLocks noChangeAspect="1"/>
          </p:cNvPicPr>
          <p:nvPr/>
        </p:nvPicPr>
        <p:blipFill>
          <a:blip r:embed="rId19"/>
          <a:stretch>
            <a:fillRect/>
          </a:stretch>
        </p:blipFill>
        <p:spPr>
          <a:xfrm>
            <a:off x="2824554" y="1778590"/>
            <a:ext cx="5066141" cy="37460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Imagen 14"/>
          <p:cNvPicPr>
            <a:picLocks noChangeAspect="1"/>
          </p:cNvPicPr>
          <p:nvPr/>
        </p:nvPicPr>
        <p:blipFill>
          <a:blip r:embed="rId20"/>
          <a:stretch>
            <a:fillRect/>
          </a:stretch>
        </p:blipFill>
        <p:spPr>
          <a:xfrm>
            <a:off x="2932859" y="1774315"/>
            <a:ext cx="5039788" cy="37460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Imagen 15"/>
          <p:cNvPicPr>
            <a:picLocks noChangeAspect="1"/>
          </p:cNvPicPr>
          <p:nvPr/>
        </p:nvPicPr>
        <p:blipFill>
          <a:blip r:embed="rId21"/>
          <a:stretch>
            <a:fillRect/>
          </a:stretch>
        </p:blipFill>
        <p:spPr>
          <a:xfrm>
            <a:off x="3004501" y="1778588"/>
            <a:ext cx="5050807" cy="37460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Imagen 16"/>
          <p:cNvPicPr>
            <a:picLocks noChangeAspect="1"/>
          </p:cNvPicPr>
          <p:nvPr/>
        </p:nvPicPr>
        <p:blipFill>
          <a:blip r:embed="rId22"/>
          <a:stretch>
            <a:fillRect/>
          </a:stretch>
        </p:blipFill>
        <p:spPr>
          <a:xfrm>
            <a:off x="2922516" y="1778585"/>
            <a:ext cx="5066141" cy="3746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Imagen 17"/>
          <p:cNvPicPr>
            <a:picLocks noChangeAspect="1"/>
          </p:cNvPicPr>
          <p:nvPr/>
        </p:nvPicPr>
        <p:blipFill>
          <a:blip r:embed="rId23"/>
          <a:stretch>
            <a:fillRect/>
          </a:stretch>
        </p:blipFill>
        <p:spPr>
          <a:xfrm>
            <a:off x="2928261" y="1795960"/>
            <a:ext cx="5079623" cy="3746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Imagen 18"/>
          <p:cNvPicPr>
            <a:picLocks noChangeAspect="1"/>
          </p:cNvPicPr>
          <p:nvPr/>
        </p:nvPicPr>
        <p:blipFill>
          <a:blip r:embed="rId24"/>
          <a:stretch>
            <a:fillRect/>
          </a:stretch>
        </p:blipFill>
        <p:spPr>
          <a:xfrm>
            <a:off x="2902392" y="1803976"/>
            <a:ext cx="5102812" cy="3746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3232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graphicEl>
                                              <a:dgm id="{E769B9C0-4678-4CEC-927F-BFD6EB653A38}"/>
                                            </p:graphicEl>
                                          </p:spTgt>
                                        </p:tgtEl>
                                        <p:attrNameLst>
                                          <p:attrName>style.visibility</p:attrName>
                                        </p:attrNameLst>
                                      </p:cBhvr>
                                      <p:to>
                                        <p:strVal val="visible"/>
                                      </p:to>
                                    </p:set>
                                    <p:animEffect transition="in" filter="fade">
                                      <p:cBhvr>
                                        <p:cTn id="7" dur="10"/>
                                        <p:tgtEl>
                                          <p:spTgt spid="4">
                                            <p:graphicEl>
                                              <a:dgm id="{E769B9C0-4678-4CEC-927F-BFD6EB653A38}"/>
                                            </p:graphic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10"/>
                            </p:stCondLst>
                            <p:childTnLst>
                              <p:par>
                                <p:cTn id="11" presetID="10" presetClass="entr" presetSubtype="0" fill="hold" grpId="0" nodeType="afterEffect">
                                  <p:stCondLst>
                                    <p:cond delay="0"/>
                                  </p:stCondLst>
                                  <p:childTnLst>
                                    <p:set>
                                      <p:cBhvr>
                                        <p:cTn id="12" dur="1" fill="hold">
                                          <p:stCondLst>
                                            <p:cond delay="0"/>
                                          </p:stCondLst>
                                        </p:cTn>
                                        <p:tgtEl>
                                          <p:spTgt spid="4">
                                            <p:graphicEl>
                                              <a:dgm id="{3D940A9C-4104-4850-B88B-41E22C71B676}"/>
                                            </p:graphicEl>
                                          </p:spTgt>
                                        </p:tgtEl>
                                        <p:attrNameLst>
                                          <p:attrName>style.visibility</p:attrName>
                                        </p:attrNameLst>
                                      </p:cBhvr>
                                      <p:to>
                                        <p:strVal val="visible"/>
                                      </p:to>
                                    </p:set>
                                    <p:animEffect transition="in" filter="fade">
                                      <p:cBhvr>
                                        <p:cTn id="13" dur="10"/>
                                        <p:tgtEl>
                                          <p:spTgt spid="4">
                                            <p:graphicEl>
                                              <a:dgm id="{3D940A9C-4104-4850-B88B-41E22C71B676}"/>
                                            </p:graphicEl>
                                          </p:spTgt>
                                        </p:tgtEl>
                                      </p:cBhvr>
                                    </p:animEffect>
                                  </p:childTnLst>
                                </p:cTn>
                              </p:par>
                            </p:childTnLst>
                          </p:cTn>
                        </p:par>
                        <p:par>
                          <p:cTn id="14" fill="hold">
                            <p:stCondLst>
                              <p:cond delay="20"/>
                            </p:stCondLst>
                            <p:childTnLst>
                              <p:par>
                                <p:cTn id="15" presetID="10" presetClass="entr" presetSubtype="0" fill="hold" grpId="0" nodeType="afterEffect">
                                  <p:stCondLst>
                                    <p:cond delay="0"/>
                                  </p:stCondLst>
                                  <p:childTnLst>
                                    <p:set>
                                      <p:cBhvr>
                                        <p:cTn id="16" dur="1" fill="hold">
                                          <p:stCondLst>
                                            <p:cond delay="0"/>
                                          </p:stCondLst>
                                        </p:cTn>
                                        <p:tgtEl>
                                          <p:spTgt spid="4">
                                            <p:graphicEl>
                                              <a:dgm id="{FC4879DA-C059-4711-A9F2-905C0F78DB59}"/>
                                            </p:graphicEl>
                                          </p:spTgt>
                                        </p:tgtEl>
                                        <p:attrNameLst>
                                          <p:attrName>style.visibility</p:attrName>
                                        </p:attrNameLst>
                                      </p:cBhvr>
                                      <p:to>
                                        <p:strVal val="visible"/>
                                      </p:to>
                                    </p:set>
                                    <p:animEffect transition="in" filter="fade">
                                      <p:cBhvr>
                                        <p:cTn id="17" dur="10"/>
                                        <p:tgtEl>
                                          <p:spTgt spid="4">
                                            <p:graphicEl>
                                              <a:dgm id="{FC4879DA-C059-4711-A9F2-905C0F78DB59}"/>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par>
                                <p:cTn id="22" presetID="10" presetClass="entr" presetSubtype="0" fill="hold" grpId="0" nodeType="withEffect">
                                  <p:stCondLst>
                                    <p:cond delay="0"/>
                                  </p:stCondLst>
                                  <p:childTnLst>
                                    <p:set>
                                      <p:cBhvr>
                                        <p:cTn id="23" dur="1" fill="hold">
                                          <p:stCondLst>
                                            <p:cond delay="0"/>
                                          </p:stCondLst>
                                        </p:cTn>
                                        <p:tgtEl>
                                          <p:spTgt spid="4">
                                            <p:graphicEl>
                                              <a:dgm id="{7D877BB1-C885-48D4-BB6B-95D8F80671BB}"/>
                                            </p:graphicEl>
                                          </p:spTgt>
                                        </p:tgtEl>
                                        <p:attrNameLst>
                                          <p:attrName>style.visibility</p:attrName>
                                        </p:attrNameLst>
                                      </p:cBhvr>
                                      <p:to>
                                        <p:strVal val="visible"/>
                                      </p:to>
                                    </p:set>
                                    <p:animEffect transition="in" filter="fade">
                                      <p:cBhvr>
                                        <p:cTn id="24" dur="10"/>
                                        <p:tgtEl>
                                          <p:spTgt spid="4">
                                            <p:graphicEl>
                                              <a:dgm id="{7D877BB1-C885-48D4-BB6B-95D8F80671BB}"/>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graphicEl>
                                              <a:dgm id="{420DDEC3-955E-459C-B024-94BD6E4F1022}"/>
                                            </p:graphicEl>
                                          </p:spTgt>
                                        </p:tgtEl>
                                        <p:attrNameLst>
                                          <p:attrName>style.visibility</p:attrName>
                                        </p:attrNameLst>
                                      </p:cBhvr>
                                      <p:to>
                                        <p:strVal val="visible"/>
                                      </p:to>
                                    </p:set>
                                    <p:animEffect transition="in" filter="fade">
                                      <p:cBhvr>
                                        <p:cTn id="27" dur="10"/>
                                        <p:tgtEl>
                                          <p:spTgt spid="4">
                                            <p:graphicEl>
                                              <a:dgm id="{420DDEC3-955E-459C-B024-94BD6E4F1022}"/>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par>
                                <p:cTn id="32" presetID="10" presetClass="entr" presetSubtype="0" fill="hold" grpId="0" nodeType="withEffect">
                                  <p:stCondLst>
                                    <p:cond delay="0"/>
                                  </p:stCondLst>
                                  <p:childTnLst>
                                    <p:set>
                                      <p:cBhvr>
                                        <p:cTn id="33" dur="1" fill="hold">
                                          <p:stCondLst>
                                            <p:cond delay="0"/>
                                          </p:stCondLst>
                                        </p:cTn>
                                        <p:tgtEl>
                                          <p:spTgt spid="4">
                                            <p:graphicEl>
                                              <a:dgm id="{03D839ED-C865-4FBB-825E-AA550F160AAA}"/>
                                            </p:graphicEl>
                                          </p:spTgt>
                                        </p:tgtEl>
                                        <p:attrNameLst>
                                          <p:attrName>style.visibility</p:attrName>
                                        </p:attrNameLst>
                                      </p:cBhvr>
                                      <p:to>
                                        <p:strVal val="visible"/>
                                      </p:to>
                                    </p:set>
                                    <p:animEffect transition="in" filter="fade">
                                      <p:cBhvr>
                                        <p:cTn id="34" dur="10"/>
                                        <p:tgtEl>
                                          <p:spTgt spid="4">
                                            <p:graphicEl>
                                              <a:dgm id="{03D839ED-C865-4FBB-825E-AA550F160AAA}"/>
                                            </p:graphicEl>
                                          </p:spTgt>
                                        </p:tgtEl>
                                      </p:cBhvr>
                                    </p:animEffect>
                                  </p:childTnLst>
                                </p:cTn>
                              </p:par>
                              <p:par>
                                <p:cTn id="35" presetID="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0" presetClass="entr" presetSubtype="0" fill="hold" grpId="0" nodeType="withEffect">
                                  <p:stCondLst>
                                    <p:cond delay="0"/>
                                  </p:stCondLst>
                                  <p:childTnLst>
                                    <p:set>
                                      <p:cBhvr>
                                        <p:cTn id="38" dur="1" fill="hold">
                                          <p:stCondLst>
                                            <p:cond delay="0"/>
                                          </p:stCondLst>
                                        </p:cTn>
                                        <p:tgtEl>
                                          <p:spTgt spid="4">
                                            <p:graphicEl>
                                              <a:dgm id="{3A71C174-B773-4B52-A724-D5A85BA45F98}"/>
                                            </p:graphicEl>
                                          </p:spTgt>
                                        </p:tgtEl>
                                        <p:attrNameLst>
                                          <p:attrName>style.visibility</p:attrName>
                                        </p:attrNameLst>
                                      </p:cBhvr>
                                      <p:to>
                                        <p:strVal val="visible"/>
                                      </p:to>
                                    </p:set>
                                    <p:animEffect transition="in" filter="fade">
                                      <p:cBhvr>
                                        <p:cTn id="39" dur="10"/>
                                        <p:tgtEl>
                                          <p:spTgt spid="4">
                                            <p:graphicEl>
                                              <a:dgm id="{3A71C174-B773-4B52-A724-D5A85BA45F98}"/>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childTnLst>
                                </p:cTn>
                              </p:par>
                              <p:par>
                                <p:cTn id="44" presetID="10" presetClass="entr" presetSubtype="0" fill="hold" grpId="0" nodeType="withEffect">
                                  <p:stCondLst>
                                    <p:cond delay="0"/>
                                  </p:stCondLst>
                                  <p:childTnLst>
                                    <p:set>
                                      <p:cBhvr>
                                        <p:cTn id="45" dur="1" fill="hold">
                                          <p:stCondLst>
                                            <p:cond delay="0"/>
                                          </p:stCondLst>
                                        </p:cTn>
                                        <p:tgtEl>
                                          <p:spTgt spid="4">
                                            <p:graphicEl>
                                              <a:dgm id="{4BEA107D-FD0E-4676-B628-A7F8F980516A}"/>
                                            </p:graphicEl>
                                          </p:spTgt>
                                        </p:tgtEl>
                                        <p:attrNameLst>
                                          <p:attrName>style.visibility</p:attrName>
                                        </p:attrNameLst>
                                      </p:cBhvr>
                                      <p:to>
                                        <p:strVal val="visible"/>
                                      </p:to>
                                    </p:set>
                                    <p:animEffect transition="in" filter="fade">
                                      <p:cBhvr>
                                        <p:cTn id="46" dur="10"/>
                                        <p:tgtEl>
                                          <p:spTgt spid="4">
                                            <p:graphicEl>
                                              <a:dgm id="{4BEA107D-FD0E-4676-B628-A7F8F980516A}"/>
                                            </p:graphicEl>
                                          </p:spTgt>
                                        </p:tgtEl>
                                      </p:cBhvr>
                                    </p:animEffect>
                                  </p:childTnLst>
                                </p:cTn>
                              </p:par>
                              <p:par>
                                <p:cTn id="47" presetID="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0" presetClass="entr" presetSubtype="0" fill="hold" grpId="0" nodeType="withEffect">
                                  <p:stCondLst>
                                    <p:cond delay="0"/>
                                  </p:stCondLst>
                                  <p:childTnLst>
                                    <p:set>
                                      <p:cBhvr>
                                        <p:cTn id="50" dur="1" fill="hold">
                                          <p:stCondLst>
                                            <p:cond delay="0"/>
                                          </p:stCondLst>
                                        </p:cTn>
                                        <p:tgtEl>
                                          <p:spTgt spid="4">
                                            <p:graphicEl>
                                              <a:dgm id="{D0A9D43A-26E1-4C93-9D53-2EFE6868E8C8}"/>
                                            </p:graphicEl>
                                          </p:spTgt>
                                        </p:tgtEl>
                                        <p:attrNameLst>
                                          <p:attrName>style.visibility</p:attrName>
                                        </p:attrNameLst>
                                      </p:cBhvr>
                                      <p:to>
                                        <p:strVal val="visible"/>
                                      </p:to>
                                    </p:set>
                                    <p:animEffect transition="in" filter="fade">
                                      <p:cBhvr>
                                        <p:cTn id="51" dur="10"/>
                                        <p:tgtEl>
                                          <p:spTgt spid="4">
                                            <p:graphicEl>
                                              <a:dgm id="{D0A9D43A-26E1-4C93-9D53-2EFE6868E8C8}"/>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childTnLst>
                                </p:cTn>
                              </p:par>
                              <p:par>
                                <p:cTn id="58" presetID="10" presetClass="entr" presetSubtype="0" fill="hold" grpId="0" nodeType="withEffect">
                                  <p:stCondLst>
                                    <p:cond delay="0"/>
                                  </p:stCondLst>
                                  <p:childTnLst>
                                    <p:set>
                                      <p:cBhvr>
                                        <p:cTn id="59" dur="1" fill="hold">
                                          <p:stCondLst>
                                            <p:cond delay="0"/>
                                          </p:stCondLst>
                                        </p:cTn>
                                        <p:tgtEl>
                                          <p:spTgt spid="4">
                                            <p:graphicEl>
                                              <a:dgm id="{40DECDED-1F16-44E3-87DC-B1C34D79B64B}"/>
                                            </p:graphicEl>
                                          </p:spTgt>
                                        </p:tgtEl>
                                        <p:attrNameLst>
                                          <p:attrName>style.visibility</p:attrName>
                                        </p:attrNameLst>
                                      </p:cBhvr>
                                      <p:to>
                                        <p:strVal val="visible"/>
                                      </p:to>
                                    </p:set>
                                    <p:animEffect transition="in" filter="fade">
                                      <p:cBhvr>
                                        <p:cTn id="60" dur="10"/>
                                        <p:tgtEl>
                                          <p:spTgt spid="4">
                                            <p:graphicEl>
                                              <a:dgm id="{40DECDED-1F16-44E3-87DC-B1C34D79B64B}"/>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
                                            <p:graphicEl>
                                              <a:dgm id="{86ABBDFE-4605-446E-8EB0-4AB645CE8545}"/>
                                            </p:graphicEl>
                                          </p:spTgt>
                                        </p:tgtEl>
                                        <p:attrNameLst>
                                          <p:attrName>style.visibility</p:attrName>
                                        </p:attrNameLst>
                                      </p:cBhvr>
                                      <p:to>
                                        <p:strVal val="visible"/>
                                      </p:to>
                                    </p:set>
                                    <p:animEffect transition="in" filter="fade">
                                      <p:cBhvr>
                                        <p:cTn id="63" dur="10"/>
                                        <p:tgtEl>
                                          <p:spTgt spid="4">
                                            <p:graphicEl>
                                              <a:dgm id="{86ABBDFE-4605-446E-8EB0-4AB645CE854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4" restart="whenNotActive" fill="hold" evtFilter="cancelBubble" nodeType="interactiveSeq">
                <p:stCondLst>
                  <p:cond evt="onClick" delay="0">
                    <p:tgtEl>
                      <p:spTgt spid="13"/>
                    </p:tgtEl>
                  </p:cond>
                </p:stCondLst>
                <p:endSync evt="end" delay="0">
                  <p:rtn val="all"/>
                </p:endSync>
                <p:childTnLst>
                  <p:par>
                    <p:cTn id="65" fill="hold">
                      <p:stCondLst>
                        <p:cond delay="0"/>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500"/>
                                        <p:tgtEl>
                                          <p:spTgt spid="14"/>
                                        </p:tgtEl>
                                      </p:cBhvr>
                                    </p:animEffect>
                                  </p:childTnLst>
                                </p:cTn>
                              </p:par>
                            </p:childTnLst>
                          </p:cTn>
                        </p:par>
                      </p:childTnLst>
                    </p:cTn>
                  </p:par>
                </p:childTnLst>
              </p:cTn>
              <p:nextCondLst>
                <p:cond evt="onClick" delay="0">
                  <p:tgtEl>
                    <p:spTgt spid="13"/>
                  </p:tgtEl>
                </p:cond>
              </p:nextCondLst>
            </p:seq>
            <p:seq concurrent="1" nextAc="seek">
              <p:cTn id="70" restart="whenNotActive" fill="hold" evtFilter="cancelBubble" nodeType="interactiveSeq">
                <p:stCondLst>
                  <p:cond evt="onClick" delay="0">
                    <p:tgtEl>
                      <p:spTgt spid="14"/>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nodeType="clickEffect">
                                  <p:stCondLst>
                                    <p:cond delay="0"/>
                                  </p:stCondLst>
                                  <p:childTnLst>
                                    <p:animEffect transition="out" filter="fade">
                                      <p:cBhvr>
                                        <p:cTn id="74" dur="500"/>
                                        <p:tgtEl>
                                          <p:spTgt spid="14"/>
                                        </p:tgtEl>
                                      </p:cBhvr>
                                    </p:animEffect>
                                    <p:set>
                                      <p:cBhvr>
                                        <p:cTn id="75"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76" restart="whenNotActive" fill="hold" evtFilter="cancelBubble" nodeType="interactiveSeq">
                <p:stCondLst>
                  <p:cond evt="onClick" delay="0">
                    <p:tgtEl>
                      <p:spTgt spid="8"/>
                    </p:tgtEl>
                  </p:cond>
                </p:stCondLst>
                <p:endSync evt="end" delay="0">
                  <p:rtn val="all"/>
                </p:endSync>
                <p:childTnLst>
                  <p:par>
                    <p:cTn id="77" fill="hold">
                      <p:stCondLst>
                        <p:cond delay="0"/>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childTnLst>
                                </p:cTn>
                              </p:par>
                            </p:childTnLst>
                          </p:cTn>
                        </p:par>
                      </p:childTnLst>
                    </p:cTn>
                  </p:par>
                </p:childTnLst>
              </p:cTn>
              <p:nextCondLst>
                <p:cond evt="onClick" delay="0">
                  <p:tgtEl>
                    <p:spTgt spid="8"/>
                  </p:tgtEl>
                </p:cond>
              </p:nextCondLst>
            </p:seq>
            <p:seq concurrent="1" nextAc="seek">
              <p:cTn id="82" restart="whenNotActive" fill="hold" evtFilter="cancelBubble" nodeType="interactiveSeq">
                <p:stCondLst>
                  <p:cond evt="onClick" delay="0">
                    <p:tgtEl>
                      <p:spTgt spid="15"/>
                    </p:tgtEl>
                  </p:cond>
                </p:stCondLst>
                <p:endSync evt="end" delay="0">
                  <p:rtn val="all"/>
                </p:endSync>
                <p:childTnLst>
                  <p:par>
                    <p:cTn id="83" fill="hold">
                      <p:stCondLst>
                        <p:cond delay="0"/>
                      </p:stCondLst>
                      <p:childTnLst>
                        <p:par>
                          <p:cTn id="84" fill="hold">
                            <p:stCondLst>
                              <p:cond delay="0"/>
                            </p:stCondLst>
                            <p:childTnLst>
                              <p:par>
                                <p:cTn id="85" presetID="10" presetClass="exit" presetSubtype="0" fill="hold" nodeType="clickEffect">
                                  <p:stCondLst>
                                    <p:cond delay="0"/>
                                  </p:stCondLst>
                                  <p:childTnLst>
                                    <p:animEffect transition="out" filter="fade">
                                      <p:cBhvr>
                                        <p:cTn id="86" dur="500"/>
                                        <p:tgtEl>
                                          <p:spTgt spid="15"/>
                                        </p:tgtEl>
                                      </p:cBhvr>
                                    </p:animEffect>
                                    <p:set>
                                      <p:cBhvr>
                                        <p:cTn id="87"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88" restart="whenNotActive" fill="hold" evtFilter="cancelBubble" nodeType="interactiveSeq">
                <p:stCondLst>
                  <p:cond evt="onClick" delay="0">
                    <p:tgtEl>
                      <p:spTgt spid="9"/>
                    </p:tgtEl>
                  </p:cond>
                </p:stCondLst>
                <p:endSync evt="end" delay="0">
                  <p:rtn val="all"/>
                </p:endSync>
                <p:childTnLst>
                  <p:par>
                    <p:cTn id="89" fill="hold">
                      <p:stCondLst>
                        <p:cond delay="0"/>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500"/>
                                        <p:tgtEl>
                                          <p:spTgt spid="16"/>
                                        </p:tgtEl>
                                      </p:cBhvr>
                                    </p:animEffect>
                                  </p:childTnLst>
                                </p:cTn>
                              </p:par>
                            </p:childTnLst>
                          </p:cTn>
                        </p:par>
                      </p:childTnLst>
                    </p:cTn>
                  </p:par>
                </p:childTnLst>
              </p:cTn>
              <p:nextCondLst>
                <p:cond evt="onClick" delay="0">
                  <p:tgtEl>
                    <p:spTgt spid="9"/>
                  </p:tgtEl>
                </p:cond>
              </p:nextCondLst>
            </p:seq>
            <p:seq concurrent="1" nextAc="seek">
              <p:cTn id="94" restart="whenNotActive" fill="hold" evtFilter="cancelBubble" nodeType="interactiveSeq">
                <p:stCondLst>
                  <p:cond evt="onClick" delay="0">
                    <p:tgtEl>
                      <p:spTgt spid="16"/>
                    </p:tgtEl>
                  </p:cond>
                </p:stCondLst>
                <p:endSync evt="end" delay="0">
                  <p:rtn val="all"/>
                </p:endSync>
                <p:childTnLst>
                  <p:par>
                    <p:cTn id="95" fill="hold">
                      <p:stCondLst>
                        <p:cond delay="0"/>
                      </p:stCondLst>
                      <p:childTnLst>
                        <p:par>
                          <p:cTn id="96" fill="hold">
                            <p:stCondLst>
                              <p:cond delay="0"/>
                            </p:stCondLst>
                            <p:childTnLst>
                              <p:par>
                                <p:cTn id="97" presetID="10" presetClass="exit" presetSubtype="0" fill="hold" nodeType="clickEffect">
                                  <p:stCondLst>
                                    <p:cond delay="0"/>
                                  </p:stCondLst>
                                  <p:childTnLst>
                                    <p:animEffect transition="out" filter="fade">
                                      <p:cBhvr>
                                        <p:cTn id="98" dur="500"/>
                                        <p:tgtEl>
                                          <p:spTgt spid="16"/>
                                        </p:tgtEl>
                                      </p:cBhvr>
                                    </p:animEffect>
                                    <p:set>
                                      <p:cBhvr>
                                        <p:cTn id="9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00" restart="whenNotActive" fill="hold" evtFilter="cancelBubble" nodeType="interactiveSeq">
                <p:stCondLst>
                  <p:cond evt="onClick" delay="0">
                    <p:tgtEl>
                      <p:spTgt spid="10"/>
                    </p:tgtEl>
                  </p:cond>
                </p:stCondLst>
                <p:endSync evt="end" delay="0">
                  <p:rtn val="all"/>
                </p:endSync>
                <p:childTnLst>
                  <p:par>
                    <p:cTn id="101" fill="hold">
                      <p:stCondLst>
                        <p:cond delay="0"/>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fade">
                                      <p:cBhvr>
                                        <p:cTn id="105" dur="500"/>
                                        <p:tgtEl>
                                          <p:spTgt spid="17"/>
                                        </p:tgtEl>
                                      </p:cBhvr>
                                    </p:animEffect>
                                  </p:childTnLst>
                                </p:cTn>
                              </p:par>
                            </p:childTnLst>
                          </p:cTn>
                        </p:par>
                      </p:childTnLst>
                    </p:cTn>
                  </p:par>
                </p:childTnLst>
              </p:cTn>
              <p:nextCondLst>
                <p:cond evt="onClick" delay="0">
                  <p:tgtEl>
                    <p:spTgt spid="10"/>
                  </p:tgtEl>
                </p:cond>
              </p:nextCondLst>
            </p:seq>
            <p:seq concurrent="1" nextAc="seek">
              <p:cTn id="106" restart="whenNotActive" fill="hold" evtFilter="cancelBubble" nodeType="interactiveSeq">
                <p:stCondLst>
                  <p:cond evt="onClick" delay="0">
                    <p:tgtEl>
                      <p:spTgt spid="17"/>
                    </p:tgtEl>
                  </p:cond>
                </p:stCondLst>
                <p:endSync evt="end" delay="0">
                  <p:rtn val="all"/>
                </p:endSync>
                <p:childTnLst>
                  <p:par>
                    <p:cTn id="107" fill="hold">
                      <p:stCondLst>
                        <p:cond delay="0"/>
                      </p:stCondLst>
                      <p:childTnLst>
                        <p:par>
                          <p:cTn id="108" fill="hold">
                            <p:stCondLst>
                              <p:cond delay="0"/>
                            </p:stCondLst>
                            <p:childTnLst>
                              <p:par>
                                <p:cTn id="109" presetID="10" presetClass="exit" presetSubtype="0" fill="hold" nodeType="clickEffect">
                                  <p:stCondLst>
                                    <p:cond delay="0"/>
                                  </p:stCondLst>
                                  <p:childTnLst>
                                    <p:animEffect transition="out" filter="fade">
                                      <p:cBhvr>
                                        <p:cTn id="110" dur="500"/>
                                        <p:tgtEl>
                                          <p:spTgt spid="17"/>
                                        </p:tgtEl>
                                      </p:cBhvr>
                                    </p:animEffect>
                                    <p:set>
                                      <p:cBhvr>
                                        <p:cTn id="111"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12" restart="whenNotActive" fill="hold" evtFilter="cancelBubble" nodeType="interactiveSeq">
                <p:stCondLst>
                  <p:cond evt="onClick" delay="0">
                    <p:tgtEl>
                      <p:spTgt spid="11"/>
                    </p:tgtEl>
                  </p:cond>
                </p:stCondLst>
                <p:endSync evt="end" delay="0">
                  <p:rtn val="all"/>
                </p:endSync>
                <p:childTnLst>
                  <p:par>
                    <p:cTn id="113" fill="hold">
                      <p:stCondLst>
                        <p:cond delay="0"/>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fade">
                                      <p:cBhvr>
                                        <p:cTn id="117" dur="500"/>
                                        <p:tgtEl>
                                          <p:spTgt spid="18"/>
                                        </p:tgtEl>
                                      </p:cBhvr>
                                    </p:animEffect>
                                  </p:childTnLst>
                                </p:cTn>
                              </p:par>
                            </p:childTnLst>
                          </p:cTn>
                        </p:par>
                      </p:childTnLst>
                    </p:cTn>
                  </p:par>
                </p:childTnLst>
              </p:cTn>
              <p:nextCondLst>
                <p:cond evt="onClick" delay="0">
                  <p:tgtEl>
                    <p:spTgt spid="11"/>
                  </p:tgtEl>
                </p:cond>
              </p:nextCondLst>
            </p:seq>
            <p:seq concurrent="1" nextAc="seek">
              <p:cTn id="118" restart="whenNotActive" fill="hold" evtFilter="cancelBubble" nodeType="interactiveSeq">
                <p:stCondLst>
                  <p:cond evt="onClick" delay="0">
                    <p:tgtEl>
                      <p:spTgt spid="18"/>
                    </p:tgtEl>
                  </p:cond>
                </p:stCondLst>
                <p:endSync evt="end" delay="0">
                  <p:rtn val="all"/>
                </p:endSync>
                <p:childTnLst>
                  <p:par>
                    <p:cTn id="119" fill="hold">
                      <p:stCondLst>
                        <p:cond delay="0"/>
                      </p:stCondLst>
                      <p:childTnLst>
                        <p:par>
                          <p:cTn id="120" fill="hold">
                            <p:stCondLst>
                              <p:cond delay="0"/>
                            </p:stCondLst>
                            <p:childTnLst>
                              <p:par>
                                <p:cTn id="121" presetID="10" presetClass="exit" presetSubtype="0" fill="hold" nodeType="clickEffect">
                                  <p:stCondLst>
                                    <p:cond delay="0"/>
                                  </p:stCondLst>
                                  <p:childTnLst>
                                    <p:animEffect transition="out" filter="fade">
                                      <p:cBhvr>
                                        <p:cTn id="122" dur="500"/>
                                        <p:tgtEl>
                                          <p:spTgt spid="18"/>
                                        </p:tgtEl>
                                      </p:cBhvr>
                                    </p:animEffect>
                                    <p:set>
                                      <p:cBhvr>
                                        <p:cTn id="12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24" restart="whenNotActive" fill="hold" evtFilter="cancelBubble" nodeType="interactiveSeq">
                <p:stCondLst>
                  <p:cond evt="onClick" delay="0">
                    <p:tgtEl>
                      <p:spTgt spid="12"/>
                    </p:tgtEl>
                  </p:cond>
                </p:stCondLst>
                <p:endSync evt="end" delay="0">
                  <p:rtn val="all"/>
                </p:endSync>
                <p:childTnLst>
                  <p:par>
                    <p:cTn id="125" fill="hold">
                      <p:stCondLst>
                        <p:cond delay="0"/>
                      </p:stCondLst>
                      <p:childTnLst>
                        <p:par>
                          <p:cTn id="126" fill="hold">
                            <p:stCondLst>
                              <p:cond delay="0"/>
                            </p:stCondLst>
                            <p:childTnLst>
                              <p:par>
                                <p:cTn id="127" presetID="10" presetClass="entr" presetSubtype="0" fill="hold" nodeType="clickEffect">
                                  <p:stCondLst>
                                    <p:cond delay="0"/>
                                  </p:stCondLst>
                                  <p:childTnLst>
                                    <p:set>
                                      <p:cBhvr>
                                        <p:cTn id="128" dur="1" fill="hold">
                                          <p:stCondLst>
                                            <p:cond delay="0"/>
                                          </p:stCondLst>
                                        </p:cTn>
                                        <p:tgtEl>
                                          <p:spTgt spid="19"/>
                                        </p:tgtEl>
                                        <p:attrNameLst>
                                          <p:attrName>style.visibility</p:attrName>
                                        </p:attrNameLst>
                                      </p:cBhvr>
                                      <p:to>
                                        <p:strVal val="visible"/>
                                      </p:to>
                                    </p:set>
                                    <p:animEffect transition="in" filter="fade">
                                      <p:cBhvr>
                                        <p:cTn id="129" dur="500"/>
                                        <p:tgtEl>
                                          <p:spTgt spid="19"/>
                                        </p:tgtEl>
                                      </p:cBhvr>
                                    </p:animEffect>
                                  </p:childTnLst>
                                </p:cTn>
                              </p:par>
                            </p:childTnLst>
                          </p:cTn>
                        </p:par>
                      </p:childTnLst>
                    </p:cTn>
                  </p:par>
                </p:childTnLst>
              </p:cTn>
              <p:nextCondLst>
                <p:cond evt="onClick" delay="0">
                  <p:tgtEl>
                    <p:spTgt spid="12"/>
                  </p:tgtEl>
                </p:cond>
              </p:nextCondLst>
            </p:seq>
            <p:seq concurrent="1" nextAc="seek">
              <p:cTn id="130" restart="whenNotActive" fill="hold" evtFilter="cancelBubble" nodeType="interactiveSeq">
                <p:stCondLst>
                  <p:cond evt="onClick" delay="0">
                    <p:tgtEl>
                      <p:spTgt spid="19"/>
                    </p:tgtEl>
                  </p:cond>
                </p:stCondLst>
                <p:endSync evt="end" delay="0">
                  <p:rtn val="all"/>
                </p:endSync>
                <p:childTnLst>
                  <p:par>
                    <p:cTn id="131" fill="hold">
                      <p:stCondLst>
                        <p:cond delay="0"/>
                      </p:stCondLst>
                      <p:childTnLst>
                        <p:par>
                          <p:cTn id="132" fill="hold">
                            <p:stCondLst>
                              <p:cond delay="0"/>
                            </p:stCondLst>
                            <p:childTnLst>
                              <p:par>
                                <p:cTn id="133" presetID="10" presetClass="exit" presetSubtype="0" fill="hold" nodeType="clickEffect">
                                  <p:stCondLst>
                                    <p:cond delay="0"/>
                                  </p:stCondLst>
                                  <p:childTnLst>
                                    <p:animEffect transition="out" filter="fade">
                                      <p:cBhvr>
                                        <p:cTn id="134" dur="500"/>
                                        <p:tgtEl>
                                          <p:spTgt spid="19"/>
                                        </p:tgtEl>
                                      </p:cBhvr>
                                    </p:animEffect>
                                    <p:set>
                                      <p:cBhvr>
                                        <p:cTn id="135"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Graphic spid="4" grpId="0" uiExpand="1">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Next</a:t>
            </a:r>
            <a:r>
              <a:rPr lang="es-ES" dirty="0" smtClean="0"/>
              <a:t> </a:t>
            </a:r>
            <a:r>
              <a:rPr lang="es-ES" dirty="0" err="1" smtClean="0"/>
              <a:t>steps</a:t>
            </a:r>
            <a:endParaRPr lang="es-ES" dirty="0"/>
          </a:p>
        </p:txBody>
      </p:sp>
      <p:sp>
        <p:nvSpPr>
          <p:cNvPr id="5" name="Marcador de contenido 4"/>
          <p:cNvSpPr>
            <a:spLocks noGrp="1"/>
          </p:cNvSpPr>
          <p:nvPr>
            <p:ph idx="1"/>
          </p:nvPr>
        </p:nvSpPr>
        <p:spPr/>
        <p:txBody>
          <a:bodyPr>
            <a:normAutofit fontScale="70000" lnSpcReduction="20000"/>
          </a:bodyPr>
          <a:lstStyle/>
          <a:p>
            <a:pPr lvl="0"/>
            <a:r>
              <a:rPr lang="en-US" dirty="0" smtClean="0"/>
              <a:t>Refine ANSP strategies to ensure the </a:t>
            </a:r>
            <a:r>
              <a:rPr lang="en-US" dirty="0"/>
              <a:t>stability of the </a:t>
            </a:r>
            <a:r>
              <a:rPr lang="en-US" dirty="0" smtClean="0"/>
              <a:t>configuration plan </a:t>
            </a:r>
          </a:p>
          <a:p>
            <a:pPr lvl="0"/>
            <a:r>
              <a:rPr lang="en-US" dirty="0" smtClean="0"/>
              <a:t>Cost </a:t>
            </a:r>
            <a:r>
              <a:rPr lang="en-US" dirty="0"/>
              <a:t>functions </a:t>
            </a:r>
            <a:r>
              <a:rPr lang="en-US" dirty="0" smtClean="0"/>
              <a:t>need </a:t>
            </a:r>
            <a:r>
              <a:rPr lang="en-US" dirty="0"/>
              <a:t>refinement in terms of </a:t>
            </a:r>
          </a:p>
          <a:p>
            <a:pPr lvl="1"/>
            <a:r>
              <a:rPr lang="en-US" b="0" dirty="0" smtClean="0"/>
              <a:t>Underload detection</a:t>
            </a:r>
            <a:endParaRPr lang="en-US" b="0" dirty="0"/>
          </a:p>
          <a:p>
            <a:pPr lvl="1"/>
            <a:r>
              <a:rPr lang="en-GB" b="0" dirty="0" smtClean="0"/>
              <a:t>ML/AI </a:t>
            </a:r>
            <a:r>
              <a:rPr lang="en-GB" b="0" dirty="0"/>
              <a:t>techniques might be </a:t>
            </a:r>
            <a:r>
              <a:rPr lang="en-GB" b="0" dirty="0" smtClean="0"/>
              <a:t>useful to improve predictability. </a:t>
            </a:r>
            <a:endParaRPr lang="en-GB" b="0" dirty="0"/>
          </a:p>
          <a:p>
            <a:pPr lvl="0"/>
            <a:r>
              <a:rPr lang="en-US" dirty="0" smtClean="0"/>
              <a:t>The presentation </a:t>
            </a:r>
            <a:r>
              <a:rPr lang="en-US" dirty="0"/>
              <a:t>of </a:t>
            </a:r>
            <a:r>
              <a:rPr lang="en-US" dirty="0" smtClean="0"/>
              <a:t>benefits </a:t>
            </a:r>
            <a:r>
              <a:rPr lang="en-US" dirty="0"/>
              <a:t>of each configuration per </a:t>
            </a:r>
            <a:r>
              <a:rPr lang="en-US" dirty="0" smtClean="0"/>
              <a:t>KPA to </a:t>
            </a:r>
            <a:r>
              <a:rPr lang="en-US" dirty="0"/>
              <a:t>help decision-making.</a:t>
            </a:r>
          </a:p>
          <a:p>
            <a:r>
              <a:rPr lang="en-GB" dirty="0" smtClean="0"/>
              <a:t>Human </a:t>
            </a:r>
            <a:r>
              <a:rPr lang="en-GB" dirty="0"/>
              <a:t>in the loop activities are </a:t>
            </a:r>
            <a:r>
              <a:rPr lang="en-GB" dirty="0" smtClean="0"/>
              <a:t>needed</a:t>
            </a:r>
          </a:p>
          <a:p>
            <a:pPr lvl="1"/>
            <a:r>
              <a:rPr lang="en-GB" b="0" dirty="0" smtClean="0"/>
              <a:t>to </a:t>
            </a:r>
            <a:r>
              <a:rPr lang="en-GB" b="0" dirty="0"/>
              <a:t>complement human performance assessment and test complexity </a:t>
            </a:r>
            <a:r>
              <a:rPr lang="en-GB" b="0" dirty="0" smtClean="0"/>
              <a:t>thresholds</a:t>
            </a:r>
          </a:p>
          <a:p>
            <a:pPr lvl="1"/>
            <a:r>
              <a:rPr lang="en-US" b="0" dirty="0"/>
              <a:t>t</a:t>
            </a:r>
            <a:r>
              <a:rPr lang="en-US" b="0" dirty="0" smtClean="0"/>
              <a:t>o evaluate Human </a:t>
            </a:r>
            <a:r>
              <a:rPr lang="en-US" b="0" dirty="0"/>
              <a:t>involvement in the </a:t>
            </a:r>
            <a:r>
              <a:rPr lang="en-US" b="0" dirty="0" smtClean="0"/>
              <a:t>decision-making and automation</a:t>
            </a:r>
            <a:endParaRPr lang="en-US" dirty="0" smtClean="0"/>
          </a:p>
          <a:p>
            <a:pPr marL="0" indent="0">
              <a:buNone/>
            </a:pPr>
            <a:endParaRPr lang="en-US" dirty="0" smtClean="0"/>
          </a:p>
          <a:p>
            <a:pPr marL="0" indent="0">
              <a:buNone/>
            </a:pPr>
            <a:r>
              <a:rPr lang="en-US" dirty="0" smtClean="0"/>
              <a:t>COTTON </a:t>
            </a:r>
            <a:r>
              <a:rPr lang="en-US" dirty="0"/>
              <a:t>results to be included within SESAR IR:</a:t>
            </a:r>
          </a:p>
          <a:p>
            <a:r>
              <a:rPr lang="en-US" dirty="0"/>
              <a:t>Solution 44: Dynamic Airspace configuration</a:t>
            </a:r>
          </a:p>
          <a:p>
            <a:r>
              <a:rPr lang="en-US" dirty="0"/>
              <a:t>Solution 45: Enhanced Network Traffic Prediction and shared complexity </a:t>
            </a:r>
            <a:r>
              <a:rPr lang="en-US" dirty="0" smtClean="0"/>
              <a:t>representation</a:t>
            </a:r>
          </a:p>
          <a:p>
            <a:r>
              <a:rPr lang="en-US" dirty="0" smtClean="0"/>
              <a:t>Solution 73: Flight centric ATC</a:t>
            </a:r>
            <a:endParaRPr lang="en-US" dirty="0" smtClean="0"/>
          </a:p>
          <a:p>
            <a:pPr lvl="1"/>
            <a:endParaRPr lang="en-GB" dirty="0"/>
          </a:p>
        </p:txBody>
      </p:sp>
    </p:spTree>
    <p:extLst>
      <p:ext uri="{BB962C8B-B14F-4D97-AF65-F5344CB8AC3E}">
        <p14:creationId xmlns:p14="http://schemas.microsoft.com/office/powerpoint/2010/main" val="26621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idx="4294967295"/>
          </p:nvPr>
        </p:nvSpPr>
        <p:spPr>
          <a:xfrm>
            <a:off x="551261" y="2419916"/>
            <a:ext cx="8867775" cy="1006475"/>
          </a:xfrm>
        </p:spPr>
        <p:txBody>
          <a:bodyPr/>
          <a:lstStyle/>
          <a:p>
            <a:r>
              <a:rPr lang="es-ES" dirty="0" err="1" smtClean="0"/>
              <a:t>Thank</a:t>
            </a:r>
            <a:r>
              <a:rPr lang="es-ES" dirty="0" smtClean="0"/>
              <a:t> </a:t>
            </a:r>
            <a:r>
              <a:rPr lang="es-ES" dirty="0" err="1" smtClean="0"/>
              <a:t>you</a:t>
            </a:r>
            <a:r>
              <a:rPr lang="es-ES" dirty="0" smtClean="0"/>
              <a:t> </a:t>
            </a:r>
            <a:r>
              <a:rPr lang="es-ES" dirty="0" err="1" smtClean="0"/>
              <a:t>for</a:t>
            </a:r>
            <a:r>
              <a:rPr lang="es-ES" dirty="0" smtClean="0"/>
              <a:t> </a:t>
            </a:r>
            <a:r>
              <a:rPr lang="es-ES" dirty="0" err="1" smtClean="0"/>
              <a:t>your</a:t>
            </a:r>
            <a:r>
              <a:rPr lang="es-ES" dirty="0" smtClean="0"/>
              <a:t> </a:t>
            </a:r>
            <a:r>
              <a:rPr lang="es-ES" dirty="0" err="1" smtClean="0"/>
              <a:t>attention</a:t>
            </a:r>
            <a:r>
              <a:rPr lang="es-ES" dirty="0" smtClean="0"/>
              <a:t>!</a:t>
            </a:r>
            <a:endParaRPr lang="es-ES" dirty="0"/>
          </a:p>
        </p:txBody>
      </p:sp>
      <p:sp>
        <p:nvSpPr>
          <p:cNvPr id="7" name="Rectángulo 6"/>
          <p:cNvSpPr/>
          <p:nvPr/>
        </p:nvSpPr>
        <p:spPr>
          <a:xfrm>
            <a:off x="6953298" y="1543325"/>
            <a:ext cx="4705604" cy="369332"/>
          </a:xfrm>
          <a:prstGeom prst="rect">
            <a:avLst/>
          </a:prstGeom>
        </p:spPr>
        <p:txBody>
          <a:bodyPr wrap="square">
            <a:spAutoFit/>
          </a:bodyPr>
          <a:lstStyle/>
          <a:p>
            <a:r>
              <a:rPr lang="es-ES" dirty="0" smtClean="0">
                <a:hlinkClick r:id="rId2"/>
              </a:rPr>
              <a:t>http</a:t>
            </a:r>
            <a:r>
              <a:rPr lang="es-ES" dirty="0">
                <a:hlinkClick r:id="rId2"/>
              </a:rPr>
              <a:t>://cotton-er.eu/</a:t>
            </a:r>
            <a:endParaRPr lang="es-ES" dirty="0"/>
          </a:p>
        </p:txBody>
      </p:sp>
      <p:graphicFrame>
        <p:nvGraphicFramePr>
          <p:cNvPr id="34" name="Diagrama 33"/>
          <p:cNvGraphicFramePr/>
          <p:nvPr>
            <p:extLst>
              <p:ext uri="{D42A27DB-BD31-4B8C-83A1-F6EECF244321}">
                <p14:modId xmlns:p14="http://schemas.microsoft.com/office/powerpoint/2010/main" val="386075344"/>
              </p:ext>
            </p:extLst>
          </p:nvPr>
        </p:nvGraphicFramePr>
        <p:xfrm>
          <a:off x="7233501" y="2026371"/>
          <a:ext cx="4705605" cy="3829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Título 1"/>
          <p:cNvSpPr txBox="1">
            <a:spLocks/>
          </p:cNvSpPr>
          <p:nvPr/>
        </p:nvSpPr>
        <p:spPr>
          <a:xfrm>
            <a:off x="6953297" y="881545"/>
            <a:ext cx="8867775" cy="10064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rgbClr val="002060"/>
                </a:solidFill>
                <a:latin typeface="+mn-lt"/>
                <a:ea typeface="+mj-ea"/>
                <a:cs typeface="+mj-cs"/>
              </a:defRPr>
            </a:lvl1pPr>
          </a:lstStyle>
          <a:p>
            <a:r>
              <a:rPr lang="es-ES" sz="2000" dirty="0" err="1" smtClean="0"/>
              <a:t>Find</a:t>
            </a:r>
            <a:r>
              <a:rPr lang="es-ES" sz="2000" dirty="0" smtClean="0"/>
              <a:t> </a:t>
            </a:r>
            <a:r>
              <a:rPr lang="es-ES" sz="2000" dirty="0" err="1" smtClean="0"/>
              <a:t>out</a:t>
            </a:r>
            <a:r>
              <a:rPr lang="es-ES" sz="2000" dirty="0" smtClean="0"/>
              <a:t> more </a:t>
            </a:r>
            <a:r>
              <a:rPr lang="es-ES" sz="2000" dirty="0" err="1" smtClean="0"/>
              <a:t>about</a:t>
            </a:r>
            <a:r>
              <a:rPr lang="es-ES" sz="2000" dirty="0" smtClean="0"/>
              <a:t> COTTON in…</a:t>
            </a:r>
            <a:endParaRPr lang="es-ES" sz="2000" dirty="0"/>
          </a:p>
        </p:txBody>
      </p:sp>
      <p:pic>
        <p:nvPicPr>
          <p:cNvPr id="3" name="Imagen 2"/>
          <p:cNvPicPr>
            <a:picLocks noChangeAspect="1"/>
          </p:cNvPicPr>
          <p:nvPr/>
        </p:nvPicPr>
        <p:blipFill>
          <a:blip r:embed="rId8"/>
          <a:stretch>
            <a:fillRect/>
          </a:stretch>
        </p:blipFill>
        <p:spPr>
          <a:xfrm>
            <a:off x="3741669" y="3273085"/>
            <a:ext cx="3878332" cy="2531577"/>
          </a:xfrm>
          <a:prstGeom prst="rect">
            <a:avLst/>
          </a:prstGeom>
        </p:spPr>
      </p:pic>
    </p:spTree>
    <p:extLst>
      <p:ext uri="{BB962C8B-B14F-4D97-AF65-F5344CB8AC3E}">
        <p14:creationId xmlns:p14="http://schemas.microsoft.com/office/powerpoint/2010/main" val="9158529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679</TotalTime>
  <Words>616</Words>
  <Application>Microsoft Office PowerPoint</Application>
  <PresentationFormat>Panorámica</PresentationFormat>
  <Paragraphs>87</Paragraphs>
  <Slides>9</Slides>
  <Notes>2</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9</vt:i4>
      </vt:variant>
    </vt:vector>
  </HeadingPairs>
  <TitlesOfParts>
    <vt:vector size="12" baseType="lpstr">
      <vt:lpstr>Arial</vt:lpstr>
      <vt:lpstr>Calibri</vt:lpstr>
      <vt:lpstr>Office Theme</vt:lpstr>
      <vt:lpstr>COTTON.- Capacity Optimisation for Trajectory Based Operations</vt:lpstr>
      <vt:lpstr>Problem Statement</vt:lpstr>
      <vt:lpstr>COTTON Overview </vt:lpstr>
      <vt:lpstr>COTTON Results</vt:lpstr>
      <vt:lpstr>Improvement of DCB effectiveness</vt:lpstr>
      <vt:lpstr>Probabilistic Cognitive Complexity</vt:lpstr>
      <vt:lpstr>DAC tool proposed by COTTON</vt:lpstr>
      <vt:lpstr>Next steps</vt:lpstr>
      <vt:lpstr>Thank you for your attention!</vt:lpstr>
    </vt:vector>
  </TitlesOfParts>
  <Company>EUROCONTROL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Carine Lion</dc:creator>
  <cp:lastModifiedBy>Puntero Parla, Eva</cp:lastModifiedBy>
  <cp:revision>54</cp:revision>
  <dcterms:created xsi:type="dcterms:W3CDTF">2020-04-14T15:25:02Z</dcterms:created>
  <dcterms:modified xsi:type="dcterms:W3CDTF">2020-06-15T08:07:38Z</dcterms:modified>
</cp:coreProperties>
</file>