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90" r:id="rId5"/>
  </p:sldMasterIdLst>
  <p:notesMasterIdLst>
    <p:notesMasterId r:id="rId14"/>
  </p:notesMasterIdLst>
  <p:handoutMasterIdLst>
    <p:handoutMasterId r:id="rId15"/>
  </p:handoutMasterIdLst>
  <p:sldIdLst>
    <p:sldId id="345" r:id="rId6"/>
    <p:sldId id="341" r:id="rId7"/>
    <p:sldId id="343" r:id="rId8"/>
    <p:sldId id="344" r:id="rId9"/>
    <p:sldId id="304" r:id="rId10"/>
    <p:sldId id="305" r:id="rId11"/>
    <p:sldId id="338" r:id="rId12"/>
    <p:sldId id="336" r:id="rId13"/>
  </p:sldIdLst>
  <p:sldSz cx="9144000" cy="5143500" type="screen16x9"/>
  <p:notesSz cx="6858000" cy="9144000"/>
  <p:defaultTextStyle>
    <a:defPPr>
      <a:defRPr lang="en-US"/>
    </a:defPPr>
    <a:lvl1pPr marL="0" algn="l" defTabSz="4571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4" algn="l" defTabSz="4571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48" algn="l" defTabSz="4571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72" algn="l" defTabSz="4571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96" algn="l" defTabSz="4571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19" algn="l" defTabSz="4571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43" algn="l" defTabSz="4571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67" algn="l" defTabSz="4571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91" algn="l" defTabSz="4571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8" pos="2934" userDrawn="1">
          <p15:clr>
            <a:srgbClr val="F26B43"/>
          </p15:clr>
        </p15:guide>
        <p15:guide id="19" orient="horz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8D8E"/>
    <a:srgbClr val="860001"/>
    <a:srgbClr val="61A363"/>
    <a:srgbClr val="D10021"/>
    <a:srgbClr val="666666"/>
    <a:srgbClr val="DF0024"/>
    <a:srgbClr val="999999"/>
    <a:srgbClr val="66CC99"/>
    <a:srgbClr val="9999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9361" autoAdjust="0"/>
  </p:normalViewPr>
  <p:slideViewPr>
    <p:cSldViewPr snapToObjects="1" showGuides="1">
      <p:cViewPr varScale="1">
        <p:scale>
          <a:sx n="154" d="100"/>
          <a:sy n="154" d="100"/>
        </p:scale>
        <p:origin x="366" y="204"/>
      </p:cViewPr>
      <p:guideLst>
        <p:guide pos="2934"/>
        <p:guide orient="horz" pos="16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31EDE-17CF-D746-B83B-FEE41F000DF3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20672-5196-0B4F-93AE-044FFF10757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126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A9F3C-04AF-8847-8AD8-CAC892C2E245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7CB07-0039-4545-92EA-48E12138E51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10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4" algn="l" defTabSz="457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48" algn="l" defTabSz="457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72" algn="l" defTabSz="457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96" algn="l" defTabSz="457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19" algn="l" defTabSz="457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43" algn="l" defTabSz="457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67" algn="l" defTabSz="457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91" algn="l" defTabSz="4571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tructura com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EEA19CB6-731A-476B-B36F-CAB1B206B6F9}"/>
              </a:ext>
            </a:extLst>
          </p:cNvPr>
          <p:cNvSpPr/>
          <p:nvPr userDrawn="1"/>
        </p:nvSpPr>
        <p:spPr>
          <a:xfrm>
            <a:off x="289593" y="342900"/>
            <a:ext cx="8572226" cy="4457700"/>
          </a:xfrm>
          <a:prstGeom prst="rect">
            <a:avLst/>
          </a:prstGeom>
          <a:solidFill>
            <a:schemeClr val="bg1">
              <a:lumMod val="85000"/>
              <a:alpha val="3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EE8B8B9-C1C5-413F-AD92-013147A16C9C}"/>
              </a:ext>
            </a:extLst>
          </p:cNvPr>
          <p:cNvSpPr/>
          <p:nvPr userDrawn="1"/>
        </p:nvSpPr>
        <p:spPr>
          <a:xfrm>
            <a:off x="1571625" y="345186"/>
            <a:ext cx="171450" cy="445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41A9FDD3-9A5A-461E-ABE8-27A3287594A7}"/>
              </a:ext>
            </a:extLst>
          </p:cNvPr>
          <p:cNvSpPr/>
          <p:nvPr userDrawn="1"/>
        </p:nvSpPr>
        <p:spPr>
          <a:xfrm>
            <a:off x="3028950" y="345186"/>
            <a:ext cx="171450" cy="445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F399442D-EDD2-4757-9F9A-24277186C825}"/>
              </a:ext>
            </a:extLst>
          </p:cNvPr>
          <p:cNvSpPr/>
          <p:nvPr userDrawn="1"/>
        </p:nvSpPr>
        <p:spPr>
          <a:xfrm>
            <a:off x="4486275" y="345186"/>
            <a:ext cx="171450" cy="445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7269E28A-A74B-4AEB-B122-7E52A3EC8D11}"/>
              </a:ext>
            </a:extLst>
          </p:cNvPr>
          <p:cNvSpPr/>
          <p:nvPr userDrawn="1"/>
        </p:nvSpPr>
        <p:spPr>
          <a:xfrm>
            <a:off x="5943600" y="345186"/>
            <a:ext cx="171450" cy="445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303A74D0-2BFE-47F9-A8E4-D73B03CFDCDF}"/>
              </a:ext>
            </a:extLst>
          </p:cNvPr>
          <p:cNvSpPr/>
          <p:nvPr userDrawn="1"/>
        </p:nvSpPr>
        <p:spPr>
          <a:xfrm>
            <a:off x="7400925" y="345186"/>
            <a:ext cx="171450" cy="445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/>
          </a:p>
        </p:txBody>
      </p:sp>
      <p:pic>
        <p:nvPicPr>
          <p:cNvPr id="20" name="Logo en blanco" hidden="1">
            <a:extLst>
              <a:ext uri="{FF2B5EF4-FFF2-40B4-BE49-F238E27FC236}">
                <a16:creationId xmlns:a16="http://schemas.microsoft.com/office/drawing/2014/main" xmlns="" id="{7009450A-7CD3-4DFE-AFBD-1668C256A0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7694" y="4895323"/>
            <a:ext cx="399998" cy="165310"/>
          </a:xfrm>
          <a:prstGeom prst="rect">
            <a:avLst/>
          </a:prstGeom>
        </p:spPr>
      </p:pic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862433"/>
            <a:ext cx="4220900" cy="1452142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rgbClr val="666666"/>
                </a:solidFill>
              </a:defRPr>
            </a:lvl1pPr>
            <a:lvl2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  <a:lvl3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3pPr>
            <a:lvl4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4pPr>
            <a:lvl5pPr marL="13500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5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style</a:t>
            </a:r>
            <a:r>
              <a:rPr lang="es-ES" dirty="0" smtClean="0"/>
              <a:t>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n-US" dirty="0" smtClean="0"/>
          </a:p>
          <a:p>
            <a:pPr marL="0" marR="0" lvl="1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style</a:t>
            </a:r>
            <a:r>
              <a:rPr lang="es-ES" dirty="0" smtClean="0"/>
              <a:t> </a:t>
            </a:r>
            <a:r>
              <a:rPr lang="es-ES" dirty="0" err="1" smtClean="0"/>
              <a:t>second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n-US" dirty="0" smtClean="0"/>
          </a:p>
          <a:p>
            <a:pPr marL="0" marR="0" lvl="2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style</a:t>
            </a:r>
            <a:r>
              <a:rPr lang="es-ES" dirty="0" smtClean="0"/>
              <a:t> </a:t>
            </a:r>
            <a:r>
              <a:rPr lang="es-ES" dirty="0" err="1" smtClean="0"/>
              <a:t>third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n-US" dirty="0"/>
          </a:p>
          <a:p>
            <a:pPr marL="0" marR="0" lvl="3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style</a:t>
            </a:r>
            <a:r>
              <a:rPr lang="es-ES" dirty="0" smtClean="0"/>
              <a:t> </a:t>
            </a:r>
            <a:r>
              <a:rPr lang="es-ES" dirty="0" err="1" smtClean="0"/>
              <a:t>fourth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n-US" dirty="0"/>
          </a:p>
          <a:p>
            <a:pPr marL="135000" marR="0" lvl="4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General </a:t>
            </a:r>
            <a:r>
              <a:rPr lang="es-ES" dirty="0" err="1" smtClean="0"/>
              <a:t>style</a:t>
            </a:r>
            <a:r>
              <a:rPr lang="es-ES" dirty="0" smtClean="0"/>
              <a:t> </a:t>
            </a:r>
            <a:r>
              <a:rPr lang="es-ES" dirty="0" err="1" smtClean="0"/>
              <a:t>fifth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2" name="Pie Copyright">
            <a:extLst>
              <a:ext uri="{FF2B5EF4-FFF2-40B4-BE49-F238E27FC236}">
                <a16:creationId xmlns:a16="http://schemas.microsoft.com/office/drawing/2014/main" xmlns="" id="{13D4EA38-0D31-4CC1-B091-C415320D71CE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 smtClean="0"/>
              <a:t>#</a:t>
            </a:r>
            <a:r>
              <a:rPr lang="es-ES" sz="750" dirty="0" err="1" smtClean="0"/>
              <a:t>FlyAI</a:t>
            </a:r>
            <a:endParaRPr lang="en-US" sz="750" dirty="0"/>
          </a:p>
        </p:txBody>
      </p:sp>
      <p:sp>
        <p:nvSpPr>
          <p:cNvPr id="14" name="Marcador N Diapo">
            <a:extLst>
              <a:ext uri="{FF2B5EF4-FFF2-40B4-BE49-F238E27FC236}">
                <a16:creationId xmlns:a16="http://schemas.microsoft.com/office/drawing/2014/main" xmlns="" id="{169D6388-8AA7-4E3E-A841-A1686E658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rgbClr val="D10021"/>
                </a:solidFill>
                <a:cs typeface="Verdana"/>
              </a:defRPr>
            </a:lvl1pPr>
          </a:lstStyle>
          <a:p>
            <a:r>
              <a:rPr lang="en-US" dirty="0" smtClean="0"/>
              <a:t>P</a:t>
            </a:r>
            <a:r>
              <a:rPr lang="es-ES" dirty="0" err="1" smtClean="0"/>
              <a:t>age</a:t>
            </a:r>
            <a:r>
              <a:rPr lang="en-US" dirty="0" smtClean="0"/>
              <a:t>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8578189" cy="274746"/>
          </a:xfrm>
        </p:spPr>
        <p:txBody>
          <a:bodyPr wrap="square">
            <a:noAutofit/>
          </a:bodyPr>
          <a:lstStyle>
            <a:lvl1pPr>
              <a:defRPr>
                <a:solidFill>
                  <a:srgbClr val="D10021"/>
                </a:solidFill>
              </a:defRPr>
            </a:lvl1pPr>
          </a:lstStyle>
          <a:p>
            <a:r>
              <a:rPr lang="es-ES" dirty="0" err="1" smtClean="0"/>
              <a:t>Structure</a:t>
            </a:r>
            <a:r>
              <a:rPr lang="es-ES" dirty="0" smtClean="0"/>
              <a:t> </a:t>
            </a:r>
            <a:r>
              <a:rPr lang="es-ES" dirty="0" err="1" smtClean="0"/>
              <a:t>margins</a:t>
            </a:r>
            <a:r>
              <a:rPr lang="es-ES" dirty="0" smtClean="0"/>
              <a:t>, interior </a:t>
            </a:r>
            <a:r>
              <a:rPr lang="es-ES" dirty="0" err="1" smtClean="0"/>
              <a:t>guides</a:t>
            </a:r>
            <a:r>
              <a:rPr lang="es-ES" dirty="0" smtClean="0"/>
              <a:t> and </a:t>
            </a:r>
            <a:r>
              <a:rPr lang="es-ES" dirty="0" err="1" smtClean="0"/>
              <a:t>styles</a:t>
            </a:r>
            <a:endParaRPr lang="en-US" dirty="0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3560" y="4892004"/>
            <a:ext cx="408259" cy="1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4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1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605D3D2-0021-4285-9C89-642A8398AB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257208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4220900" cy="274746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Single line </a:t>
            </a:r>
            <a:r>
              <a:rPr lang="es-ES" dirty="0" err="1" smtClean="0"/>
              <a:t>title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862433"/>
            <a:ext cx="4220900" cy="158243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 or text up to 6 lines</a:t>
            </a:r>
          </a:p>
          <a:p>
            <a:pPr lvl="0"/>
            <a:r>
              <a:rPr lang="en-US" dirty="0" smtClean="0"/>
              <a:t>Subtitle or text up to 6 lines</a:t>
            </a:r>
          </a:p>
          <a:p>
            <a:pPr lvl="0"/>
            <a:r>
              <a:rPr lang="en-US" dirty="0" smtClean="0"/>
              <a:t>Subtitle or text up to 6 lines</a:t>
            </a:r>
          </a:p>
          <a:p>
            <a:pPr lvl="0"/>
            <a:r>
              <a:rPr lang="en-US" dirty="0" smtClean="0"/>
              <a:t>Subtitle or text up to 6 lines</a:t>
            </a:r>
          </a:p>
          <a:p>
            <a:pPr lvl="0"/>
            <a:r>
              <a:rPr lang="en-US" dirty="0" smtClean="0"/>
              <a:t>Subtitle or text up to 6 lines</a:t>
            </a:r>
          </a:p>
          <a:p>
            <a:pPr lvl="0"/>
            <a:r>
              <a:rPr lang="en-US" dirty="0" smtClean="0"/>
              <a:t>Subtitle or text up to 6 lines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7A91F57F-5548-400C-B272-7279020F9DA9}"/>
              </a:ext>
            </a:extLst>
          </p:cNvPr>
          <p:cNvGrpSpPr/>
          <p:nvPr userDrawn="1"/>
        </p:nvGrpSpPr>
        <p:grpSpPr>
          <a:xfrm>
            <a:off x="280040" y="4300537"/>
            <a:ext cx="8603405" cy="525826"/>
            <a:chOff x="746774" y="12165400"/>
            <a:chExt cx="22942414" cy="1402202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xmlns="" id="{44539CCF-2C0E-4B2C-9A57-CD5C55CDAF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0287768" y="12165400"/>
              <a:ext cx="3401420" cy="1402202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xmlns="" id="{13D4EA38-0D31-4CC1-B091-C415320D71CE}"/>
                </a:ext>
              </a:extLst>
            </p:cNvPr>
            <p:cNvSpPr txBox="1"/>
            <p:nvPr userDrawn="1"/>
          </p:nvSpPr>
          <p:spPr>
            <a:xfrm>
              <a:off x="746774" y="13042352"/>
              <a:ext cx="7326312" cy="469902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>
                <a:defRPr sz="2000">
                  <a:solidFill>
                    <a:srgbClr val="DF0024"/>
                  </a:solidFill>
                  <a:cs typeface="Verdana"/>
                </a:defRPr>
              </a:lvl1pPr>
            </a:lstStyle>
            <a:p>
              <a:pPr lvl="0"/>
              <a:r>
                <a:rPr lang="es-ES" sz="750" dirty="0"/>
                <a:t>© GMV </a:t>
              </a:r>
              <a:r>
                <a:rPr lang="es-ES" sz="750" dirty="0" err="1"/>
                <a:t>Property</a:t>
              </a:r>
              <a:r>
                <a:rPr lang="es-ES" sz="750" dirty="0"/>
                <a:t> </a:t>
              </a:r>
              <a:r>
                <a:rPr lang="mr-IN" sz="750" dirty="0"/>
                <a:t>–</a:t>
              </a:r>
              <a:r>
                <a:rPr lang="es-ES" sz="750" dirty="0"/>
                <a:t> </a:t>
              </a:r>
              <a:r>
                <a:rPr lang="en-US" sz="750" dirty="0" smtClean="0"/>
                <a:t>2021 </a:t>
              </a:r>
              <a:r>
                <a:rPr lang="es-ES" sz="750" dirty="0" smtClean="0"/>
                <a:t>- </a:t>
              </a:r>
              <a:r>
                <a:rPr lang="es-ES" sz="750" dirty="0" err="1"/>
                <a:t>All</a:t>
              </a:r>
              <a:r>
                <a:rPr lang="es-ES" sz="750" dirty="0"/>
                <a:t> </a:t>
              </a:r>
              <a:r>
                <a:rPr lang="es-ES" sz="750" dirty="0" err="1"/>
                <a:t>rights</a:t>
              </a:r>
              <a:r>
                <a:rPr lang="es-ES" sz="750" dirty="0"/>
                <a:t> </a:t>
              </a:r>
              <a:r>
                <a:rPr lang="es-ES" sz="750" dirty="0" err="1"/>
                <a:t>reserved</a:t>
              </a:r>
              <a:endParaRPr lang="en-US" sz="750" dirty="0"/>
            </a:p>
          </p:txBody>
        </p:sp>
      </p:grpSp>
    </p:spTree>
    <p:extLst>
      <p:ext uri="{BB962C8B-B14F-4D97-AF65-F5344CB8AC3E}">
        <p14:creationId xmlns:p14="http://schemas.microsoft.com/office/powerpoint/2010/main" val="18184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2" pos="72" userDrawn="1">
          <p15:clr>
            <a:srgbClr val="FBAE40"/>
          </p15:clr>
        </p15:guide>
        <p15:guide id="3" orient="horz" pos="1512" userDrawn="1">
          <p15:clr>
            <a:srgbClr val="FBAE40"/>
          </p15:clr>
        </p15:guide>
        <p15:guide id="4" orient="horz" pos="302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1 lin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605D3D2-0021-4285-9C89-642A8398AB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257208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4220900" cy="274746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Single line </a:t>
            </a:r>
            <a:r>
              <a:rPr lang="es-ES" dirty="0" err="1" smtClean="0"/>
              <a:t>title</a:t>
            </a:r>
            <a:r>
              <a:rPr lang="es-ES" dirty="0" smtClean="0"/>
              <a:t>.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862433"/>
            <a:ext cx="4220900" cy="158243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 or text up to 6 lines</a:t>
            </a:r>
          </a:p>
          <a:p>
            <a:pPr lvl="0"/>
            <a:r>
              <a:rPr lang="en-US" dirty="0" smtClean="0"/>
              <a:t>Subtitle or text up to 6 lines</a:t>
            </a:r>
          </a:p>
          <a:p>
            <a:pPr lvl="0"/>
            <a:r>
              <a:rPr lang="en-US" dirty="0" smtClean="0"/>
              <a:t>Subtitle or text up to 6 lines</a:t>
            </a:r>
          </a:p>
          <a:p>
            <a:pPr lvl="0"/>
            <a:r>
              <a:rPr lang="en-US" dirty="0" smtClean="0"/>
              <a:t>Subtitle or text up to 6 lines</a:t>
            </a:r>
          </a:p>
          <a:p>
            <a:pPr lvl="0"/>
            <a:r>
              <a:rPr lang="en-US" dirty="0" smtClean="0"/>
              <a:t>Subtitle or text up to 6 lines</a:t>
            </a:r>
          </a:p>
          <a:p>
            <a:pPr lvl="0"/>
            <a:r>
              <a:rPr lang="en-US" dirty="0" smtClean="0"/>
              <a:t>Subtitle or text up to 6 lines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Marcador de posición de imagen 3">
            <a:extLst>
              <a:ext uri="{FF2B5EF4-FFF2-40B4-BE49-F238E27FC236}">
                <a16:creationId xmlns:a16="http://schemas.microsoft.com/office/drawing/2014/main" xmlns="" id="{09DE56AF-58EE-4A1B-9D23-619B6708687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0600" y="342900"/>
            <a:ext cx="4356753" cy="2229185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308AA8D9-0B98-4462-A3D9-0A064E01DEED}"/>
              </a:ext>
            </a:extLst>
          </p:cNvPr>
          <p:cNvGrpSpPr/>
          <p:nvPr userDrawn="1"/>
        </p:nvGrpSpPr>
        <p:grpSpPr>
          <a:xfrm>
            <a:off x="280040" y="4300537"/>
            <a:ext cx="8603405" cy="525826"/>
            <a:chOff x="746774" y="12165400"/>
            <a:chExt cx="22942414" cy="1402202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xmlns="" id="{4E68D85F-ED2F-43F5-BD65-614EA9DC25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0287768" y="12165400"/>
              <a:ext cx="3401420" cy="1402202"/>
            </a:xfrm>
            <a:prstGeom prst="rect">
              <a:avLst/>
            </a:prstGeom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xmlns="" id="{754267BB-B1B1-4BF1-90EA-0278CCC5F2CD}"/>
                </a:ext>
              </a:extLst>
            </p:cNvPr>
            <p:cNvSpPr txBox="1"/>
            <p:nvPr userDrawn="1"/>
          </p:nvSpPr>
          <p:spPr>
            <a:xfrm>
              <a:off x="746774" y="13042352"/>
              <a:ext cx="7326312" cy="469902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>
                <a:defRPr sz="2000">
                  <a:solidFill>
                    <a:srgbClr val="DF0024"/>
                  </a:solidFill>
                  <a:cs typeface="Verdana"/>
                </a:defRPr>
              </a:lvl1pPr>
            </a:lstStyle>
            <a:p>
              <a:pPr lvl="0"/>
              <a:r>
                <a:rPr lang="es-ES" sz="750" dirty="0"/>
                <a:t>© GMV </a:t>
              </a:r>
              <a:r>
                <a:rPr lang="es-ES" sz="750" dirty="0" err="1"/>
                <a:t>Property</a:t>
              </a:r>
              <a:r>
                <a:rPr lang="es-ES" sz="750" dirty="0"/>
                <a:t> </a:t>
              </a:r>
              <a:r>
                <a:rPr lang="mr-IN" sz="750" dirty="0" smtClean="0"/>
                <a:t>–</a:t>
              </a:r>
              <a:r>
                <a:rPr lang="es-ES" sz="750" dirty="0" smtClean="0"/>
                <a:t> </a:t>
              </a:r>
              <a:r>
                <a:rPr lang="en-US" sz="750" dirty="0" smtClean="0"/>
                <a:t>2021 </a:t>
              </a:r>
              <a:r>
                <a:rPr lang="es-ES" sz="750" dirty="0" smtClean="0"/>
                <a:t>- </a:t>
              </a:r>
              <a:r>
                <a:rPr lang="es-ES" sz="750" dirty="0" err="1"/>
                <a:t>All</a:t>
              </a:r>
              <a:r>
                <a:rPr lang="es-ES" sz="750" dirty="0"/>
                <a:t> </a:t>
              </a:r>
              <a:r>
                <a:rPr lang="es-ES" sz="750" dirty="0" err="1"/>
                <a:t>rights</a:t>
              </a:r>
              <a:r>
                <a:rPr lang="es-ES" sz="750" dirty="0"/>
                <a:t> </a:t>
              </a:r>
              <a:r>
                <a:rPr lang="es-ES" sz="750" dirty="0" err="1"/>
                <a:t>reserved</a:t>
              </a:r>
              <a:endParaRPr lang="en-US" sz="750" dirty="0"/>
            </a:p>
          </p:txBody>
        </p:sp>
      </p:grpSp>
    </p:spTree>
    <p:extLst>
      <p:ext uri="{BB962C8B-B14F-4D97-AF65-F5344CB8AC3E}">
        <p14:creationId xmlns:p14="http://schemas.microsoft.com/office/powerpoint/2010/main" val="2463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3" orient="horz" pos="1512" userDrawn="1">
          <p15:clr>
            <a:srgbClr val="FBAE40"/>
          </p15:clr>
        </p15:guide>
        <p15:guide id="4" orient="horz" pos="144" userDrawn="1">
          <p15:clr>
            <a:srgbClr val="9FCC3B"/>
          </p15:clr>
        </p15:guide>
        <p15:guide id="6" orient="horz" pos="1620" userDrawn="1">
          <p15:clr>
            <a:srgbClr val="9FCC3B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605D3D2-0021-4285-9C89-642A8398AB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257208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4220900" cy="646221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2 lines This is the second.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1176758"/>
            <a:ext cx="4220900" cy="1223542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 or text up to 4 lines</a:t>
            </a:r>
          </a:p>
          <a:p>
            <a:pPr lvl="0"/>
            <a:r>
              <a:rPr lang="en-US" dirty="0" smtClean="0"/>
              <a:t>Subtitle or text up to 4 lines</a:t>
            </a:r>
          </a:p>
          <a:p>
            <a:pPr lvl="0"/>
            <a:r>
              <a:rPr lang="en-US" dirty="0" smtClean="0"/>
              <a:t>Subtitle or text up to 4 lines</a:t>
            </a:r>
          </a:p>
          <a:p>
            <a:pPr lvl="0"/>
            <a:r>
              <a:rPr lang="en-US" dirty="0" smtClean="0"/>
              <a:t>Subtitle or text up to 4 lines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777B5201-FAC3-4E10-88A5-A901FA6D1389}"/>
              </a:ext>
            </a:extLst>
          </p:cNvPr>
          <p:cNvGrpSpPr/>
          <p:nvPr userDrawn="1"/>
        </p:nvGrpSpPr>
        <p:grpSpPr>
          <a:xfrm>
            <a:off x="280040" y="4300537"/>
            <a:ext cx="8603405" cy="525826"/>
            <a:chOff x="746774" y="12165400"/>
            <a:chExt cx="22942414" cy="1402202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xmlns="" id="{696315FA-E776-471B-A864-D6CB8EB208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0287768" y="12165400"/>
              <a:ext cx="3401420" cy="1402202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xmlns="" id="{0B1E8BC8-8A0F-4317-BB2D-E31784D4301E}"/>
                </a:ext>
              </a:extLst>
            </p:cNvPr>
            <p:cNvSpPr txBox="1"/>
            <p:nvPr userDrawn="1"/>
          </p:nvSpPr>
          <p:spPr>
            <a:xfrm>
              <a:off x="746774" y="13042352"/>
              <a:ext cx="7326312" cy="469902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>
                <a:defRPr sz="2000">
                  <a:solidFill>
                    <a:srgbClr val="DF0024"/>
                  </a:solidFill>
                  <a:cs typeface="Verdana"/>
                </a:defRPr>
              </a:lvl1pPr>
            </a:lstStyle>
            <a:p>
              <a:pPr lvl="0"/>
              <a:r>
                <a:rPr lang="es-ES" sz="750" dirty="0"/>
                <a:t>© GMV </a:t>
              </a:r>
              <a:r>
                <a:rPr lang="es-ES" sz="750" dirty="0" err="1"/>
                <a:t>Property</a:t>
              </a:r>
              <a:r>
                <a:rPr lang="es-ES" sz="750" dirty="0"/>
                <a:t> </a:t>
              </a:r>
              <a:r>
                <a:rPr lang="mr-IN" sz="750" dirty="0"/>
                <a:t>–</a:t>
              </a:r>
              <a:r>
                <a:rPr lang="es-ES" sz="750" dirty="0"/>
                <a:t> </a:t>
              </a:r>
              <a:r>
                <a:rPr lang="en-US" sz="750" dirty="0" smtClean="0"/>
                <a:t>2021 </a:t>
              </a:r>
              <a:r>
                <a:rPr lang="es-ES" sz="750" dirty="0" smtClean="0"/>
                <a:t>- </a:t>
              </a:r>
              <a:r>
                <a:rPr lang="es-ES" sz="750" dirty="0" err="1"/>
                <a:t>All</a:t>
              </a:r>
              <a:r>
                <a:rPr lang="es-ES" sz="750" dirty="0"/>
                <a:t> </a:t>
              </a:r>
              <a:r>
                <a:rPr lang="es-ES" sz="750" dirty="0" err="1"/>
                <a:t>rights</a:t>
              </a:r>
              <a:r>
                <a:rPr lang="es-ES" sz="750" dirty="0"/>
                <a:t> </a:t>
              </a:r>
              <a:r>
                <a:rPr lang="es-ES" sz="750" dirty="0" err="1"/>
                <a:t>reserved</a:t>
              </a:r>
              <a:endParaRPr lang="en-US" sz="750" dirty="0"/>
            </a:p>
          </p:txBody>
        </p:sp>
      </p:grpSp>
    </p:spTree>
    <p:extLst>
      <p:ext uri="{BB962C8B-B14F-4D97-AF65-F5344CB8AC3E}">
        <p14:creationId xmlns:p14="http://schemas.microsoft.com/office/powerpoint/2010/main" val="175962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3" orient="horz" pos="1512" userDrawn="1">
          <p15:clr>
            <a:srgbClr val="FBAE40"/>
          </p15:clr>
        </p15:guide>
        <p15:guide id="4" orient="horz" pos="558" userDrawn="1">
          <p15:clr>
            <a:srgbClr val="FBAE40"/>
          </p15:clr>
        </p15:guide>
        <p15:guide id="5" orient="horz" pos="86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 li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605D3D2-0021-4285-9C89-642A8398AB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257208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4220900" cy="646221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2 lines This is the second.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1176758"/>
            <a:ext cx="4220900" cy="1223542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 or text up to 4 lines</a:t>
            </a:r>
          </a:p>
          <a:p>
            <a:pPr lvl="0"/>
            <a:r>
              <a:rPr lang="en-US" dirty="0" smtClean="0"/>
              <a:t>Subtitle or text up to 4 lines</a:t>
            </a:r>
          </a:p>
          <a:p>
            <a:pPr lvl="0"/>
            <a:r>
              <a:rPr lang="en-US" dirty="0" smtClean="0"/>
              <a:t>Subtitle or text up to 4 lines</a:t>
            </a:r>
          </a:p>
          <a:p>
            <a:pPr lvl="0"/>
            <a:r>
              <a:rPr lang="en-US" dirty="0" smtClean="0"/>
              <a:t>Subtitle or text up to 4 lines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Marcador de posición de imagen 3">
            <a:extLst>
              <a:ext uri="{FF2B5EF4-FFF2-40B4-BE49-F238E27FC236}">
                <a16:creationId xmlns:a16="http://schemas.microsoft.com/office/drawing/2014/main" xmlns="" id="{C8A4F127-C675-44B7-B4EA-2EDC5DBD2A8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0600" y="342900"/>
            <a:ext cx="4356753" cy="2229185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65DDE416-8428-4597-AE85-0BA2E5C2AC2E}"/>
              </a:ext>
            </a:extLst>
          </p:cNvPr>
          <p:cNvGrpSpPr/>
          <p:nvPr userDrawn="1"/>
        </p:nvGrpSpPr>
        <p:grpSpPr>
          <a:xfrm>
            <a:off x="280040" y="4300537"/>
            <a:ext cx="8603405" cy="525826"/>
            <a:chOff x="746774" y="12165400"/>
            <a:chExt cx="22942414" cy="1402202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xmlns="" id="{690843DD-FE64-449C-AF86-90F27623CB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0287768" y="12165400"/>
              <a:ext cx="3401420" cy="1402202"/>
            </a:xfrm>
            <a:prstGeom prst="rect">
              <a:avLst/>
            </a:prstGeom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xmlns="" id="{E74462A5-F0A7-470B-BC3A-2E9572FA6304}"/>
                </a:ext>
              </a:extLst>
            </p:cNvPr>
            <p:cNvSpPr txBox="1"/>
            <p:nvPr userDrawn="1"/>
          </p:nvSpPr>
          <p:spPr>
            <a:xfrm>
              <a:off x="746774" y="13042352"/>
              <a:ext cx="7326312" cy="469902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>
                <a:defRPr sz="2000">
                  <a:solidFill>
                    <a:srgbClr val="DF0024"/>
                  </a:solidFill>
                  <a:cs typeface="Verdana"/>
                </a:defRPr>
              </a:lvl1pPr>
            </a:lstStyle>
            <a:p>
              <a:pPr lvl="0"/>
              <a:r>
                <a:rPr lang="es-ES" sz="750" dirty="0"/>
                <a:t>© GMV </a:t>
              </a:r>
              <a:r>
                <a:rPr lang="es-ES" sz="750" dirty="0" err="1"/>
                <a:t>Property</a:t>
              </a:r>
              <a:r>
                <a:rPr lang="es-ES" sz="750" dirty="0"/>
                <a:t> </a:t>
              </a:r>
              <a:r>
                <a:rPr lang="mr-IN" sz="750" dirty="0" smtClean="0"/>
                <a:t>–</a:t>
              </a:r>
              <a:r>
                <a:rPr lang="es-ES" sz="750" dirty="0" smtClean="0"/>
                <a:t> </a:t>
              </a:r>
              <a:r>
                <a:rPr lang="en-US" sz="750" dirty="0" smtClean="0"/>
                <a:t>2021 </a:t>
              </a:r>
              <a:r>
                <a:rPr lang="es-ES" sz="750" dirty="0" smtClean="0"/>
                <a:t>- </a:t>
              </a:r>
              <a:r>
                <a:rPr lang="es-ES" sz="750" dirty="0" err="1"/>
                <a:t>All</a:t>
              </a:r>
              <a:r>
                <a:rPr lang="es-ES" sz="750" dirty="0"/>
                <a:t> </a:t>
              </a:r>
              <a:r>
                <a:rPr lang="es-ES" sz="750" dirty="0" err="1"/>
                <a:t>rights</a:t>
              </a:r>
              <a:r>
                <a:rPr lang="es-ES" sz="750" dirty="0"/>
                <a:t> </a:t>
              </a:r>
              <a:r>
                <a:rPr lang="es-ES" sz="750" dirty="0" err="1"/>
                <a:t>reserved</a:t>
              </a:r>
              <a:endParaRPr lang="en-US" sz="75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738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3" orient="horz" pos="1512" userDrawn="1">
          <p15:clr>
            <a:srgbClr val="FBAE40"/>
          </p15:clr>
        </p15:guide>
        <p15:guide id="4" orient="horz" pos="558" userDrawn="1">
          <p15:clr>
            <a:srgbClr val="FBAE40"/>
          </p15:clr>
        </p15:guide>
        <p15:guide id="5" orient="horz" pos="86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3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2AAFE610-1806-4F41-9644-3EA838F17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9143709" cy="400089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8"/>
            <a:ext cx="3643867" cy="1001054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3 lines This is the second This is the third</a:t>
            </a:r>
            <a:r>
              <a:rPr lang="es-ES" dirty="0" smtClean="0"/>
              <a:t>.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1498227"/>
            <a:ext cx="4220900" cy="2330823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xmlns="" id="{A8441F01-EFB0-402A-817A-937329663857}"/>
              </a:ext>
            </a:extLst>
          </p:cNvPr>
          <p:cNvGrpSpPr/>
          <p:nvPr userDrawn="1"/>
        </p:nvGrpSpPr>
        <p:grpSpPr>
          <a:xfrm>
            <a:off x="280040" y="4300537"/>
            <a:ext cx="8603405" cy="525826"/>
            <a:chOff x="746774" y="12165400"/>
            <a:chExt cx="22942414" cy="1402202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xmlns="" id="{1ADF3A08-2B78-4E23-AEB0-13407B88FF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0287768" y="12165400"/>
              <a:ext cx="3401420" cy="1402202"/>
            </a:xfrm>
            <a:prstGeom prst="rect">
              <a:avLst/>
            </a:prstGeom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xmlns="" id="{94078B15-DFB6-4DFB-95D9-326840C3AC14}"/>
                </a:ext>
              </a:extLst>
            </p:cNvPr>
            <p:cNvSpPr txBox="1"/>
            <p:nvPr userDrawn="1"/>
          </p:nvSpPr>
          <p:spPr>
            <a:xfrm>
              <a:off x="746774" y="13042352"/>
              <a:ext cx="7326312" cy="469902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>
                <a:defRPr sz="2000">
                  <a:solidFill>
                    <a:srgbClr val="DF0024"/>
                  </a:solidFill>
                  <a:cs typeface="Verdana"/>
                </a:defRPr>
              </a:lvl1pPr>
            </a:lstStyle>
            <a:p>
              <a:pPr lvl="0"/>
              <a:r>
                <a:rPr lang="es-ES" sz="750" dirty="0"/>
                <a:t>© GMV </a:t>
              </a:r>
              <a:r>
                <a:rPr lang="es-ES" sz="750" dirty="0" err="1"/>
                <a:t>Property</a:t>
              </a:r>
              <a:r>
                <a:rPr lang="es-ES" sz="750" dirty="0"/>
                <a:t> </a:t>
              </a:r>
              <a:r>
                <a:rPr lang="mr-IN" sz="750" dirty="0"/>
                <a:t>–</a:t>
              </a:r>
              <a:r>
                <a:rPr lang="es-ES" sz="750" dirty="0"/>
                <a:t> </a:t>
              </a:r>
              <a:r>
                <a:rPr lang="en-US" sz="750" dirty="0" smtClean="0"/>
                <a:t>2021 </a:t>
              </a:r>
              <a:r>
                <a:rPr lang="es-ES" sz="750" dirty="0" smtClean="0"/>
                <a:t>- </a:t>
              </a:r>
              <a:r>
                <a:rPr lang="es-ES" sz="750" dirty="0" err="1"/>
                <a:t>All</a:t>
              </a:r>
              <a:r>
                <a:rPr lang="es-ES" sz="750" dirty="0"/>
                <a:t> </a:t>
              </a:r>
              <a:r>
                <a:rPr lang="es-ES" sz="750" dirty="0" err="1"/>
                <a:t>rights</a:t>
              </a:r>
              <a:r>
                <a:rPr lang="es-ES" sz="750" dirty="0"/>
                <a:t> </a:t>
              </a:r>
              <a:r>
                <a:rPr lang="es-ES" sz="750" dirty="0" err="1"/>
                <a:t>reserved</a:t>
              </a:r>
              <a:endParaRPr lang="en-US" sz="750" dirty="0"/>
            </a:p>
          </p:txBody>
        </p:sp>
      </p:grpSp>
    </p:spTree>
    <p:extLst>
      <p:ext uri="{BB962C8B-B14F-4D97-AF65-F5344CB8AC3E}">
        <p14:creationId xmlns:p14="http://schemas.microsoft.com/office/powerpoint/2010/main" val="11836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3" orient="horz" pos="2412" userDrawn="1">
          <p15:clr>
            <a:srgbClr val="FBAE40"/>
          </p15:clr>
        </p15:guide>
        <p15:guide id="4" orient="horz" pos="756" userDrawn="1">
          <p15:clr>
            <a:srgbClr val="FBAE40"/>
          </p15:clr>
        </p15:guide>
        <p15:guide id="5" orient="horz" pos="106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3 li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2AAFE610-1806-4F41-9644-3EA838F17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9143709" cy="400089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8"/>
            <a:ext cx="3697873" cy="1001054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3 lines This is the second This is the third</a:t>
            </a:r>
            <a:r>
              <a:rPr lang="es-ES" dirty="0" smtClean="0"/>
              <a:t>.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1498227"/>
            <a:ext cx="4220900" cy="2330823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</a:p>
          <a:p>
            <a:pPr lvl="0"/>
            <a:r>
              <a:rPr lang="en-US" dirty="0" smtClean="0"/>
              <a:t>Subtitle or text up to 8 lines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1" name="Marcador de posición de imagen 3">
            <a:extLst>
              <a:ext uri="{FF2B5EF4-FFF2-40B4-BE49-F238E27FC236}">
                <a16:creationId xmlns:a16="http://schemas.microsoft.com/office/drawing/2014/main" xmlns="" id="{DA9B49BB-42E5-473F-BCC6-E7D70E76BE6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0600" y="342900"/>
            <a:ext cx="4356753" cy="3657995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xmlns="" id="{0948C23B-D7BA-4914-97FE-45FBCCA16136}"/>
              </a:ext>
            </a:extLst>
          </p:cNvPr>
          <p:cNvGrpSpPr/>
          <p:nvPr userDrawn="1"/>
        </p:nvGrpSpPr>
        <p:grpSpPr>
          <a:xfrm>
            <a:off x="280040" y="4300537"/>
            <a:ext cx="8603405" cy="525826"/>
            <a:chOff x="746774" y="12165400"/>
            <a:chExt cx="22942414" cy="1402202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xmlns="" id="{6AEC5D24-3D9D-41AE-A04E-D507D74D56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0287768" y="12165400"/>
              <a:ext cx="3401420" cy="1402202"/>
            </a:xfrm>
            <a:prstGeom prst="rect">
              <a:avLst/>
            </a:prstGeom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xmlns="" id="{52136004-F646-4F44-8A56-2A1822E26CB6}"/>
                </a:ext>
              </a:extLst>
            </p:cNvPr>
            <p:cNvSpPr txBox="1"/>
            <p:nvPr userDrawn="1"/>
          </p:nvSpPr>
          <p:spPr>
            <a:xfrm>
              <a:off x="746774" y="13042352"/>
              <a:ext cx="7326312" cy="469902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>
                <a:defRPr sz="2000">
                  <a:solidFill>
                    <a:srgbClr val="DF0024"/>
                  </a:solidFill>
                  <a:cs typeface="Verdana"/>
                </a:defRPr>
              </a:lvl1pPr>
            </a:lstStyle>
            <a:p>
              <a:pPr lvl="0"/>
              <a:r>
                <a:rPr lang="es-ES" sz="750" dirty="0"/>
                <a:t>© GMV </a:t>
              </a:r>
              <a:r>
                <a:rPr lang="es-ES" sz="750" dirty="0" err="1"/>
                <a:t>Property</a:t>
              </a:r>
              <a:r>
                <a:rPr lang="es-ES" sz="750" dirty="0"/>
                <a:t> </a:t>
              </a:r>
              <a:r>
                <a:rPr lang="mr-IN" sz="750" dirty="0" smtClean="0"/>
                <a:t>–</a:t>
              </a:r>
              <a:r>
                <a:rPr lang="es-ES" sz="750" dirty="0" smtClean="0"/>
                <a:t> </a:t>
              </a:r>
              <a:r>
                <a:rPr lang="en-US" sz="750" dirty="0" smtClean="0"/>
                <a:t>2021 </a:t>
              </a:r>
              <a:r>
                <a:rPr lang="es-ES" sz="750" dirty="0" smtClean="0"/>
                <a:t>- </a:t>
              </a:r>
              <a:r>
                <a:rPr lang="es-ES" sz="750" dirty="0" err="1"/>
                <a:t>All</a:t>
              </a:r>
              <a:r>
                <a:rPr lang="es-ES" sz="750" dirty="0"/>
                <a:t> </a:t>
              </a:r>
              <a:r>
                <a:rPr lang="es-ES" sz="750" dirty="0" err="1"/>
                <a:t>rights</a:t>
              </a:r>
              <a:r>
                <a:rPr lang="es-ES" sz="750" dirty="0"/>
                <a:t> </a:t>
              </a:r>
              <a:r>
                <a:rPr lang="es-ES" sz="750" dirty="0" err="1"/>
                <a:t>reserved</a:t>
              </a:r>
              <a:endParaRPr lang="en-US" sz="750" dirty="0"/>
            </a:p>
          </p:txBody>
        </p:sp>
      </p:grpSp>
    </p:spTree>
    <p:extLst>
      <p:ext uri="{BB962C8B-B14F-4D97-AF65-F5344CB8AC3E}">
        <p14:creationId xmlns:p14="http://schemas.microsoft.com/office/powerpoint/2010/main" val="27940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4" orient="horz" pos="756" userDrawn="1">
          <p15:clr>
            <a:srgbClr val="FBAE40"/>
          </p15:clr>
        </p15:guide>
        <p15:guide id="5" orient="horz" pos="106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2AAFE610-1806-4F41-9644-3EA838F17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9143709" cy="400089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3805885" cy="1303052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4 lines This is the second This is the third This is the fourth</a:t>
            </a:r>
            <a:r>
              <a:rPr lang="es-ES" dirty="0" smtClean="0"/>
              <a:t>.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1785938"/>
            <a:ext cx="4220900" cy="2057400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D12FAD69-5BA3-4984-9001-C9B6360B432E}"/>
              </a:ext>
            </a:extLst>
          </p:cNvPr>
          <p:cNvGrpSpPr/>
          <p:nvPr userDrawn="1"/>
        </p:nvGrpSpPr>
        <p:grpSpPr>
          <a:xfrm>
            <a:off x="280040" y="4300537"/>
            <a:ext cx="8603405" cy="525826"/>
            <a:chOff x="746774" y="12165400"/>
            <a:chExt cx="22942414" cy="1402202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xmlns="" id="{D72B597D-711D-4B72-832B-AFD13A8C1A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0287768" y="12165400"/>
              <a:ext cx="3401420" cy="1402202"/>
            </a:xfrm>
            <a:prstGeom prst="rect">
              <a:avLst/>
            </a:prstGeom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xmlns="" id="{AAE2C561-9BD0-445A-9827-3D90775236C3}"/>
                </a:ext>
              </a:extLst>
            </p:cNvPr>
            <p:cNvSpPr txBox="1"/>
            <p:nvPr userDrawn="1"/>
          </p:nvSpPr>
          <p:spPr>
            <a:xfrm>
              <a:off x="746774" y="13042352"/>
              <a:ext cx="7326312" cy="469902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>
                <a:defRPr sz="2000">
                  <a:solidFill>
                    <a:srgbClr val="DF0024"/>
                  </a:solidFill>
                  <a:cs typeface="Verdana"/>
                </a:defRPr>
              </a:lvl1pPr>
            </a:lstStyle>
            <a:p>
              <a:pPr lvl="0"/>
              <a:r>
                <a:rPr lang="es-ES" sz="750" dirty="0"/>
                <a:t>© GMV </a:t>
              </a:r>
              <a:r>
                <a:rPr lang="es-ES" sz="750" dirty="0" err="1"/>
                <a:t>Property</a:t>
              </a:r>
              <a:r>
                <a:rPr lang="es-ES" sz="750" dirty="0"/>
                <a:t> </a:t>
              </a:r>
              <a:r>
                <a:rPr lang="mr-IN" sz="750" dirty="0" smtClean="0"/>
                <a:t>–</a:t>
              </a:r>
              <a:r>
                <a:rPr lang="es-ES" sz="750" dirty="0" smtClean="0"/>
                <a:t> </a:t>
              </a:r>
              <a:r>
                <a:rPr lang="en-US" sz="750" dirty="0" smtClean="0"/>
                <a:t>2021 </a:t>
              </a:r>
              <a:r>
                <a:rPr lang="es-ES" sz="750" dirty="0" smtClean="0"/>
                <a:t>- </a:t>
              </a:r>
              <a:r>
                <a:rPr lang="es-ES" sz="750" dirty="0" err="1"/>
                <a:t>All</a:t>
              </a:r>
              <a:r>
                <a:rPr lang="es-ES" sz="750" dirty="0"/>
                <a:t> </a:t>
              </a:r>
              <a:r>
                <a:rPr lang="es-ES" sz="750" dirty="0" err="1"/>
                <a:t>rights</a:t>
              </a:r>
              <a:r>
                <a:rPr lang="es-ES" sz="750" dirty="0"/>
                <a:t> </a:t>
              </a:r>
              <a:r>
                <a:rPr lang="es-ES" sz="750" dirty="0" err="1"/>
                <a:t>reserved</a:t>
              </a:r>
              <a:endParaRPr lang="en-US" sz="750" dirty="0"/>
            </a:p>
          </p:txBody>
        </p:sp>
      </p:grpSp>
    </p:spTree>
    <p:extLst>
      <p:ext uri="{BB962C8B-B14F-4D97-AF65-F5344CB8AC3E}">
        <p14:creationId xmlns:p14="http://schemas.microsoft.com/office/powerpoint/2010/main" val="420952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3" orient="horz" pos="2412" userDrawn="1">
          <p15:clr>
            <a:srgbClr val="FBAE40"/>
          </p15:clr>
        </p15:guide>
        <p15:guide id="4" orient="horz" pos="936" userDrawn="1">
          <p15:clr>
            <a:srgbClr val="FBAE40"/>
          </p15:clr>
        </p15:guide>
        <p15:guide id="5" orient="horz" pos="124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line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2AAFE610-1806-4F41-9644-3EA838F17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9143709" cy="400089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3832888" cy="1303052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4 lines This is the second This is the third This is the fourth</a:t>
            </a:r>
            <a:r>
              <a:rPr lang="es-ES" dirty="0" smtClean="0"/>
              <a:t>.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1785938"/>
            <a:ext cx="4220900" cy="2057400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r>
              <a:rPr lang="en-US" dirty="0" smtClean="0"/>
              <a:t>Subtitle or text up to 7 lines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1" name="Marcador de posición de imagen 3">
            <a:extLst>
              <a:ext uri="{FF2B5EF4-FFF2-40B4-BE49-F238E27FC236}">
                <a16:creationId xmlns:a16="http://schemas.microsoft.com/office/drawing/2014/main" xmlns="" id="{4E46D439-6AEE-47FA-9815-6CEE3FF487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0600" y="342900"/>
            <a:ext cx="4356753" cy="3657995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xmlns="" id="{3135E8F4-5228-4397-8B5B-C97E19BD51FA}"/>
              </a:ext>
            </a:extLst>
          </p:cNvPr>
          <p:cNvGrpSpPr/>
          <p:nvPr userDrawn="1"/>
        </p:nvGrpSpPr>
        <p:grpSpPr>
          <a:xfrm>
            <a:off x="280040" y="4300537"/>
            <a:ext cx="8603405" cy="525826"/>
            <a:chOff x="746774" y="12165400"/>
            <a:chExt cx="22942414" cy="1402202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xmlns="" id="{A444AAB5-4E91-4F14-BEDB-1D2B781C0A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0287768" y="12165400"/>
              <a:ext cx="3401420" cy="1402202"/>
            </a:xfrm>
            <a:prstGeom prst="rect">
              <a:avLst/>
            </a:prstGeom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xmlns="" id="{7CAEAB61-AD58-48E8-BA75-246BB9C6CF03}"/>
                </a:ext>
              </a:extLst>
            </p:cNvPr>
            <p:cNvSpPr txBox="1"/>
            <p:nvPr userDrawn="1"/>
          </p:nvSpPr>
          <p:spPr>
            <a:xfrm>
              <a:off x="746774" y="13042352"/>
              <a:ext cx="7326312" cy="469902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>
                <a:defRPr sz="2000">
                  <a:solidFill>
                    <a:srgbClr val="DF0024"/>
                  </a:solidFill>
                  <a:cs typeface="Verdana"/>
                </a:defRPr>
              </a:lvl1pPr>
            </a:lstStyle>
            <a:p>
              <a:pPr lvl="0"/>
              <a:r>
                <a:rPr lang="es-ES" sz="750" dirty="0"/>
                <a:t>© GMV </a:t>
              </a:r>
              <a:r>
                <a:rPr lang="es-ES" sz="750" dirty="0" err="1"/>
                <a:t>Property</a:t>
              </a:r>
              <a:r>
                <a:rPr lang="es-ES" sz="750" dirty="0"/>
                <a:t> </a:t>
              </a:r>
              <a:r>
                <a:rPr lang="mr-IN" sz="750" dirty="0" smtClean="0"/>
                <a:t>–</a:t>
              </a:r>
              <a:r>
                <a:rPr lang="es-ES" sz="750" dirty="0" smtClean="0"/>
                <a:t> </a:t>
              </a:r>
              <a:r>
                <a:rPr lang="en-US" sz="750" dirty="0" smtClean="0"/>
                <a:t>2021 </a:t>
              </a:r>
              <a:r>
                <a:rPr lang="es-ES" sz="750" dirty="0" smtClean="0"/>
                <a:t>- </a:t>
              </a:r>
              <a:r>
                <a:rPr lang="es-ES" sz="750" dirty="0" err="1"/>
                <a:t>All</a:t>
              </a:r>
              <a:r>
                <a:rPr lang="es-ES" sz="750" dirty="0"/>
                <a:t> </a:t>
              </a:r>
              <a:r>
                <a:rPr lang="es-ES" sz="750" dirty="0" err="1"/>
                <a:t>rights</a:t>
              </a:r>
              <a:r>
                <a:rPr lang="es-ES" sz="750" dirty="0"/>
                <a:t> </a:t>
              </a:r>
              <a:r>
                <a:rPr lang="es-ES" sz="750" dirty="0" err="1"/>
                <a:t>reserved</a:t>
              </a:r>
              <a:endParaRPr lang="en-US" sz="75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942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3" orient="horz" pos="2412" userDrawn="1">
          <p15:clr>
            <a:srgbClr val="FBAE40"/>
          </p15:clr>
        </p15:guide>
        <p15:guide id="4" orient="horz" pos="936" userDrawn="1">
          <p15:clr>
            <a:srgbClr val="FBAE40"/>
          </p15:clr>
        </p15:guide>
        <p15:guide id="5" orient="horz" pos="124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GMV_PPT_PORTADILLA_150.jpg">
            <a:extLst>
              <a:ext uri="{FF2B5EF4-FFF2-40B4-BE49-F238E27FC236}">
                <a16:creationId xmlns:a16="http://schemas.microsoft.com/office/drawing/2014/main" xmlns="" id="{5C3404E9-DA1A-4A69-BB1A-E1A9E61BD3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1"/>
            <a:ext cx="9148390" cy="514664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8578189" cy="274746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err="1" smtClean="0"/>
              <a:t>Title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1496904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xmlns="" id="{8DE6FB3D-0272-4232-91D5-D09664F930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19" y="1980828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xmlns="" id="{791C46A8-81D0-49E9-9E6D-25F192F13E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6219" y="2464752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xmlns="" id="{BCB6F458-B388-4053-9BEF-783D69BC0F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6219" y="2948676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xmlns="" id="{3A270A2A-16DD-47C6-9888-7A1D01265B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1496904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xmlns="" id="{E600B920-0896-4B7D-8D93-B85974A5F2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00400" y="1980828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xmlns="" id="{98D8A34D-BB4B-44E4-8602-89E04E9E42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00400" y="2464752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Marcador de texto 8">
            <a:extLst>
              <a:ext uri="{FF2B5EF4-FFF2-40B4-BE49-F238E27FC236}">
                <a16:creationId xmlns:a16="http://schemas.microsoft.com/office/drawing/2014/main" xmlns="" id="{61D1E4C1-5108-43AD-97CD-D16BB5666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00400" y="2948676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2" name="Marcador de texto 8">
            <a:extLst>
              <a:ext uri="{FF2B5EF4-FFF2-40B4-BE49-F238E27FC236}">
                <a16:creationId xmlns:a16="http://schemas.microsoft.com/office/drawing/2014/main" xmlns="" id="{386F7A06-8FB3-41EC-8806-0C426924DA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6789" y="1494612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Marcador de texto 8">
            <a:extLst>
              <a:ext uri="{FF2B5EF4-FFF2-40B4-BE49-F238E27FC236}">
                <a16:creationId xmlns:a16="http://schemas.microsoft.com/office/drawing/2014/main" xmlns="" id="{AF55111D-F418-48CB-8CAD-1AECEEA3E7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6789" y="1978536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Marcador de texto 8">
            <a:extLst>
              <a:ext uri="{FF2B5EF4-FFF2-40B4-BE49-F238E27FC236}">
                <a16:creationId xmlns:a16="http://schemas.microsoft.com/office/drawing/2014/main" xmlns="" id="{07360FB9-EB78-488E-B09B-40CBC715D6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6789" y="2462460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5" name="Marcador de texto 8">
            <a:extLst>
              <a:ext uri="{FF2B5EF4-FFF2-40B4-BE49-F238E27FC236}">
                <a16:creationId xmlns:a16="http://schemas.microsoft.com/office/drawing/2014/main" xmlns="" id="{D596EF08-DA80-4108-AC64-B71B1E7226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16789" y="2946384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Pie Copyright">
            <a:extLst>
              <a:ext uri="{FF2B5EF4-FFF2-40B4-BE49-F238E27FC236}">
                <a16:creationId xmlns:a16="http://schemas.microsoft.com/office/drawing/2014/main" xmlns="" id="{DE765899-75A9-4D33-9EBD-3B82FAB5ADC0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>
                <a:solidFill>
                  <a:schemeClr val="bg1"/>
                </a:solidFill>
              </a:rPr>
              <a:t>© GMV </a:t>
            </a:r>
            <a:r>
              <a:rPr lang="es-ES" sz="750" dirty="0" err="1">
                <a:solidFill>
                  <a:schemeClr val="bg1"/>
                </a:solidFill>
              </a:rPr>
              <a:t>Property</a:t>
            </a:r>
            <a:r>
              <a:rPr lang="es-ES" sz="750" dirty="0">
                <a:solidFill>
                  <a:schemeClr val="bg1"/>
                </a:solidFill>
              </a:rPr>
              <a:t> </a:t>
            </a:r>
            <a:r>
              <a:rPr lang="mr-IN" sz="750" dirty="0">
                <a:solidFill>
                  <a:schemeClr val="bg1"/>
                </a:solidFill>
              </a:rPr>
              <a:t>–</a:t>
            </a:r>
            <a:r>
              <a:rPr lang="es-ES" sz="750" dirty="0">
                <a:solidFill>
                  <a:schemeClr val="bg1"/>
                </a:solidFill>
              </a:rPr>
              <a:t> </a:t>
            </a:r>
            <a:r>
              <a:rPr lang="es-ES" sz="750" dirty="0" smtClean="0">
                <a:solidFill>
                  <a:schemeClr val="bg1"/>
                </a:solidFill>
              </a:rPr>
              <a:t>2021 - </a:t>
            </a:r>
            <a:r>
              <a:rPr lang="es-ES" sz="750" dirty="0" err="1">
                <a:solidFill>
                  <a:schemeClr val="bg1"/>
                </a:solidFill>
              </a:rPr>
              <a:t>All</a:t>
            </a:r>
            <a:r>
              <a:rPr lang="es-ES" sz="750" dirty="0">
                <a:solidFill>
                  <a:schemeClr val="bg1"/>
                </a:solidFill>
              </a:rPr>
              <a:t> </a:t>
            </a:r>
            <a:r>
              <a:rPr lang="es-ES" sz="750" dirty="0" err="1">
                <a:solidFill>
                  <a:schemeClr val="bg1"/>
                </a:solidFill>
              </a:rPr>
              <a:t>rights</a:t>
            </a:r>
            <a:r>
              <a:rPr lang="es-ES" sz="750" dirty="0">
                <a:solidFill>
                  <a:schemeClr val="bg1"/>
                </a:solidFill>
              </a:rPr>
              <a:t> </a:t>
            </a:r>
            <a:r>
              <a:rPr lang="es-ES" sz="750" dirty="0" err="1">
                <a:solidFill>
                  <a:schemeClr val="bg1"/>
                </a:solidFill>
              </a:rPr>
              <a:t>reserved</a:t>
            </a:r>
            <a:endParaRPr lang="en-US" sz="750" dirty="0">
              <a:solidFill>
                <a:schemeClr val="bg1"/>
              </a:solidFill>
            </a:endParaRPr>
          </a:p>
        </p:txBody>
      </p:sp>
      <p:sp>
        <p:nvSpPr>
          <p:cNvPr id="28" name="Marcador N Diapo">
            <a:extLst>
              <a:ext uri="{FF2B5EF4-FFF2-40B4-BE49-F238E27FC236}">
                <a16:creationId xmlns:a16="http://schemas.microsoft.com/office/drawing/2014/main" xmlns="" id="{43C7E785-8261-4DFF-BC3D-54E1FD51F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chemeClr val="bg1"/>
                </a:solidFill>
                <a:cs typeface="Verdana"/>
              </a:defRPr>
            </a:lvl1pPr>
          </a:lstStyle>
          <a:p>
            <a:r>
              <a:rPr lang="en-US" dirty="0" smtClean="0"/>
              <a:t>P</a:t>
            </a:r>
            <a:r>
              <a:rPr lang="es-ES" dirty="0" err="1" smtClean="0"/>
              <a:t>age</a:t>
            </a:r>
            <a:r>
              <a:rPr lang="en-US" dirty="0" smtClean="0"/>
              <a:t>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pic>
        <p:nvPicPr>
          <p:cNvPr id="26" name="Imagen 2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61086" y="4895297"/>
            <a:ext cx="397164" cy="16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7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3" orient="horz" pos="1062" userDrawn="1">
          <p15:clr>
            <a:srgbClr val="C35EA4"/>
          </p15:clr>
        </p15:guide>
        <p15:guide id="4" orient="horz" pos="1368" userDrawn="1">
          <p15:clr>
            <a:srgbClr val="C35EA4"/>
          </p15:clr>
        </p15:guide>
        <p15:guide id="5" orient="horz" pos="1674" userDrawn="1">
          <p15:clr>
            <a:srgbClr val="C35EA4"/>
          </p15:clr>
        </p15:guide>
        <p15:guide id="6" orient="horz" pos="1980" userDrawn="1">
          <p15:clr>
            <a:srgbClr val="C35E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_2">
    <p:bg>
      <p:bgPr>
        <a:solidFill>
          <a:srgbClr val="8600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8578189" cy="274746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err="1" smtClean="0"/>
              <a:t>Title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1496904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xmlns="" id="{8DE6FB3D-0272-4232-91D5-D09664F930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19" y="1980828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xmlns="" id="{791C46A8-81D0-49E9-9E6D-25F192F13E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6219" y="2464752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xmlns="" id="{BCB6F458-B388-4053-9BEF-783D69BC0F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6219" y="2948676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xmlns="" id="{3A270A2A-16DD-47C6-9888-7A1D01265B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1496904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xmlns="" id="{E600B920-0896-4B7D-8D93-B85974A5F2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00400" y="1980828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xmlns="" id="{98D8A34D-BB4B-44E4-8602-89E04E9E42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00400" y="2464752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Marcador de texto 8">
            <a:extLst>
              <a:ext uri="{FF2B5EF4-FFF2-40B4-BE49-F238E27FC236}">
                <a16:creationId xmlns:a16="http://schemas.microsoft.com/office/drawing/2014/main" xmlns="" id="{61D1E4C1-5108-43AD-97CD-D16BB5666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00400" y="2948676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2" name="Marcador de texto 8">
            <a:extLst>
              <a:ext uri="{FF2B5EF4-FFF2-40B4-BE49-F238E27FC236}">
                <a16:creationId xmlns:a16="http://schemas.microsoft.com/office/drawing/2014/main" xmlns="" id="{386F7A06-8FB3-41EC-8806-0C426924DA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6789" y="1494612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Marcador de texto 8">
            <a:extLst>
              <a:ext uri="{FF2B5EF4-FFF2-40B4-BE49-F238E27FC236}">
                <a16:creationId xmlns:a16="http://schemas.microsoft.com/office/drawing/2014/main" xmlns="" id="{AF55111D-F418-48CB-8CAD-1AECEEA3E7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6789" y="1978536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Marcador de texto 8">
            <a:extLst>
              <a:ext uri="{FF2B5EF4-FFF2-40B4-BE49-F238E27FC236}">
                <a16:creationId xmlns:a16="http://schemas.microsoft.com/office/drawing/2014/main" xmlns="" id="{07360FB9-EB78-488E-B09B-40CBC715D6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16789" y="2462460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5" name="Marcador de texto 8">
            <a:extLst>
              <a:ext uri="{FF2B5EF4-FFF2-40B4-BE49-F238E27FC236}">
                <a16:creationId xmlns:a16="http://schemas.microsoft.com/office/drawing/2014/main" xmlns="" id="{D596EF08-DA80-4108-AC64-B71B1E7226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16789" y="2946384"/>
            <a:ext cx="2752731" cy="274746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dirty="0" smtClean="0"/>
              <a:t>Text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6" name="Pie Copyright">
            <a:extLst>
              <a:ext uri="{FF2B5EF4-FFF2-40B4-BE49-F238E27FC236}">
                <a16:creationId xmlns:a16="http://schemas.microsoft.com/office/drawing/2014/main" xmlns="" id="{F1158FFF-3FC7-4B14-AAD7-7345D17B2867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>
                <a:solidFill>
                  <a:schemeClr val="bg1"/>
                </a:solidFill>
              </a:rPr>
              <a:t>© GMV </a:t>
            </a:r>
            <a:r>
              <a:rPr lang="es-ES" sz="750" dirty="0" err="1">
                <a:solidFill>
                  <a:schemeClr val="bg1"/>
                </a:solidFill>
              </a:rPr>
              <a:t>Property</a:t>
            </a:r>
            <a:r>
              <a:rPr lang="es-ES" sz="750" dirty="0">
                <a:solidFill>
                  <a:schemeClr val="bg1"/>
                </a:solidFill>
              </a:rPr>
              <a:t> </a:t>
            </a:r>
            <a:r>
              <a:rPr lang="mr-IN" sz="750" dirty="0">
                <a:solidFill>
                  <a:schemeClr val="bg1"/>
                </a:solidFill>
              </a:rPr>
              <a:t>–</a:t>
            </a:r>
            <a:r>
              <a:rPr lang="es-ES" sz="750" dirty="0">
                <a:solidFill>
                  <a:schemeClr val="bg1"/>
                </a:solidFill>
              </a:rPr>
              <a:t> </a:t>
            </a:r>
            <a:r>
              <a:rPr lang="es-ES" sz="750" dirty="0" smtClean="0">
                <a:solidFill>
                  <a:schemeClr val="bg1"/>
                </a:solidFill>
              </a:rPr>
              <a:t>2021</a:t>
            </a:r>
            <a:r>
              <a:rPr lang="es-ES" sz="750" baseline="0" dirty="0" smtClean="0">
                <a:solidFill>
                  <a:schemeClr val="bg1"/>
                </a:solidFill>
              </a:rPr>
              <a:t> </a:t>
            </a:r>
            <a:r>
              <a:rPr lang="es-ES" sz="750" dirty="0" smtClean="0">
                <a:solidFill>
                  <a:schemeClr val="bg1"/>
                </a:solidFill>
              </a:rPr>
              <a:t>- </a:t>
            </a:r>
            <a:r>
              <a:rPr lang="es-ES" sz="750" dirty="0" err="1">
                <a:solidFill>
                  <a:schemeClr val="bg1"/>
                </a:solidFill>
              </a:rPr>
              <a:t>All</a:t>
            </a:r>
            <a:r>
              <a:rPr lang="es-ES" sz="750" dirty="0">
                <a:solidFill>
                  <a:schemeClr val="bg1"/>
                </a:solidFill>
              </a:rPr>
              <a:t> </a:t>
            </a:r>
            <a:r>
              <a:rPr lang="es-ES" sz="750" dirty="0" err="1">
                <a:solidFill>
                  <a:schemeClr val="bg1"/>
                </a:solidFill>
              </a:rPr>
              <a:t>rights</a:t>
            </a:r>
            <a:r>
              <a:rPr lang="es-ES" sz="750" dirty="0">
                <a:solidFill>
                  <a:schemeClr val="bg1"/>
                </a:solidFill>
              </a:rPr>
              <a:t> </a:t>
            </a:r>
            <a:r>
              <a:rPr lang="es-ES" sz="750" dirty="0" err="1">
                <a:solidFill>
                  <a:schemeClr val="bg1"/>
                </a:solidFill>
              </a:rPr>
              <a:t>reserved</a:t>
            </a:r>
            <a:endParaRPr lang="en-US" sz="750" dirty="0">
              <a:solidFill>
                <a:schemeClr val="bg1"/>
              </a:solidFill>
            </a:endParaRPr>
          </a:p>
        </p:txBody>
      </p:sp>
      <p:sp>
        <p:nvSpPr>
          <p:cNvPr id="27" name="Marcador N Diapo">
            <a:extLst>
              <a:ext uri="{FF2B5EF4-FFF2-40B4-BE49-F238E27FC236}">
                <a16:creationId xmlns:a16="http://schemas.microsoft.com/office/drawing/2014/main" xmlns="" id="{1E559AD0-7599-4F86-92B6-18FEEF8DAE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chemeClr val="bg1"/>
                </a:solidFill>
                <a:cs typeface="Verdana"/>
              </a:defRPr>
            </a:lvl1pPr>
          </a:lstStyle>
          <a:p>
            <a:r>
              <a:rPr lang="es-ES" dirty="0" smtClean="0"/>
              <a:t>Page.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pic>
        <p:nvPicPr>
          <p:cNvPr id="29" name="Imagen 2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61086" y="4895297"/>
            <a:ext cx="397164" cy="16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4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3" orient="horz" pos="1062" userDrawn="1">
          <p15:clr>
            <a:srgbClr val="C35EA4"/>
          </p15:clr>
        </p15:guide>
        <p15:guide id="4" orient="horz" pos="1368" userDrawn="1">
          <p15:clr>
            <a:srgbClr val="C35EA4"/>
          </p15:clr>
        </p15:guide>
        <p15:guide id="5" orient="horz" pos="1674" userDrawn="1">
          <p15:clr>
            <a:srgbClr val="C35EA4"/>
          </p15:clr>
        </p15:guide>
        <p15:guide id="6" orient="horz" pos="1980" userDrawn="1">
          <p15:clr>
            <a:srgbClr val="C35E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079" y="1184564"/>
            <a:ext cx="4220900" cy="257175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>
                <a:solidFill>
                  <a:srgbClr val="860001"/>
                </a:solidFill>
              </a:defRPr>
            </a:lvl1pPr>
          </a:lstStyle>
          <a:p>
            <a:pPr lvl="0"/>
            <a:r>
              <a:rPr lang="es-ES"/>
              <a:t>Subtítulo de 1 línea</a:t>
            </a:r>
            <a:endParaRPr lang="en-US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xmlns="" id="{00E5776C-8F83-4FA0-9071-D2D490A20A6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57725" y="342900"/>
            <a:ext cx="4509000" cy="4457700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sp>
        <p:nvSpPr>
          <p:cNvPr id="12" name="Pie Copyright">
            <a:extLst>
              <a:ext uri="{FF2B5EF4-FFF2-40B4-BE49-F238E27FC236}">
                <a16:creationId xmlns:a16="http://schemas.microsoft.com/office/drawing/2014/main" xmlns="" id="{D4228BAA-771D-4509-A911-7DA521647789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>
                <a:solidFill>
                  <a:srgbClr val="DF0024"/>
                </a:solidFill>
              </a:rPr>
              <a:t>© </a:t>
            </a:r>
            <a:r>
              <a:rPr lang="es-ES" sz="750" dirty="0" smtClean="0">
                <a:solidFill>
                  <a:srgbClr val="DF0024"/>
                </a:solidFill>
              </a:rPr>
              <a:t>GMV,</a:t>
            </a:r>
            <a:r>
              <a:rPr lang="es-ES" sz="750" baseline="0" dirty="0" smtClean="0">
                <a:solidFill>
                  <a:srgbClr val="DF0024"/>
                </a:solidFill>
              </a:rPr>
              <a:t> </a:t>
            </a:r>
            <a:r>
              <a:rPr lang="es-ES" sz="750" baseline="0" dirty="0" err="1" smtClean="0">
                <a:solidFill>
                  <a:srgbClr val="DF0024"/>
                </a:solidFill>
              </a:rPr>
              <a:t>a</a:t>
            </a:r>
            <a:r>
              <a:rPr lang="es-ES" sz="750" dirty="0" err="1" smtClean="0">
                <a:solidFill>
                  <a:srgbClr val="DF0024"/>
                </a:solidFill>
              </a:rPr>
              <a:t>ll</a:t>
            </a:r>
            <a:r>
              <a:rPr lang="es-ES" sz="750" dirty="0" smtClean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rights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reserved</a:t>
            </a:r>
            <a:endParaRPr lang="en-US" sz="750" dirty="0">
              <a:solidFill>
                <a:srgbClr val="DF0024"/>
              </a:solidFill>
            </a:endParaRPr>
          </a:p>
        </p:txBody>
      </p:sp>
      <p:sp>
        <p:nvSpPr>
          <p:cNvPr id="13" name="Marcador N Diapo">
            <a:extLst>
              <a:ext uri="{FF2B5EF4-FFF2-40B4-BE49-F238E27FC236}">
                <a16:creationId xmlns:a16="http://schemas.microsoft.com/office/drawing/2014/main" xmlns="" id="{FF5440A5-7C97-44F1-8571-25C5F72BD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rgbClr val="DF0024"/>
                </a:solidFill>
                <a:cs typeface="Verdana"/>
              </a:defRPr>
            </a:lvl1pPr>
          </a:lstStyle>
          <a:p>
            <a:r>
              <a:rPr lang="en-US" dirty="0" smtClean="0"/>
              <a:t>P</a:t>
            </a:r>
            <a:r>
              <a:rPr lang="es-ES" dirty="0" err="1" smtClean="0"/>
              <a:t>age</a:t>
            </a:r>
            <a:r>
              <a:rPr lang="en-US" dirty="0" smtClean="0"/>
              <a:t>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pic>
        <p:nvPicPr>
          <p:cNvPr id="14" name="Logo en blanco" hidden="1">
            <a:extLst>
              <a:ext uri="{FF2B5EF4-FFF2-40B4-BE49-F238E27FC236}">
                <a16:creationId xmlns:a16="http://schemas.microsoft.com/office/drawing/2014/main" xmlns="" id="{D6AA130D-8851-42DC-8E59-EABEAF6F78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7694" y="4895323"/>
            <a:ext cx="399998" cy="16531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A9283826-77CC-4BC6-94B8-880CE77B32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800" y="329330"/>
            <a:ext cx="4239179" cy="67079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>
                <a:solidFill>
                  <a:srgbClr val="D10021"/>
                </a:solidFill>
              </a:defRPr>
            </a:lvl1pPr>
          </a:lstStyle>
          <a:p>
            <a:pPr lvl="0"/>
            <a:r>
              <a:rPr lang="es-ES" dirty="0" smtClean="0"/>
              <a:t>2 line </a:t>
            </a:r>
            <a:r>
              <a:rPr lang="es-ES" dirty="0" err="1" smtClean="0"/>
              <a:t>title</a:t>
            </a:r>
            <a:r>
              <a:rPr lang="es-ES" dirty="0" smtClean="0"/>
              <a:t>.</a:t>
            </a:r>
            <a:r>
              <a:rPr lang="es-ES" dirty="0"/>
              <a:t/>
            </a:r>
            <a:br>
              <a:rPr lang="es-ES" dirty="0"/>
            </a:b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second</a:t>
            </a:r>
            <a:endParaRPr lang="en-US" dirty="0"/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xmlns="" id="{423D9EE5-D63B-4A65-B1DB-13ED1AFBCE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750" y="1686150"/>
            <a:ext cx="4220100" cy="3114450"/>
          </a:xfrm>
        </p:spPr>
        <p:txBody>
          <a:bodyPr/>
          <a:lstStyle>
            <a:lvl1pPr>
              <a:spcBef>
                <a:spcPts val="9"/>
              </a:spcBef>
              <a:defRPr sz="1350" b="1"/>
            </a:lvl1pPr>
            <a:lvl2pPr>
              <a:defRPr sz="1350" b="0">
                <a:solidFill>
                  <a:srgbClr val="666666"/>
                </a:solidFill>
              </a:defRPr>
            </a:lvl2pPr>
            <a:lvl3pPr marL="135000" indent="-135000">
              <a:buFont typeface="Arial" panose="020B0604020202020204" pitchFamily="34" charset="0"/>
              <a:buChar char="•"/>
              <a:defRPr/>
            </a:lvl3pPr>
            <a:lvl4pPr marL="135000" indent="-135000">
              <a:spcBef>
                <a:spcPts val="324"/>
              </a:spcBef>
              <a:buClr>
                <a:srgbClr val="666666"/>
              </a:buClr>
              <a:buFont typeface="Verdana" panose="020B0604030504040204" pitchFamily="34" charset="0"/>
              <a:buChar char="_"/>
              <a:defRPr b="0"/>
            </a:lvl4pPr>
            <a:lvl5pPr marL="135000" indent="-135000">
              <a:spcBef>
                <a:spcPts val="324"/>
              </a:spcBef>
              <a:buFont typeface="Verdana" panose="020B0604030504040204" pitchFamily="34" charset="0"/>
              <a:buChar char=" "/>
              <a:defRPr/>
            </a:lvl5pPr>
          </a:lstStyle>
          <a:p>
            <a:pPr lvl="0"/>
            <a:r>
              <a:rPr lang="es-ES"/>
              <a:t>Texto primer nivel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3560" y="4892004"/>
            <a:ext cx="408259" cy="1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5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4" orient="horz" pos="117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_Various form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079" y="1184564"/>
            <a:ext cx="4220900" cy="257175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>
                <a:solidFill>
                  <a:srgbClr val="860001"/>
                </a:solidFill>
              </a:defRPr>
            </a:lvl1pPr>
          </a:lstStyle>
          <a:p>
            <a:pPr lvl="0"/>
            <a:r>
              <a:rPr lang="es-ES"/>
              <a:t>Subtítulo de 1 línea</a:t>
            </a:r>
            <a:endParaRPr lang="en-US"/>
          </a:p>
        </p:txBody>
      </p:sp>
      <p:sp>
        <p:nvSpPr>
          <p:cNvPr id="12" name="Pie Copyright">
            <a:extLst>
              <a:ext uri="{FF2B5EF4-FFF2-40B4-BE49-F238E27FC236}">
                <a16:creationId xmlns:a16="http://schemas.microsoft.com/office/drawing/2014/main" xmlns="" id="{D4228BAA-771D-4509-A911-7DA521647789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>
                <a:solidFill>
                  <a:srgbClr val="DF0024"/>
                </a:solidFill>
              </a:rPr>
              <a:t>© GMV </a:t>
            </a:r>
            <a:r>
              <a:rPr lang="es-ES" sz="750" dirty="0" err="1">
                <a:solidFill>
                  <a:srgbClr val="DF0024"/>
                </a:solidFill>
              </a:rPr>
              <a:t>Property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mr-IN" sz="750" dirty="0">
                <a:solidFill>
                  <a:srgbClr val="DF0024"/>
                </a:solidFill>
              </a:rPr>
              <a:t>–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n-US" sz="750" dirty="0" smtClean="0"/>
              <a:t>2021 </a:t>
            </a:r>
            <a:r>
              <a:rPr lang="es-ES" sz="750" dirty="0" smtClean="0">
                <a:solidFill>
                  <a:srgbClr val="DF0024"/>
                </a:solidFill>
              </a:rPr>
              <a:t>- </a:t>
            </a:r>
            <a:r>
              <a:rPr lang="es-ES" sz="750" dirty="0" err="1">
                <a:solidFill>
                  <a:srgbClr val="DF0024"/>
                </a:solidFill>
              </a:rPr>
              <a:t>All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rights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reserved</a:t>
            </a:r>
            <a:endParaRPr lang="en-US" sz="750" dirty="0">
              <a:solidFill>
                <a:srgbClr val="DF0024"/>
              </a:solidFill>
            </a:endParaRPr>
          </a:p>
        </p:txBody>
      </p:sp>
      <p:sp>
        <p:nvSpPr>
          <p:cNvPr id="13" name="Marcador N Diapo">
            <a:extLst>
              <a:ext uri="{FF2B5EF4-FFF2-40B4-BE49-F238E27FC236}">
                <a16:creationId xmlns:a16="http://schemas.microsoft.com/office/drawing/2014/main" xmlns="" id="{FF5440A5-7C97-44F1-8571-25C5F72BD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rgbClr val="DF0024"/>
                </a:solidFill>
                <a:cs typeface="Verdana"/>
              </a:defRPr>
            </a:lvl1pPr>
          </a:lstStyle>
          <a:p>
            <a:r>
              <a:rPr lang="en-US" dirty="0" smtClean="0"/>
              <a:t>P</a:t>
            </a:r>
            <a:r>
              <a:rPr lang="es-ES" dirty="0" err="1" smtClean="0"/>
              <a:t>age</a:t>
            </a:r>
            <a:r>
              <a:rPr lang="en-US" dirty="0" smtClean="0"/>
              <a:t>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pic>
        <p:nvPicPr>
          <p:cNvPr id="14" name="Logo en blanco" hidden="1">
            <a:extLst>
              <a:ext uri="{FF2B5EF4-FFF2-40B4-BE49-F238E27FC236}">
                <a16:creationId xmlns:a16="http://schemas.microsoft.com/office/drawing/2014/main" xmlns="" id="{D6AA130D-8851-42DC-8E59-EABEAF6F78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7694" y="4895323"/>
            <a:ext cx="399998" cy="16531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A9283826-77CC-4BC6-94B8-880CE77B32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800" y="329330"/>
            <a:ext cx="4239179" cy="67079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>
                <a:solidFill>
                  <a:srgbClr val="D10021"/>
                </a:solidFill>
              </a:defRPr>
            </a:lvl1pPr>
          </a:lstStyle>
          <a:p>
            <a:pPr lvl="0"/>
            <a:r>
              <a:rPr lang="es-ES"/>
              <a:t>Título de 2 líneas.</a:t>
            </a:r>
            <a:br>
              <a:rPr lang="es-ES"/>
            </a:br>
            <a:r>
              <a:rPr lang="es-ES"/>
              <a:t>Esta es la segunda</a:t>
            </a:r>
            <a:endParaRPr lang="en-US"/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xmlns="" id="{423D9EE5-D63B-4A65-B1DB-13ED1AFBCE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54166" y="657225"/>
            <a:ext cx="4220100" cy="784514"/>
          </a:xfrm>
        </p:spPr>
        <p:txBody>
          <a:bodyPr/>
          <a:lstStyle>
            <a:lvl1pPr>
              <a:spcBef>
                <a:spcPts val="9"/>
              </a:spcBef>
              <a:defRPr sz="1350" b="1"/>
            </a:lvl1pPr>
            <a:lvl2pPr>
              <a:defRPr sz="1350" b="0">
                <a:solidFill>
                  <a:srgbClr val="666666"/>
                </a:solidFill>
              </a:defRPr>
            </a:lvl2pPr>
            <a:lvl3pPr marL="135000" indent="-135000">
              <a:buFont typeface="Arial" panose="020B0604020202020204" pitchFamily="34" charset="0"/>
              <a:buChar char="•"/>
              <a:defRPr/>
            </a:lvl3pPr>
            <a:lvl4pPr marL="135000" indent="-135000">
              <a:spcBef>
                <a:spcPts val="324"/>
              </a:spcBef>
              <a:buClr>
                <a:srgbClr val="666666"/>
              </a:buClr>
              <a:buFont typeface="Verdana" panose="020B0604030504040204" pitchFamily="34" charset="0"/>
              <a:buChar char="_"/>
              <a:defRPr b="0"/>
            </a:lvl4pPr>
            <a:lvl5pPr marL="135000" indent="-135000">
              <a:spcBef>
                <a:spcPts val="324"/>
              </a:spcBef>
              <a:buFont typeface="Verdana" panose="020B0604030504040204" pitchFamily="34" charset="0"/>
              <a:buChar char=" "/>
              <a:defRPr/>
            </a:lvl5pPr>
          </a:lstStyle>
          <a:p>
            <a:pPr lvl="0"/>
            <a:r>
              <a:rPr lang="es-ES"/>
              <a:t>Texto primer nivel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A70E150-6A18-48FF-981C-99DF048CDE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97646" y="1857375"/>
            <a:ext cx="2743200" cy="2743200"/>
          </a:xfrm>
        </p:spPr>
        <p:txBody>
          <a:bodyPr anchor="t" anchorCtr="1"/>
          <a:lstStyle>
            <a:lvl1pPr algn="ctr">
              <a:spcBef>
                <a:spcPts val="0"/>
              </a:spcBef>
              <a:defRPr>
                <a:solidFill>
                  <a:srgbClr val="DF0024"/>
                </a:solidFill>
                <a:latin typeface="+mj-lt"/>
              </a:defRPr>
            </a:lvl1pPr>
            <a:lvl2pPr algn="ctr">
              <a:spcBef>
                <a:spcPts val="675"/>
              </a:spcBef>
              <a:spcAft>
                <a:spcPts val="675"/>
              </a:spcAft>
              <a:defRPr sz="2400" b="0">
                <a:solidFill>
                  <a:srgbClr val="DF0024"/>
                </a:solidFill>
              </a:defRPr>
            </a:lvl2pPr>
            <a:lvl3pPr algn="ctr">
              <a:spcBef>
                <a:spcPts val="0"/>
              </a:spcBef>
              <a:defRPr>
                <a:solidFill>
                  <a:srgbClr val="DF0024"/>
                </a:solidFill>
              </a:defRPr>
            </a:lvl3pPr>
            <a:lvl4pPr>
              <a:defRPr>
                <a:solidFill>
                  <a:srgbClr val="DF0024"/>
                </a:solidFill>
              </a:defRPr>
            </a:lvl4pPr>
            <a:lvl5pPr>
              <a:defRPr>
                <a:solidFill>
                  <a:srgbClr val="DF0024"/>
                </a:solidFill>
              </a:defRPr>
            </a:lvl5pPr>
          </a:lstStyle>
          <a:p>
            <a:pPr lvl="0"/>
            <a:r>
              <a:rPr lang="es-ES"/>
              <a:t>Título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Varias líneas de texto</a:t>
            </a:r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xmlns="" id="{B50A1449-1716-4549-A1BA-4EA29662D3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0800" y="1857375"/>
            <a:ext cx="2743200" cy="2743200"/>
          </a:xfrm>
        </p:spPr>
        <p:txBody>
          <a:bodyPr anchor="t" anchorCtr="1"/>
          <a:lstStyle>
            <a:lvl1pPr algn="ctr">
              <a:spcBef>
                <a:spcPts val="0"/>
              </a:spcBef>
              <a:defRPr>
                <a:solidFill>
                  <a:srgbClr val="DF0024"/>
                </a:solidFill>
                <a:latin typeface="+mj-lt"/>
              </a:defRPr>
            </a:lvl1pPr>
            <a:lvl2pPr algn="ctr">
              <a:spcBef>
                <a:spcPts val="675"/>
              </a:spcBef>
              <a:spcAft>
                <a:spcPts val="675"/>
              </a:spcAft>
              <a:defRPr sz="2400" b="0">
                <a:solidFill>
                  <a:srgbClr val="DF0024"/>
                </a:solidFill>
              </a:defRPr>
            </a:lvl2pPr>
            <a:lvl3pPr algn="ctr">
              <a:spcBef>
                <a:spcPts val="0"/>
              </a:spcBef>
              <a:defRPr>
                <a:solidFill>
                  <a:srgbClr val="DF0024"/>
                </a:solidFill>
              </a:defRPr>
            </a:lvl3pPr>
            <a:lvl4pPr>
              <a:defRPr>
                <a:solidFill>
                  <a:srgbClr val="DF0024"/>
                </a:solidFill>
              </a:defRPr>
            </a:lvl4pPr>
            <a:lvl5pPr>
              <a:defRPr>
                <a:solidFill>
                  <a:srgbClr val="DF0024"/>
                </a:solidFill>
              </a:defRPr>
            </a:lvl5pPr>
          </a:lstStyle>
          <a:p>
            <a:pPr lvl="0"/>
            <a:r>
              <a:rPr lang="es-ES"/>
              <a:t>Título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Varias líneas de texto</a:t>
            </a:r>
          </a:p>
        </p:txBody>
      </p:sp>
      <p:sp>
        <p:nvSpPr>
          <p:cNvPr id="19" name="Marcador de texto 3">
            <a:extLst>
              <a:ext uri="{FF2B5EF4-FFF2-40B4-BE49-F238E27FC236}">
                <a16:creationId xmlns:a16="http://schemas.microsoft.com/office/drawing/2014/main" xmlns="" id="{C8B03CB1-8EBB-43B2-B189-1D065EE28D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4492" y="1857375"/>
            <a:ext cx="2743200" cy="2743200"/>
          </a:xfrm>
        </p:spPr>
        <p:txBody>
          <a:bodyPr anchor="t" anchorCtr="1"/>
          <a:lstStyle>
            <a:lvl1pPr algn="ctr">
              <a:spcBef>
                <a:spcPts val="0"/>
              </a:spcBef>
              <a:defRPr>
                <a:solidFill>
                  <a:srgbClr val="DF0024"/>
                </a:solidFill>
                <a:latin typeface="+mj-lt"/>
              </a:defRPr>
            </a:lvl1pPr>
            <a:lvl2pPr algn="ctr">
              <a:spcBef>
                <a:spcPts val="675"/>
              </a:spcBef>
              <a:spcAft>
                <a:spcPts val="675"/>
              </a:spcAft>
              <a:defRPr sz="2400" b="0">
                <a:solidFill>
                  <a:srgbClr val="DF0024"/>
                </a:solidFill>
              </a:defRPr>
            </a:lvl2pPr>
            <a:lvl3pPr algn="ctr">
              <a:spcBef>
                <a:spcPts val="0"/>
              </a:spcBef>
              <a:defRPr>
                <a:solidFill>
                  <a:srgbClr val="DF0024"/>
                </a:solidFill>
              </a:defRPr>
            </a:lvl3pPr>
            <a:lvl4pPr>
              <a:defRPr>
                <a:solidFill>
                  <a:srgbClr val="DF0024"/>
                </a:solidFill>
              </a:defRPr>
            </a:lvl4pPr>
            <a:lvl5pPr>
              <a:defRPr>
                <a:solidFill>
                  <a:srgbClr val="DF0024"/>
                </a:solidFill>
              </a:defRPr>
            </a:lvl5pPr>
          </a:lstStyle>
          <a:p>
            <a:pPr lvl="0"/>
            <a:r>
              <a:rPr lang="es-ES"/>
              <a:t>Título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Varias líneas de texto</a:t>
            </a:r>
          </a:p>
        </p:txBody>
      </p:sp>
      <p:pic>
        <p:nvPicPr>
          <p:cNvPr id="17" name="Imagen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3560" y="4892004"/>
            <a:ext cx="408259" cy="1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6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Logo en blanco">
            <a:extLst>
              <a:ext uri="{FF2B5EF4-FFF2-40B4-BE49-F238E27FC236}">
                <a16:creationId xmlns:a16="http://schemas.microsoft.com/office/drawing/2014/main" xmlns="" id="{D6AA130D-8851-42DC-8E59-EABEAF6F78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7694" y="4895323"/>
            <a:ext cx="399998" cy="165310"/>
          </a:xfrm>
          <a:prstGeom prst="rect">
            <a:avLst/>
          </a:prstGeom>
        </p:spPr>
      </p:pic>
      <p:sp>
        <p:nvSpPr>
          <p:cNvPr id="13" name="Marcador N Diapo">
            <a:extLst>
              <a:ext uri="{FF2B5EF4-FFF2-40B4-BE49-F238E27FC236}">
                <a16:creationId xmlns:a16="http://schemas.microsoft.com/office/drawing/2014/main" xmlns="" id="{FF5440A5-7C97-44F1-8571-25C5F72BD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rgbClr val="DF0024"/>
                </a:solidFill>
                <a:cs typeface="Verdana"/>
              </a:defRPr>
            </a:lvl1pPr>
          </a:lstStyle>
          <a:p>
            <a:r>
              <a:rPr lang="en-US" dirty="0" smtClean="0"/>
              <a:t>P</a:t>
            </a:r>
            <a:r>
              <a:rPr lang="es-ES" dirty="0" err="1" smtClean="0"/>
              <a:t>age</a:t>
            </a:r>
            <a:r>
              <a:rPr lang="en-US" dirty="0" smtClean="0"/>
              <a:t>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sp>
        <p:nvSpPr>
          <p:cNvPr id="12" name="Pie Copyright">
            <a:extLst>
              <a:ext uri="{FF2B5EF4-FFF2-40B4-BE49-F238E27FC236}">
                <a16:creationId xmlns:a16="http://schemas.microsoft.com/office/drawing/2014/main" xmlns="" id="{D4228BAA-771D-4509-A911-7DA521647789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 smtClean="0">
                <a:solidFill>
                  <a:srgbClr val="DF0024"/>
                </a:solidFill>
              </a:rPr>
              <a:t>© GMV,</a:t>
            </a:r>
            <a:r>
              <a:rPr lang="es-ES" sz="750" baseline="0" dirty="0" smtClean="0">
                <a:solidFill>
                  <a:srgbClr val="DF0024"/>
                </a:solidFill>
              </a:rPr>
              <a:t> </a:t>
            </a:r>
            <a:r>
              <a:rPr lang="es-ES" sz="750" dirty="0" err="1" smtClean="0">
                <a:solidFill>
                  <a:srgbClr val="DF0024"/>
                </a:solidFill>
              </a:rPr>
              <a:t>All</a:t>
            </a:r>
            <a:r>
              <a:rPr lang="es-ES" sz="750" dirty="0" smtClean="0">
                <a:solidFill>
                  <a:srgbClr val="DF0024"/>
                </a:solidFill>
              </a:rPr>
              <a:t> </a:t>
            </a:r>
            <a:r>
              <a:rPr lang="es-ES" sz="750" dirty="0" err="1" smtClean="0">
                <a:solidFill>
                  <a:srgbClr val="DF0024"/>
                </a:solidFill>
              </a:rPr>
              <a:t>rights</a:t>
            </a:r>
            <a:r>
              <a:rPr lang="es-ES" sz="750" dirty="0" smtClean="0">
                <a:solidFill>
                  <a:srgbClr val="DF0024"/>
                </a:solidFill>
              </a:rPr>
              <a:t> </a:t>
            </a:r>
            <a:r>
              <a:rPr lang="es-ES" sz="750" dirty="0" err="1" smtClean="0">
                <a:solidFill>
                  <a:srgbClr val="DF0024"/>
                </a:solidFill>
              </a:rPr>
              <a:t>reserved</a:t>
            </a:r>
            <a:endParaRPr lang="en-US" sz="750" dirty="0">
              <a:solidFill>
                <a:srgbClr val="DF0024"/>
              </a:solidFill>
            </a:endParaRPr>
          </a:p>
        </p:txBody>
      </p:sp>
      <p:sp>
        <p:nvSpPr>
          <p:cNvPr id="17" name="Marcador de posición de imagen 7">
            <a:extLst>
              <a:ext uri="{FF2B5EF4-FFF2-40B4-BE49-F238E27FC236}">
                <a16:creationId xmlns:a16="http://schemas.microsoft.com/office/drawing/2014/main" xmlns="" id="{41C827DB-E675-4239-9CC2-E571E22F8A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57725" y="2431761"/>
            <a:ext cx="4509000" cy="2368839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sp>
        <p:nvSpPr>
          <p:cNvPr id="11" name="Marcador de posición de imagen 7">
            <a:extLst>
              <a:ext uri="{FF2B5EF4-FFF2-40B4-BE49-F238E27FC236}">
                <a16:creationId xmlns:a16="http://schemas.microsoft.com/office/drawing/2014/main" xmlns="" id="{8345ECCB-9724-4C48-89CB-A7C678676A4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43725" y="342900"/>
            <a:ext cx="2223000" cy="2025000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sp>
        <p:nvSpPr>
          <p:cNvPr id="10" name="Marcador de posición de imagen 7">
            <a:extLst>
              <a:ext uri="{FF2B5EF4-FFF2-40B4-BE49-F238E27FC236}">
                <a16:creationId xmlns:a16="http://schemas.microsoft.com/office/drawing/2014/main" xmlns="" id="{C565839F-AE9B-4CE8-9938-49B855399E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57725" y="342900"/>
            <a:ext cx="2220750" cy="2025000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079" y="1184563"/>
            <a:ext cx="4220900" cy="272762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>
                <a:solidFill>
                  <a:srgbClr val="860001"/>
                </a:solidFill>
              </a:defRPr>
            </a:lvl1pPr>
          </a:lstStyle>
          <a:p>
            <a:pPr lvl="0"/>
            <a:r>
              <a:rPr lang="es-ES"/>
              <a:t>Subtítulo de 1 línea</a:t>
            </a:r>
          </a:p>
        </p:txBody>
      </p:sp>
      <p:sp>
        <p:nvSpPr>
          <p:cNvPr id="18" name="Título 2">
            <a:extLst>
              <a:ext uri="{FF2B5EF4-FFF2-40B4-BE49-F238E27FC236}">
                <a16:creationId xmlns:a16="http://schemas.microsoft.com/office/drawing/2014/main" xmlns="" id="{9D3D7B02-BB10-425D-B21E-FE429F8E5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800" y="329330"/>
            <a:ext cx="4239179" cy="67079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>
                <a:solidFill>
                  <a:srgbClr val="D10021"/>
                </a:solidFill>
              </a:defRPr>
            </a:lvl1pPr>
          </a:lstStyle>
          <a:p>
            <a:pPr lvl="0"/>
            <a:r>
              <a:rPr lang="es-ES"/>
              <a:t>Título de 2 líneas.</a:t>
            </a:r>
            <a:br>
              <a:rPr lang="es-ES"/>
            </a:br>
            <a:r>
              <a:rPr lang="es-ES"/>
              <a:t>Esta es la segunda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0484E4D-6340-4566-BF1E-F6DD3F338A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750" y="1686150"/>
            <a:ext cx="4220100" cy="3114450"/>
          </a:xfrm>
        </p:spPr>
        <p:txBody>
          <a:bodyPr/>
          <a:lstStyle>
            <a:lvl1pPr>
              <a:spcBef>
                <a:spcPts val="9"/>
              </a:spcBef>
              <a:defRPr sz="1350" b="1"/>
            </a:lvl1pPr>
            <a:lvl2pPr>
              <a:defRPr sz="1350" b="0">
                <a:solidFill>
                  <a:srgbClr val="666666"/>
                </a:solidFill>
              </a:defRPr>
            </a:lvl2pPr>
            <a:lvl3pPr marL="135000" indent="-135000">
              <a:buFont typeface="Arial" panose="020B0604020202020204" pitchFamily="34" charset="0"/>
              <a:buChar char="•"/>
              <a:defRPr/>
            </a:lvl3pPr>
            <a:lvl4pPr marL="135000" indent="-135000">
              <a:buClr>
                <a:srgbClr val="666666"/>
              </a:buClr>
              <a:buFont typeface="Verdana" panose="020B0604030504040204" pitchFamily="34" charset="0"/>
              <a:buChar char="_"/>
              <a:defRPr b="0"/>
            </a:lvl4pPr>
            <a:lvl5pPr marL="135000" indent="-135000">
              <a:buFont typeface="Verdana" panose="020B0604030504040204" pitchFamily="34" charset="0"/>
              <a:buChar char=" "/>
              <a:defRPr/>
            </a:lvl5pPr>
          </a:lstStyle>
          <a:p>
            <a:pPr lvl="0"/>
            <a:r>
              <a:rPr lang="es-ES"/>
              <a:t>Texto primer nivel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3560" y="4892004"/>
            <a:ext cx="408259" cy="1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2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3" orient="horz" pos="1512" userDrawn="1">
          <p15:clr>
            <a:srgbClr val="FBAE40"/>
          </p15:clr>
        </p15:guide>
        <p15:guide id="4" orient="horz" pos="117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079" y="1184564"/>
            <a:ext cx="4220900" cy="257175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>
                <a:solidFill>
                  <a:srgbClr val="860001"/>
                </a:solidFill>
              </a:defRPr>
            </a:lvl1pPr>
          </a:lstStyle>
          <a:p>
            <a:pPr lvl="0"/>
            <a:r>
              <a:rPr lang="es-ES" dirty="0"/>
              <a:t>Subtítulo de 1 línea</a:t>
            </a:r>
            <a:endParaRPr lang="en-US" dirty="0"/>
          </a:p>
        </p:txBody>
      </p:sp>
      <p:sp>
        <p:nvSpPr>
          <p:cNvPr id="12" name="Pie Copyright">
            <a:extLst>
              <a:ext uri="{FF2B5EF4-FFF2-40B4-BE49-F238E27FC236}">
                <a16:creationId xmlns:a16="http://schemas.microsoft.com/office/drawing/2014/main" xmlns="" id="{D4228BAA-771D-4509-A911-7DA521647789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>
                <a:solidFill>
                  <a:srgbClr val="DF0024"/>
                </a:solidFill>
              </a:rPr>
              <a:t>© GMV </a:t>
            </a:r>
            <a:r>
              <a:rPr lang="es-ES" sz="750" dirty="0" err="1">
                <a:solidFill>
                  <a:srgbClr val="DF0024"/>
                </a:solidFill>
              </a:rPr>
              <a:t>Property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mr-IN" sz="750" dirty="0">
                <a:solidFill>
                  <a:srgbClr val="DF0024"/>
                </a:solidFill>
              </a:rPr>
              <a:t>–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n-US" sz="750" dirty="0" smtClean="0"/>
              <a:t>2021 </a:t>
            </a:r>
            <a:r>
              <a:rPr lang="es-ES" sz="750" dirty="0" smtClean="0">
                <a:solidFill>
                  <a:srgbClr val="DF0024"/>
                </a:solidFill>
              </a:rPr>
              <a:t>- </a:t>
            </a:r>
            <a:r>
              <a:rPr lang="es-ES" sz="750" dirty="0" err="1">
                <a:solidFill>
                  <a:srgbClr val="DF0024"/>
                </a:solidFill>
              </a:rPr>
              <a:t>All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rights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reserved</a:t>
            </a:r>
            <a:endParaRPr lang="en-US" sz="750" dirty="0">
              <a:solidFill>
                <a:srgbClr val="DF0024"/>
              </a:solidFill>
            </a:endParaRPr>
          </a:p>
        </p:txBody>
      </p:sp>
      <p:sp>
        <p:nvSpPr>
          <p:cNvPr id="13" name="Marcador N Diapo">
            <a:extLst>
              <a:ext uri="{FF2B5EF4-FFF2-40B4-BE49-F238E27FC236}">
                <a16:creationId xmlns:a16="http://schemas.microsoft.com/office/drawing/2014/main" xmlns="" id="{FF5440A5-7C97-44F1-8571-25C5F72BD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rgbClr val="DF0024"/>
                </a:solidFill>
                <a:cs typeface="Verdana"/>
              </a:defRPr>
            </a:lvl1pPr>
          </a:lstStyle>
          <a:p>
            <a:r>
              <a:rPr lang="en-US" dirty="0" smtClean="0"/>
              <a:t>P</a:t>
            </a:r>
            <a:r>
              <a:rPr lang="es-ES" dirty="0" err="1" smtClean="0"/>
              <a:t>age</a:t>
            </a:r>
            <a:r>
              <a:rPr lang="en-US" dirty="0" smtClean="0"/>
              <a:t>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pic>
        <p:nvPicPr>
          <p:cNvPr id="14" name="Logo en blanco" hidden="1">
            <a:extLst>
              <a:ext uri="{FF2B5EF4-FFF2-40B4-BE49-F238E27FC236}">
                <a16:creationId xmlns:a16="http://schemas.microsoft.com/office/drawing/2014/main" xmlns="" id="{D6AA130D-8851-42DC-8E59-EABEAF6F78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7694" y="4895323"/>
            <a:ext cx="399998" cy="16531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A9283826-77CC-4BC6-94B8-880CE77B32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800" y="329330"/>
            <a:ext cx="4239179" cy="67079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>
                <a:solidFill>
                  <a:srgbClr val="D10021"/>
                </a:solidFill>
              </a:defRPr>
            </a:lvl1pPr>
          </a:lstStyle>
          <a:p>
            <a:pPr lvl="0"/>
            <a:r>
              <a:rPr lang="es-ES"/>
              <a:t>Título de 2 líneas.</a:t>
            </a:r>
            <a:br>
              <a:rPr lang="es-ES"/>
            </a:br>
            <a:r>
              <a:rPr lang="es-ES"/>
              <a:t>Esta es la segunda</a:t>
            </a:r>
            <a:endParaRPr lang="en-US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6575EC4-FC26-43D6-A07C-9D510290E2F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57725" y="342900"/>
            <a:ext cx="4204094" cy="44577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text</a:t>
            </a:r>
            <a:r>
              <a:rPr lang="es-ES" dirty="0" smtClean="0"/>
              <a:t> </a:t>
            </a:r>
            <a:r>
              <a:rPr lang="es-ES" dirty="0" err="1" smtClean="0"/>
              <a:t>style</a:t>
            </a:r>
            <a:endParaRPr lang="es-ES" dirty="0"/>
          </a:p>
          <a:p>
            <a:pPr lvl="1"/>
            <a:r>
              <a:rPr lang="es-ES" dirty="0" err="1" smtClean="0"/>
              <a:t>Second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style</a:t>
            </a:r>
            <a:endParaRPr lang="es-ES" dirty="0" smtClean="0"/>
          </a:p>
          <a:p>
            <a:pPr lvl="2"/>
            <a:r>
              <a:rPr lang="es-ES" dirty="0" err="1" smtClean="0"/>
              <a:t>Third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style</a:t>
            </a:r>
            <a:endParaRPr lang="es-ES" dirty="0" smtClean="0"/>
          </a:p>
          <a:p>
            <a:pPr lvl="3"/>
            <a:r>
              <a:rPr lang="es-ES" dirty="0" err="1" smtClean="0"/>
              <a:t>Fourth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style</a:t>
            </a:r>
            <a:endParaRPr lang="es-ES" dirty="0"/>
          </a:p>
          <a:p>
            <a:pPr lvl="4"/>
            <a:r>
              <a:rPr lang="es-ES" dirty="0" err="1" smtClean="0"/>
              <a:t>Fifth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style</a:t>
            </a:r>
            <a:endParaRPr lang="en-US" dirty="0"/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xmlns="" id="{B7A2660F-83FC-4D87-A1CD-BB2169CD3C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750" y="1686150"/>
            <a:ext cx="4220100" cy="3114450"/>
          </a:xfrm>
        </p:spPr>
        <p:txBody>
          <a:bodyPr/>
          <a:lstStyle>
            <a:lvl1pPr>
              <a:spcBef>
                <a:spcPts val="9"/>
              </a:spcBef>
              <a:defRPr sz="1350" b="1"/>
            </a:lvl1pPr>
            <a:lvl2pPr>
              <a:defRPr sz="1350" b="0">
                <a:solidFill>
                  <a:srgbClr val="666666"/>
                </a:solidFill>
              </a:defRPr>
            </a:lvl2pPr>
            <a:lvl3pPr marL="135000" indent="-135000">
              <a:buFont typeface="Arial" panose="020B0604020202020204" pitchFamily="34" charset="0"/>
              <a:buChar char="•"/>
              <a:defRPr/>
            </a:lvl3pPr>
            <a:lvl4pPr marL="135000" indent="-135000">
              <a:buClr>
                <a:srgbClr val="666666"/>
              </a:buClr>
              <a:buFont typeface="Verdana" panose="020B0604030504040204" pitchFamily="34" charset="0"/>
              <a:buChar char="_"/>
              <a:defRPr b="0"/>
            </a:lvl4pPr>
            <a:lvl5pPr marL="135000" indent="-135000">
              <a:buFont typeface="Verdana" panose="020B0604030504040204" pitchFamily="34" charset="0"/>
              <a:buChar char=" "/>
              <a:defRPr/>
            </a:lvl5pPr>
          </a:lstStyle>
          <a:p>
            <a:pPr lvl="0"/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text</a:t>
            </a:r>
            <a:endParaRPr lang="es-ES" dirty="0" smtClean="0"/>
          </a:p>
          <a:p>
            <a:pPr lvl="1"/>
            <a:r>
              <a:rPr lang="es-ES" dirty="0" err="1" smtClean="0"/>
              <a:t>Second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2"/>
            <a:r>
              <a:rPr lang="es-ES" dirty="0" err="1" smtClean="0"/>
              <a:t>Third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3"/>
            <a:r>
              <a:rPr lang="es-ES" dirty="0" err="1" smtClean="0"/>
              <a:t>Fourth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4"/>
            <a:r>
              <a:rPr lang="es-ES" dirty="0" err="1" smtClean="0"/>
              <a:t>Fifth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3560" y="4892004"/>
            <a:ext cx="408259" cy="1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4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3" orient="horz" pos="1512" userDrawn="1">
          <p15:clr>
            <a:srgbClr val="FBAE40"/>
          </p15:clr>
        </p15:guide>
        <p15:guide id="4" orient="horz" pos="117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xmlns="" id="{00E5776C-8F83-4FA0-9071-D2D490A20A6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7000" y="-27000"/>
            <a:ext cx="9193500" cy="4827600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xmlns="" id="{8DFC2FCD-5081-4CCC-923E-FB79748D5F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079" y="1184564"/>
            <a:ext cx="4220900" cy="257175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>
                <a:solidFill>
                  <a:srgbClr val="860001"/>
                </a:solidFill>
              </a:defRPr>
            </a:lvl1pPr>
          </a:lstStyle>
          <a:p>
            <a:pPr lvl="0"/>
            <a:r>
              <a:rPr lang="es-ES"/>
              <a:t>Subtítulo de 1 línea</a:t>
            </a:r>
            <a:endParaRPr lang="en-US"/>
          </a:p>
        </p:txBody>
      </p:sp>
      <p:sp>
        <p:nvSpPr>
          <p:cNvPr id="14" name="Pie Copyright">
            <a:extLst>
              <a:ext uri="{FF2B5EF4-FFF2-40B4-BE49-F238E27FC236}">
                <a16:creationId xmlns:a16="http://schemas.microsoft.com/office/drawing/2014/main" xmlns="" id="{7EC15E2E-AF4D-4487-B9E0-84845FDB9655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>
                <a:solidFill>
                  <a:srgbClr val="DF0024"/>
                </a:solidFill>
              </a:rPr>
              <a:t>© GMV </a:t>
            </a:r>
            <a:r>
              <a:rPr lang="es-ES" sz="750" dirty="0" err="1">
                <a:solidFill>
                  <a:srgbClr val="DF0024"/>
                </a:solidFill>
              </a:rPr>
              <a:t>Property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mr-IN" sz="750" dirty="0">
                <a:solidFill>
                  <a:srgbClr val="DF0024"/>
                </a:solidFill>
              </a:rPr>
              <a:t>–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n-US" sz="750" dirty="0" smtClean="0"/>
              <a:t>2021 </a:t>
            </a:r>
            <a:r>
              <a:rPr lang="es-ES" sz="750" dirty="0" smtClean="0">
                <a:solidFill>
                  <a:srgbClr val="DF0024"/>
                </a:solidFill>
              </a:rPr>
              <a:t>- </a:t>
            </a:r>
            <a:r>
              <a:rPr lang="es-ES" sz="750" dirty="0" err="1">
                <a:solidFill>
                  <a:srgbClr val="DF0024"/>
                </a:solidFill>
              </a:rPr>
              <a:t>All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rights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reserved</a:t>
            </a:r>
            <a:endParaRPr lang="en-US" sz="750" dirty="0">
              <a:solidFill>
                <a:srgbClr val="DF0024"/>
              </a:solidFill>
            </a:endParaRPr>
          </a:p>
        </p:txBody>
      </p:sp>
      <p:sp>
        <p:nvSpPr>
          <p:cNvPr id="17" name="Marcador N Diapo">
            <a:extLst>
              <a:ext uri="{FF2B5EF4-FFF2-40B4-BE49-F238E27FC236}">
                <a16:creationId xmlns:a16="http://schemas.microsoft.com/office/drawing/2014/main" xmlns="" id="{34E90636-9367-4778-BC38-1F1F44D89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rgbClr val="DF0024"/>
                </a:solidFill>
                <a:cs typeface="Verdana"/>
              </a:defRPr>
            </a:lvl1pPr>
          </a:lstStyle>
          <a:p>
            <a:r>
              <a:rPr lang="en-US" dirty="0" smtClean="0"/>
              <a:t>P</a:t>
            </a:r>
            <a:r>
              <a:rPr lang="es-ES" dirty="0" err="1" smtClean="0"/>
              <a:t>age</a:t>
            </a:r>
            <a:r>
              <a:rPr lang="en-US" dirty="0" smtClean="0"/>
              <a:t>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xmlns="" id="{EEAE0211-8FA1-43F3-8113-AD12214F36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800" y="329330"/>
            <a:ext cx="4239179" cy="67079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>
                <a:solidFill>
                  <a:srgbClr val="D10021"/>
                </a:solidFill>
              </a:defRPr>
            </a:lvl1pPr>
          </a:lstStyle>
          <a:p>
            <a:pPr lvl="0"/>
            <a:r>
              <a:rPr lang="es-ES" dirty="0"/>
              <a:t>Título de 2 líneas.</a:t>
            </a:r>
            <a:br>
              <a:rPr lang="es-ES" dirty="0"/>
            </a:br>
            <a:r>
              <a:rPr lang="es-ES" dirty="0"/>
              <a:t>Esta es la segunda</a:t>
            </a:r>
            <a:endParaRPr lang="en-US" dirty="0"/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xmlns="" id="{3E97400C-E5C2-4B13-801C-9A76D01187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750" y="1686150"/>
            <a:ext cx="4220100" cy="3114450"/>
          </a:xfrm>
        </p:spPr>
        <p:txBody>
          <a:bodyPr/>
          <a:lstStyle>
            <a:lvl1pPr>
              <a:spcBef>
                <a:spcPts val="9"/>
              </a:spcBef>
              <a:defRPr sz="1350" b="1"/>
            </a:lvl1pPr>
            <a:lvl2pPr>
              <a:defRPr sz="1350" b="0">
                <a:solidFill>
                  <a:srgbClr val="666666"/>
                </a:solidFill>
              </a:defRPr>
            </a:lvl2pPr>
            <a:lvl3pPr marL="135000" indent="-135000">
              <a:buFont typeface="Arial" panose="020B0604020202020204" pitchFamily="34" charset="0"/>
              <a:buChar char="•"/>
              <a:defRPr/>
            </a:lvl3pPr>
            <a:lvl4pPr marL="135000" indent="-135000">
              <a:buClr>
                <a:srgbClr val="666666"/>
              </a:buClr>
              <a:buFont typeface="Verdana" panose="020B0604030504040204" pitchFamily="34" charset="0"/>
              <a:buChar char="_"/>
              <a:defRPr b="0"/>
            </a:lvl4pPr>
            <a:lvl5pPr marL="135000" indent="-135000">
              <a:buFont typeface="Verdana" panose="020B0604030504040204" pitchFamily="34" charset="0"/>
              <a:buChar char=" "/>
              <a:defRPr/>
            </a:lvl5pPr>
          </a:lstStyle>
          <a:p>
            <a:pPr lvl="0"/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text</a:t>
            </a:r>
            <a:endParaRPr lang="es-ES" dirty="0" smtClean="0"/>
          </a:p>
          <a:p>
            <a:pPr lvl="1"/>
            <a:r>
              <a:rPr lang="es-ES" dirty="0" err="1" smtClean="0"/>
              <a:t>Second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2"/>
            <a:r>
              <a:rPr lang="es-ES" dirty="0" err="1" smtClean="0"/>
              <a:t>Third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3"/>
            <a:r>
              <a:rPr lang="es-ES" dirty="0" err="1" smtClean="0"/>
              <a:t>Fourth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4"/>
            <a:r>
              <a:rPr lang="es-ES" dirty="0" err="1" smtClean="0"/>
              <a:t>Fifth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n-US" dirty="0"/>
          </a:p>
        </p:txBody>
      </p:sp>
      <p:sp>
        <p:nvSpPr>
          <p:cNvPr id="15" name="Marcador de texto 2">
            <a:extLst>
              <a:ext uri="{FF2B5EF4-FFF2-40B4-BE49-F238E27FC236}">
                <a16:creationId xmlns:a16="http://schemas.microsoft.com/office/drawing/2014/main" xmlns="" id="{7EEA12BB-1EDC-450B-9F01-16A0E9DBFC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7500" y="311850"/>
            <a:ext cx="4201200" cy="4488750"/>
          </a:xfrm>
        </p:spPr>
        <p:txBody>
          <a:bodyPr anchor="ctr" anchorCtr="1"/>
          <a:lstStyle>
            <a:lvl1pPr>
              <a:spcBef>
                <a:spcPts val="9"/>
              </a:spcBef>
              <a:defRPr sz="1350" b="1"/>
            </a:lvl1pPr>
            <a:lvl2pPr>
              <a:defRPr sz="1350" b="0">
                <a:solidFill>
                  <a:srgbClr val="666666"/>
                </a:solidFill>
              </a:defRPr>
            </a:lvl2pPr>
            <a:lvl3pPr marL="135000" indent="-135000">
              <a:buFont typeface="Arial" panose="020B0604020202020204" pitchFamily="34" charset="0"/>
              <a:buChar char="•"/>
              <a:defRPr/>
            </a:lvl3pPr>
            <a:lvl4pPr marL="135000" indent="-135000">
              <a:buClr>
                <a:srgbClr val="666666"/>
              </a:buClr>
              <a:buFont typeface="Verdana" panose="020B0604030504040204" pitchFamily="34" charset="0"/>
              <a:buChar char="_"/>
              <a:defRPr b="0"/>
            </a:lvl4pPr>
            <a:lvl5pPr marL="135000" indent="-135000">
              <a:buFont typeface="Verdana" panose="020B0604030504040204" pitchFamily="34" charset="0"/>
              <a:buChar char=" "/>
              <a:defRPr/>
            </a:lvl5pPr>
          </a:lstStyle>
          <a:p>
            <a:pPr lvl="0"/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text</a:t>
            </a:r>
            <a:endParaRPr lang="es-ES" dirty="0" smtClean="0"/>
          </a:p>
          <a:p>
            <a:pPr lvl="1"/>
            <a:r>
              <a:rPr lang="es-ES" dirty="0" err="1" smtClean="0"/>
              <a:t>Second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2"/>
            <a:r>
              <a:rPr lang="es-ES" dirty="0" err="1" smtClean="0"/>
              <a:t>Third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3"/>
            <a:r>
              <a:rPr lang="es-ES" dirty="0" err="1" smtClean="0"/>
              <a:t>Fourth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4"/>
            <a:r>
              <a:rPr lang="es-ES" dirty="0" err="1" smtClean="0"/>
              <a:t>Fifth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n-US" dirty="0"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3560" y="4892004"/>
            <a:ext cx="408259" cy="1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92" userDrawn="1">
          <p15:clr>
            <a:srgbClr val="FBAE40"/>
          </p15:clr>
        </p15:guide>
        <p15:guide id="3" orient="horz" pos="151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xmlns="" id="{00E5776C-8F83-4FA0-9071-D2D490A20A6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7000" y="-27000"/>
            <a:ext cx="4513275" cy="4827600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sp>
        <p:nvSpPr>
          <p:cNvPr id="14" name="Pie Copyright">
            <a:extLst>
              <a:ext uri="{FF2B5EF4-FFF2-40B4-BE49-F238E27FC236}">
                <a16:creationId xmlns:a16="http://schemas.microsoft.com/office/drawing/2014/main" xmlns="" id="{7EC15E2E-AF4D-4487-B9E0-84845FDB9655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>
                <a:solidFill>
                  <a:srgbClr val="DF0024"/>
                </a:solidFill>
              </a:rPr>
              <a:t>© GMV </a:t>
            </a:r>
            <a:r>
              <a:rPr lang="es-ES" sz="750" dirty="0" err="1">
                <a:solidFill>
                  <a:srgbClr val="DF0024"/>
                </a:solidFill>
              </a:rPr>
              <a:t>Property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mr-IN" sz="750" dirty="0">
                <a:solidFill>
                  <a:srgbClr val="DF0024"/>
                </a:solidFill>
              </a:rPr>
              <a:t>–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n-US" sz="750" dirty="0" smtClean="0"/>
              <a:t>2021 </a:t>
            </a:r>
            <a:r>
              <a:rPr lang="es-ES" sz="750" dirty="0" smtClean="0">
                <a:solidFill>
                  <a:srgbClr val="DF0024"/>
                </a:solidFill>
              </a:rPr>
              <a:t>- </a:t>
            </a:r>
            <a:r>
              <a:rPr lang="es-ES" sz="750" dirty="0" err="1">
                <a:solidFill>
                  <a:srgbClr val="DF0024"/>
                </a:solidFill>
              </a:rPr>
              <a:t>All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rights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reserved</a:t>
            </a:r>
            <a:endParaRPr lang="en-US" sz="750" dirty="0">
              <a:solidFill>
                <a:srgbClr val="DF0024"/>
              </a:solidFill>
            </a:endParaRPr>
          </a:p>
        </p:txBody>
      </p:sp>
      <p:sp>
        <p:nvSpPr>
          <p:cNvPr id="17" name="Marcador N Diapo">
            <a:extLst>
              <a:ext uri="{FF2B5EF4-FFF2-40B4-BE49-F238E27FC236}">
                <a16:creationId xmlns:a16="http://schemas.microsoft.com/office/drawing/2014/main" xmlns="" id="{34E90636-9367-4778-BC38-1F1F44D89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rgbClr val="DF0024"/>
                </a:solidFill>
                <a:cs typeface="Verdana"/>
              </a:defRPr>
            </a:lvl1pPr>
          </a:lstStyle>
          <a:p>
            <a:r>
              <a:rPr lang="es-ES" dirty="0" smtClean="0"/>
              <a:t>Page.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xmlns="" id="{9880E09E-6CC2-477B-A43B-69D9083D37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7500" y="311850"/>
            <a:ext cx="4201200" cy="4488750"/>
          </a:xfrm>
        </p:spPr>
        <p:txBody>
          <a:bodyPr anchor="ctr" anchorCtr="1"/>
          <a:lstStyle>
            <a:lvl1pPr>
              <a:spcBef>
                <a:spcPts val="9"/>
              </a:spcBef>
              <a:defRPr sz="1350" b="1"/>
            </a:lvl1pPr>
            <a:lvl2pPr>
              <a:defRPr sz="1350" b="0">
                <a:solidFill>
                  <a:srgbClr val="666666"/>
                </a:solidFill>
              </a:defRPr>
            </a:lvl2pPr>
            <a:lvl3pPr marL="135000" indent="-135000">
              <a:buFont typeface="Arial" panose="020B0604020202020204" pitchFamily="34" charset="0"/>
              <a:buChar char="•"/>
              <a:defRPr/>
            </a:lvl3pPr>
            <a:lvl4pPr marL="135000" indent="-135000">
              <a:buClr>
                <a:srgbClr val="666666"/>
              </a:buClr>
              <a:buFont typeface="Verdana" panose="020B0604030504040204" pitchFamily="34" charset="0"/>
              <a:buChar char="_"/>
              <a:defRPr b="0"/>
            </a:lvl4pPr>
            <a:lvl5pPr marL="135000" indent="-135000">
              <a:buFont typeface="Verdana" panose="020B0604030504040204" pitchFamily="34" charset="0"/>
              <a:buChar char=" "/>
              <a:defRPr/>
            </a:lvl5pPr>
          </a:lstStyle>
          <a:p>
            <a:pPr lvl="0"/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text</a:t>
            </a:r>
            <a:endParaRPr lang="es-ES" dirty="0"/>
          </a:p>
          <a:p>
            <a:pPr lvl="1"/>
            <a:r>
              <a:rPr lang="es-ES" dirty="0" err="1" smtClean="0"/>
              <a:t>Second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2"/>
            <a:r>
              <a:rPr lang="es-ES" dirty="0" err="1" smtClean="0"/>
              <a:t>Third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3"/>
            <a:r>
              <a:rPr lang="es-ES" dirty="0" err="1" smtClean="0"/>
              <a:t>Fourth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4"/>
            <a:r>
              <a:rPr lang="es-ES" dirty="0" err="1" smtClean="0"/>
              <a:t>Fifth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n-US" dirty="0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3560" y="4892004"/>
            <a:ext cx="408259" cy="1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21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92" userDrawn="1">
          <p15:clr>
            <a:srgbClr val="FBAE40"/>
          </p15:clr>
        </p15:guide>
        <p15:guide id="3" orient="horz" pos="151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ítulo 1">
            <a:extLst>
              <a:ext uri="{FF2B5EF4-FFF2-40B4-BE49-F238E27FC236}">
                <a16:creationId xmlns:a16="http://schemas.microsoft.com/office/drawing/2014/main" xmlns="" id="{4DE9C6DE-11CD-458A-A5A2-137E5F464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53" y="329330"/>
            <a:ext cx="8594297" cy="2993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xmlns="" id="{B7A2660F-83FC-4D87-A1CD-BB2169CD3C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5750" y="1067025"/>
            <a:ext cx="8572500" cy="3114450"/>
          </a:xfrm>
        </p:spPr>
        <p:txBody>
          <a:bodyPr/>
          <a:lstStyle>
            <a:lvl1pPr>
              <a:spcBef>
                <a:spcPts val="9"/>
              </a:spcBef>
              <a:defRPr sz="1350" b="1"/>
            </a:lvl1pPr>
            <a:lvl2pPr>
              <a:defRPr sz="1350" b="0">
                <a:solidFill>
                  <a:srgbClr val="666666"/>
                </a:solidFill>
              </a:defRPr>
            </a:lvl2pPr>
            <a:lvl3pPr marL="135000" indent="-135000">
              <a:buFont typeface="Arial" panose="020B0604020202020204" pitchFamily="34" charset="0"/>
              <a:buChar char="•"/>
              <a:defRPr/>
            </a:lvl3pPr>
            <a:lvl4pPr marL="135000" indent="-135000">
              <a:buClr>
                <a:srgbClr val="666666"/>
              </a:buClr>
              <a:buFont typeface="Verdana" panose="020B0604030504040204" pitchFamily="34" charset="0"/>
              <a:buChar char="_"/>
              <a:defRPr b="0"/>
            </a:lvl4pPr>
            <a:lvl5pPr marL="135000" indent="-135000">
              <a:buFont typeface="Verdana" panose="020B0604030504040204" pitchFamily="34" charset="0"/>
              <a:buChar char=" "/>
              <a:defRPr/>
            </a:lvl5pPr>
          </a:lstStyle>
          <a:p>
            <a:pPr lvl="0"/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text</a:t>
            </a:r>
            <a:endParaRPr lang="es-ES" dirty="0" smtClean="0"/>
          </a:p>
          <a:p>
            <a:pPr lvl="1"/>
            <a:r>
              <a:rPr lang="es-ES" dirty="0" err="1" smtClean="0"/>
              <a:t>Second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2"/>
            <a:r>
              <a:rPr lang="es-ES" dirty="0" err="1" smtClean="0"/>
              <a:t>Third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3"/>
            <a:r>
              <a:rPr lang="es-ES" dirty="0" err="1" smtClean="0"/>
              <a:t>Fourth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 smtClean="0"/>
          </a:p>
          <a:p>
            <a:pPr lvl="4"/>
            <a:r>
              <a:rPr lang="es-ES" dirty="0" err="1" smtClean="0"/>
              <a:t>Fifth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3560" y="4892004"/>
            <a:ext cx="408259" cy="1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3">
            <a:extLst>
              <a:ext uri="{FF2B5EF4-FFF2-40B4-BE49-F238E27FC236}">
                <a16:creationId xmlns:a16="http://schemas.microsoft.com/office/drawing/2014/main" xmlns="" id="{0E16E6FC-CA69-4661-BACB-AC8D5D8D32B0}"/>
              </a:ext>
            </a:extLst>
          </p:cNvPr>
          <p:cNvSpPr/>
          <p:nvPr userDrawn="1"/>
        </p:nvSpPr>
        <p:spPr>
          <a:xfrm>
            <a:off x="-27000" y="-27000"/>
            <a:ext cx="9180000" cy="4827600"/>
          </a:xfrm>
          <a:prstGeom prst="rect">
            <a:avLst/>
          </a:prstGeom>
          <a:solidFill>
            <a:srgbClr val="E5E5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799"/>
          </a:p>
        </p:txBody>
      </p:sp>
      <p:pic>
        <p:nvPicPr>
          <p:cNvPr id="13" name="Logo en blanco" hidden="1">
            <a:extLst>
              <a:ext uri="{FF2B5EF4-FFF2-40B4-BE49-F238E27FC236}">
                <a16:creationId xmlns:a16="http://schemas.microsoft.com/office/drawing/2014/main" xmlns="" id="{909D472F-C667-4E7F-B7DD-1C7467E57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7694" y="4895323"/>
            <a:ext cx="399998" cy="165310"/>
          </a:xfrm>
          <a:prstGeom prst="rect">
            <a:avLst/>
          </a:prstGeom>
        </p:spPr>
      </p:pic>
      <p:sp>
        <p:nvSpPr>
          <p:cNvPr id="15" name="Marcador N Diapo">
            <a:extLst>
              <a:ext uri="{FF2B5EF4-FFF2-40B4-BE49-F238E27FC236}">
                <a16:creationId xmlns:a16="http://schemas.microsoft.com/office/drawing/2014/main" xmlns="" id="{1D0FF5BA-EBED-4AF0-8DC2-9C1605CD0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rgbClr val="DF0024"/>
                </a:solidFill>
                <a:cs typeface="Verdana"/>
              </a:defRPr>
            </a:lvl1pPr>
          </a:lstStyle>
          <a:p>
            <a:r>
              <a:rPr lang="es-ES" dirty="0" smtClean="0"/>
              <a:t>Page.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sp>
        <p:nvSpPr>
          <p:cNvPr id="16" name="Pie Copyright">
            <a:extLst>
              <a:ext uri="{FF2B5EF4-FFF2-40B4-BE49-F238E27FC236}">
                <a16:creationId xmlns:a16="http://schemas.microsoft.com/office/drawing/2014/main" xmlns="" id="{5E2178DE-7A7F-438F-AE61-CA7EA355E0DA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>
                <a:solidFill>
                  <a:srgbClr val="DF0024"/>
                </a:solidFill>
              </a:rPr>
              <a:t>© GMV </a:t>
            </a:r>
            <a:r>
              <a:rPr lang="es-ES" sz="750" dirty="0" err="1">
                <a:solidFill>
                  <a:srgbClr val="DF0024"/>
                </a:solidFill>
              </a:rPr>
              <a:t>Property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mr-IN" sz="750" dirty="0">
                <a:solidFill>
                  <a:srgbClr val="DF0024"/>
                </a:solidFill>
              </a:rPr>
              <a:t>–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n-US" sz="750" dirty="0" smtClean="0"/>
              <a:t>2021 </a:t>
            </a:r>
            <a:r>
              <a:rPr lang="es-ES" sz="750" dirty="0" smtClean="0">
                <a:solidFill>
                  <a:srgbClr val="DF0024"/>
                </a:solidFill>
              </a:rPr>
              <a:t>- </a:t>
            </a:r>
            <a:r>
              <a:rPr lang="es-ES" sz="750" dirty="0" err="1">
                <a:solidFill>
                  <a:srgbClr val="DF0024"/>
                </a:solidFill>
              </a:rPr>
              <a:t>All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rights</a:t>
            </a:r>
            <a:r>
              <a:rPr lang="es-ES" sz="750" dirty="0">
                <a:solidFill>
                  <a:srgbClr val="DF0024"/>
                </a:solidFill>
              </a:rPr>
              <a:t> </a:t>
            </a:r>
            <a:r>
              <a:rPr lang="es-ES" sz="750" dirty="0" err="1">
                <a:solidFill>
                  <a:srgbClr val="DF0024"/>
                </a:solidFill>
              </a:rPr>
              <a:t>reserved</a:t>
            </a:r>
            <a:endParaRPr lang="en-US" sz="750" dirty="0">
              <a:solidFill>
                <a:srgbClr val="DF0024"/>
              </a:solidFill>
            </a:endParaRPr>
          </a:p>
        </p:txBody>
      </p:sp>
      <p:sp>
        <p:nvSpPr>
          <p:cNvPr id="2" name="Título 1" hidden="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4220900" cy="274746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Título una sola línea</a:t>
            </a:r>
            <a:endParaRPr lang="en-US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8" y="257175"/>
            <a:ext cx="4224743" cy="3314700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700" b="0">
                <a:solidFill>
                  <a:srgbClr val="DF0024"/>
                </a:solidFill>
                <a:latin typeface="+mn-lt"/>
              </a:defRPr>
            </a:lvl1pPr>
          </a:lstStyle>
          <a:p>
            <a:pPr lvl="0"/>
            <a:r>
              <a:rPr lang="es-ES" dirty="0" smtClean="0"/>
              <a:t>Free </a:t>
            </a:r>
            <a:r>
              <a:rPr lang="es-ES" dirty="0" err="1" smtClean="0"/>
              <a:t>text</a:t>
            </a:r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3560" y="4892004"/>
            <a:ext cx="408259" cy="1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2" pos="72" userDrawn="1">
          <p15:clr>
            <a:srgbClr val="FBAE40"/>
          </p15:clr>
        </p15:guide>
        <p15:guide id="4" orient="horz" pos="3024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FC1ACEF-2427-4EED-9162-812072852D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550" cy="7143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B120B2-282D-4EB9-81B6-CE4002604B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061" y="325329"/>
            <a:ext cx="4220900" cy="274746"/>
          </a:xfr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gmv.com</a:t>
            </a: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19" y="2004687"/>
            <a:ext cx="8582031" cy="639071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600" b="1">
                <a:solidFill>
                  <a:srgbClr val="DF0024"/>
                </a:solidFill>
                <a:latin typeface="+mj-lt"/>
              </a:defRPr>
            </a:lvl1pPr>
          </a:lstStyle>
          <a:p>
            <a:pPr lvl="0"/>
            <a:r>
              <a:rPr lang="es-ES" dirty="0" err="1" smtClean="0"/>
              <a:t>Subtitle</a:t>
            </a:r>
            <a:endParaRPr lang="en-US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7A91F57F-5548-400C-B272-7279020F9DA9}"/>
              </a:ext>
            </a:extLst>
          </p:cNvPr>
          <p:cNvGrpSpPr/>
          <p:nvPr userDrawn="1"/>
        </p:nvGrpSpPr>
        <p:grpSpPr>
          <a:xfrm>
            <a:off x="276219" y="4629396"/>
            <a:ext cx="8460668" cy="352426"/>
            <a:chOff x="736585" y="13042352"/>
            <a:chExt cx="22561782" cy="939802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xmlns="" id="{44539CCF-2C0E-4B2C-9A57-CD5C55CDAF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1217004" y="13042352"/>
              <a:ext cx="2081363" cy="858021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xmlns="" id="{13D4EA38-0D31-4CC1-B091-C415320D71CE}"/>
                </a:ext>
              </a:extLst>
            </p:cNvPr>
            <p:cNvSpPr txBox="1"/>
            <p:nvPr userDrawn="1"/>
          </p:nvSpPr>
          <p:spPr>
            <a:xfrm>
              <a:off x="736585" y="13512253"/>
              <a:ext cx="7326312" cy="469901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>
                <a:defRPr sz="2000">
                  <a:solidFill>
                    <a:srgbClr val="DF0024"/>
                  </a:solidFill>
                  <a:cs typeface="Verdana"/>
                </a:defRPr>
              </a:lvl1pPr>
            </a:lstStyle>
            <a:p>
              <a:pPr lvl="0"/>
              <a:r>
                <a:rPr lang="es-ES" sz="750" dirty="0"/>
                <a:t>© </a:t>
              </a:r>
              <a:r>
                <a:rPr lang="es-ES" sz="750" dirty="0" smtClean="0"/>
                <a:t>GMV - </a:t>
              </a:r>
              <a:r>
                <a:rPr lang="es-ES" sz="750" dirty="0" err="1"/>
                <a:t>All</a:t>
              </a:r>
              <a:r>
                <a:rPr lang="es-ES" sz="750" dirty="0"/>
                <a:t> </a:t>
              </a:r>
              <a:r>
                <a:rPr lang="es-ES" sz="750" dirty="0" err="1"/>
                <a:t>rights</a:t>
              </a:r>
              <a:r>
                <a:rPr lang="es-ES" sz="750" dirty="0"/>
                <a:t> </a:t>
              </a:r>
              <a:r>
                <a:rPr lang="es-ES" sz="750" dirty="0" err="1"/>
                <a:t>reserved</a:t>
              </a:r>
              <a:endParaRPr lang="en-US" sz="750" dirty="0"/>
            </a:p>
          </p:txBody>
        </p:sp>
      </p:grpSp>
      <p:sp>
        <p:nvSpPr>
          <p:cNvPr id="5" name="Marcador de texto 4"/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2716213"/>
            <a:ext cx="2741613" cy="431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dirty="0" err="1" smtClean="0"/>
              <a:t>Name</a:t>
            </a:r>
            <a:endParaRPr lang="es-ES" dirty="0" smtClean="0"/>
          </a:p>
          <a:p>
            <a:pPr lvl="0"/>
            <a:r>
              <a:rPr lang="es-ES" dirty="0" smtClean="0"/>
              <a:t>email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213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343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422858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555138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3285243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181655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50353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4339192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0372673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052200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206830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1413506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18408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28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B4CE2EE-685E-406D-8EE4-9CFD7A940C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079" y="1184564"/>
            <a:ext cx="4220900" cy="257175"/>
          </a:xfrm>
        </p:spPr>
        <p:txBody>
          <a:bodyPr/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>
                <a:solidFill>
                  <a:srgbClr val="860001"/>
                </a:solidFill>
              </a:defRPr>
            </a:lvl1pPr>
          </a:lstStyle>
          <a:p>
            <a:pPr lvl="0"/>
            <a:r>
              <a:rPr lang="es-ES"/>
              <a:t>Subtítulo de 1 línea</a:t>
            </a:r>
            <a:endParaRPr lang="en-US"/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xmlns="" id="{00E5776C-8F83-4FA0-9071-D2D490A20A6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57725" y="342900"/>
            <a:ext cx="4509000" cy="4457700"/>
          </a:xfrm>
        </p:spPr>
        <p:txBody>
          <a:bodyPr/>
          <a:lstStyle/>
          <a:p>
            <a:r>
              <a:rPr lang="en-US" dirty="0" smtClean="0"/>
              <a:t>Click on the icon to add an image</a:t>
            </a:r>
            <a:endParaRPr lang="en-US" dirty="0"/>
          </a:p>
        </p:txBody>
      </p:sp>
      <p:sp>
        <p:nvSpPr>
          <p:cNvPr id="12" name="Pie Copyright">
            <a:extLst>
              <a:ext uri="{FF2B5EF4-FFF2-40B4-BE49-F238E27FC236}">
                <a16:creationId xmlns:a16="http://schemas.microsoft.com/office/drawing/2014/main" xmlns="" id="{D4228BAA-771D-4509-A911-7DA521647789}"/>
              </a:ext>
            </a:extLst>
          </p:cNvPr>
          <p:cNvSpPr txBox="1"/>
          <p:nvPr userDrawn="1"/>
        </p:nvSpPr>
        <p:spPr>
          <a:xfrm>
            <a:off x="280040" y="4864461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 dirty="0">
                <a:solidFill>
                  <a:srgbClr val="DF00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© </a:t>
            </a:r>
            <a:r>
              <a:rPr lang="es-ES" sz="750" dirty="0" smtClean="0">
                <a:solidFill>
                  <a:srgbClr val="DF00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GMV.</a:t>
            </a:r>
            <a:r>
              <a:rPr lang="es-ES" sz="750" baseline="0" dirty="0" smtClean="0">
                <a:solidFill>
                  <a:srgbClr val="DF00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750" dirty="0" err="1" smtClean="0">
                <a:solidFill>
                  <a:srgbClr val="DF00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</a:t>
            </a:r>
            <a:r>
              <a:rPr lang="es-ES" sz="750" dirty="0" smtClean="0">
                <a:solidFill>
                  <a:srgbClr val="DF00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750" dirty="0" err="1">
                <a:solidFill>
                  <a:srgbClr val="DF00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rights</a:t>
            </a:r>
            <a:r>
              <a:rPr lang="es-ES" sz="750" dirty="0">
                <a:solidFill>
                  <a:srgbClr val="DF00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750" dirty="0" err="1">
                <a:solidFill>
                  <a:srgbClr val="DF002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reserved</a:t>
            </a:r>
            <a:endParaRPr lang="en-US" sz="750" dirty="0">
              <a:solidFill>
                <a:srgbClr val="DF002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Marcador N Diapo">
            <a:extLst>
              <a:ext uri="{FF2B5EF4-FFF2-40B4-BE49-F238E27FC236}">
                <a16:creationId xmlns:a16="http://schemas.microsoft.com/office/drawing/2014/main" xmlns="" id="{FF5440A5-7C97-44F1-8571-25C5F72BD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137" y="4864461"/>
            <a:ext cx="2057727" cy="176213"/>
          </a:xfrm>
          <a:prstGeom prst="rect">
            <a:avLst/>
          </a:prstGeom>
        </p:spPr>
        <p:txBody>
          <a:bodyPr vert="horz" lIns="0" tIns="0" rIns="0" bIns="0" rtlCol="0" anchor="b" anchorCtr="1"/>
          <a:lstStyle>
            <a:lvl1pPr algn="ctr">
              <a:defRPr lang="en-US" sz="750" smtClean="0">
                <a:solidFill>
                  <a:srgbClr val="DF0024"/>
                </a:solidFill>
                <a:cs typeface="Verdana"/>
              </a:defRPr>
            </a:lvl1pPr>
          </a:lstStyle>
          <a:p>
            <a:r>
              <a:rPr lang="en-US" dirty="0" smtClean="0"/>
              <a:t>P</a:t>
            </a:r>
            <a:r>
              <a:rPr lang="es-ES" dirty="0" err="1" smtClean="0"/>
              <a:t>age</a:t>
            </a:r>
            <a:r>
              <a:rPr lang="en-US" dirty="0" smtClean="0"/>
              <a:t>. </a:t>
            </a:r>
            <a:fld id="{6EA1CDEB-99A0-4F13-B8D0-26CBF3AB4908}" type="slidenum">
              <a:rPr smtClean="0"/>
              <a:pPr/>
              <a:t>‹Nº›</a:t>
            </a:fld>
            <a:endParaRPr dirty="0"/>
          </a:p>
        </p:txBody>
      </p:sp>
      <p:pic>
        <p:nvPicPr>
          <p:cNvPr id="14" name="Logo en blanco" hidden="1">
            <a:extLst>
              <a:ext uri="{FF2B5EF4-FFF2-40B4-BE49-F238E27FC236}">
                <a16:creationId xmlns:a16="http://schemas.microsoft.com/office/drawing/2014/main" xmlns="" id="{D6AA130D-8851-42DC-8E59-EABEAF6F78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7694" y="4895323"/>
            <a:ext cx="399998" cy="16531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A9283826-77CC-4BC6-94B8-880CE77B32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800" y="329330"/>
            <a:ext cx="4239179" cy="670795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>
                <a:solidFill>
                  <a:srgbClr val="D10021"/>
                </a:solidFill>
              </a:defRPr>
            </a:lvl1pPr>
          </a:lstStyle>
          <a:p>
            <a:pPr lvl="0"/>
            <a:r>
              <a:rPr lang="es-ES" dirty="0" smtClean="0"/>
              <a:t>2 line </a:t>
            </a:r>
            <a:r>
              <a:rPr lang="es-ES" dirty="0" err="1" smtClean="0"/>
              <a:t>title</a:t>
            </a:r>
            <a:r>
              <a:rPr lang="es-ES" dirty="0" smtClean="0"/>
              <a:t>.</a:t>
            </a:r>
            <a:r>
              <a:rPr lang="es-ES" dirty="0"/>
              <a:t/>
            </a:r>
            <a:br>
              <a:rPr lang="es-ES" dirty="0"/>
            </a:b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second</a:t>
            </a:r>
            <a:endParaRPr lang="en-US" dirty="0"/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xmlns="" id="{423D9EE5-D63B-4A65-B1DB-13ED1AFBCE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750" y="1686150"/>
            <a:ext cx="4220100" cy="3114450"/>
          </a:xfrm>
        </p:spPr>
        <p:txBody>
          <a:bodyPr/>
          <a:lstStyle>
            <a:lvl1pPr>
              <a:spcBef>
                <a:spcPts val="9"/>
              </a:spcBef>
              <a:defRPr sz="1350" b="1"/>
            </a:lvl1pPr>
            <a:lvl2pPr>
              <a:defRPr sz="1350" b="0">
                <a:solidFill>
                  <a:srgbClr val="666666"/>
                </a:solidFill>
              </a:defRPr>
            </a:lvl2pPr>
            <a:lvl3pPr marL="135000" indent="-135000">
              <a:buFont typeface="Arial" panose="020B0604020202020204" pitchFamily="34" charset="0"/>
              <a:buChar char="•"/>
              <a:defRPr/>
            </a:lvl3pPr>
            <a:lvl4pPr marL="135000" indent="-135000">
              <a:spcBef>
                <a:spcPts val="324"/>
              </a:spcBef>
              <a:buClr>
                <a:srgbClr val="666666"/>
              </a:buClr>
              <a:buFont typeface="Verdana" panose="020B0604030504040204" pitchFamily="34" charset="0"/>
              <a:buChar char="_"/>
              <a:defRPr b="0"/>
            </a:lvl4pPr>
            <a:lvl5pPr marL="135000" indent="-135000">
              <a:spcBef>
                <a:spcPts val="324"/>
              </a:spcBef>
              <a:buFont typeface="Verdana" panose="020B0604030504040204" pitchFamily="34" charset="0"/>
              <a:buChar char=" "/>
              <a:defRPr/>
            </a:lvl5pPr>
          </a:lstStyle>
          <a:p>
            <a:pPr lvl="0"/>
            <a:r>
              <a:rPr lang="es-ES"/>
              <a:t>Texto primer nivel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3560" y="4892004"/>
            <a:ext cx="408259" cy="1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1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orient="horz" pos="117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DE9C6DE-11CD-458A-A5A2-137E5F464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53" y="329330"/>
            <a:ext cx="8594297" cy="2993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Title Style for Pattern and Designs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756722F-C78E-466A-BB05-EA991279E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218" y="866518"/>
            <a:ext cx="8584032" cy="39340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First level general text style</a:t>
            </a:r>
            <a:endParaRPr lang="es-ES" dirty="0"/>
          </a:p>
          <a:p>
            <a:pPr lvl="1"/>
            <a:r>
              <a:rPr lang="es-ES" dirty="0" smtClean="0"/>
              <a:t>General </a:t>
            </a:r>
            <a:r>
              <a:rPr lang="es-ES" dirty="0" err="1" smtClean="0"/>
              <a:t>style</a:t>
            </a:r>
            <a:r>
              <a:rPr lang="es-ES" dirty="0" smtClean="0"/>
              <a:t> </a:t>
            </a:r>
            <a:r>
              <a:rPr lang="es-ES" dirty="0" err="1" smtClean="0"/>
              <a:t>second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/>
          </a:p>
          <a:p>
            <a:pPr lvl="2"/>
            <a:r>
              <a:rPr lang="es-ES" dirty="0" smtClean="0"/>
              <a:t>General </a:t>
            </a:r>
            <a:r>
              <a:rPr lang="es-ES" dirty="0" err="1" smtClean="0"/>
              <a:t>style</a:t>
            </a:r>
            <a:r>
              <a:rPr lang="es-ES" dirty="0" smtClean="0"/>
              <a:t> </a:t>
            </a:r>
            <a:r>
              <a:rPr lang="es-ES" dirty="0" err="1" smtClean="0"/>
              <a:t>third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endParaRPr lang="es-ES" dirty="0"/>
          </a:p>
          <a:p>
            <a:pPr lvl="3"/>
            <a:r>
              <a:rPr lang="es-ES" dirty="0" err="1" smtClean="0"/>
              <a:t>Fourth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general </a:t>
            </a:r>
            <a:r>
              <a:rPr lang="es-ES" dirty="0" err="1" smtClean="0"/>
              <a:t>style</a:t>
            </a:r>
            <a:endParaRPr lang="es-ES" dirty="0"/>
          </a:p>
          <a:p>
            <a:pPr lvl="4"/>
            <a:r>
              <a:rPr lang="es-ES" dirty="0" smtClean="0"/>
              <a:t>General </a:t>
            </a:r>
            <a:r>
              <a:rPr lang="es-ES" dirty="0" err="1" smtClean="0"/>
              <a:t>fifth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</a:t>
            </a:r>
            <a:r>
              <a:rPr lang="es-ES" dirty="0" err="1" smtClean="0"/>
              <a:t>style</a:t>
            </a:r>
            <a:endParaRPr lang="en-US" dirty="0"/>
          </a:p>
        </p:txBody>
      </p:sp>
      <p:sp>
        <p:nvSpPr>
          <p:cNvPr id="8" name="CuadroTexto 7" hidden="1">
            <a:extLst>
              <a:ext uri="{FF2B5EF4-FFF2-40B4-BE49-F238E27FC236}">
                <a16:creationId xmlns:a16="http://schemas.microsoft.com/office/drawing/2014/main" xmlns="" id="{213969F6-A929-4562-8B60-4ED6529C30E3}"/>
              </a:ext>
            </a:extLst>
          </p:cNvPr>
          <p:cNvSpPr txBox="1"/>
          <p:nvPr userDrawn="1"/>
        </p:nvSpPr>
        <p:spPr>
          <a:xfrm>
            <a:off x="280040" y="4890882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/>
              <a:t>© GMV Property </a:t>
            </a:r>
            <a:r>
              <a:rPr lang="mr-IN" sz="750"/>
              <a:t>–</a:t>
            </a:r>
            <a:r>
              <a:rPr lang="es-ES" sz="750"/>
              <a:t> 23/9/19 - All rights reserved</a:t>
            </a:r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429037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0" r:id="rId2"/>
    <p:sldLayoutId id="2147483669" r:id="rId3"/>
    <p:sldLayoutId id="2147483671" r:id="rId4"/>
    <p:sldLayoutId id="2147483672" r:id="rId5"/>
    <p:sldLayoutId id="2147483673" r:id="rId6"/>
    <p:sldLayoutId id="2147483675" r:id="rId7"/>
    <p:sldLayoutId id="2147483674" r:id="rId8"/>
    <p:sldLayoutId id="2147483676" r:id="rId9"/>
    <p:sldLayoutId id="2147483680" r:id="rId10"/>
    <p:sldLayoutId id="2147483679" r:id="rId11"/>
    <p:sldLayoutId id="2147483655" r:id="rId12"/>
    <p:sldLayoutId id="2147483687" r:id="rId13"/>
    <p:sldLayoutId id="2147483681" r:id="rId14"/>
    <p:sldLayoutId id="2147483683" r:id="rId15"/>
    <p:sldLayoutId id="2147483657" r:id="rId16"/>
    <p:sldLayoutId id="2147483682" r:id="rId17"/>
    <p:sldLayoutId id="2147483688" r:id="rId18"/>
    <p:sldLayoutId id="2147483686" r:id="rId19"/>
    <p:sldLayoutId id="2147483685" r:id="rId20"/>
    <p:sldLayoutId id="2147483689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456850" rtl="0" eaLnBrk="1" latinLnBrk="0" hangingPunct="1">
        <a:lnSpc>
          <a:spcPts val="2429"/>
        </a:lnSpc>
        <a:spcBef>
          <a:spcPts val="576"/>
        </a:spcBef>
        <a:buNone/>
        <a:defRPr sz="2399" b="1" kern="1200">
          <a:solidFill>
            <a:srgbClr val="DF0024"/>
          </a:solidFill>
          <a:latin typeface="+mj-lt"/>
          <a:ea typeface="+mj-ea"/>
          <a:cs typeface="Arial"/>
        </a:defRPr>
      </a:lvl1pPr>
    </p:titleStyle>
    <p:bodyStyle>
      <a:lvl1pPr marL="0" indent="0" algn="l" defTabSz="456850" rtl="0" eaLnBrk="1" latinLnBrk="0" hangingPunct="1">
        <a:spcBef>
          <a:spcPct val="20000"/>
        </a:spcBef>
        <a:buFont typeface="Arial"/>
        <a:buNone/>
        <a:defRPr sz="1499" kern="1200">
          <a:solidFill>
            <a:srgbClr val="666666"/>
          </a:solidFill>
          <a:latin typeface="+mn-lt"/>
          <a:ea typeface="+mn-ea"/>
          <a:cs typeface="Arial"/>
        </a:defRPr>
      </a:lvl1pPr>
      <a:lvl2pPr marL="0" indent="0" algn="l" defTabSz="456850" rtl="0" eaLnBrk="1" latinLnBrk="0" hangingPunct="1">
        <a:spcBef>
          <a:spcPct val="20000"/>
        </a:spcBef>
        <a:buFont typeface="Arial"/>
        <a:buNone/>
        <a:defRPr sz="1500" b="1" kern="1200">
          <a:solidFill>
            <a:srgbClr val="860001"/>
          </a:solidFill>
          <a:latin typeface="+mn-lt"/>
          <a:ea typeface="+mn-ea"/>
          <a:cs typeface="Arial"/>
        </a:defRPr>
      </a:lvl2pPr>
      <a:lvl3pPr marL="0" indent="0" algn="l" defTabSz="456850" rtl="0" eaLnBrk="1" latinLnBrk="0" hangingPunct="1">
        <a:spcBef>
          <a:spcPts val="324"/>
        </a:spcBef>
        <a:buFont typeface="Arial"/>
        <a:buNone/>
        <a:defRPr lang="es-ES" sz="1350" b="0" kern="1200" baseline="0">
          <a:solidFill>
            <a:srgbClr val="666666"/>
          </a:solidFill>
          <a:latin typeface="+mn-lt"/>
          <a:ea typeface="+mn-ea"/>
          <a:cs typeface="Arial"/>
        </a:defRPr>
      </a:lvl3pPr>
      <a:lvl4pPr marL="0" indent="0" algn="l" defTabSz="456850" rtl="0" eaLnBrk="1" latinLnBrk="0" hangingPunct="1">
        <a:spcBef>
          <a:spcPts val="9"/>
        </a:spcBef>
        <a:buFont typeface="Arial"/>
        <a:buNone/>
        <a:defRPr sz="1350" b="1" kern="1200">
          <a:solidFill>
            <a:srgbClr val="646464"/>
          </a:solidFill>
          <a:latin typeface="+mn-lt"/>
          <a:ea typeface="+mn-ea"/>
          <a:cs typeface="Arial"/>
        </a:defRPr>
      </a:lvl4pPr>
      <a:lvl5pPr marL="135000" indent="-135000" algn="l" defTabSz="456850" rtl="0" eaLnBrk="1" latinLnBrk="0" hangingPunct="1">
        <a:spcBef>
          <a:spcPts val="9"/>
        </a:spcBef>
        <a:buFont typeface="Arial" panose="020B0604020202020204" pitchFamily="34" charset="0"/>
        <a:buChar char="•"/>
        <a:defRPr sz="1350" kern="1200">
          <a:solidFill>
            <a:srgbClr val="646464"/>
          </a:solidFill>
          <a:latin typeface="+mn-lt"/>
          <a:ea typeface="+mn-ea"/>
          <a:cs typeface="Arial"/>
        </a:defRPr>
      </a:lvl5pPr>
      <a:lvl6pPr marL="2512673" indent="-228424" algn="l" defTabSz="456850" rtl="0" eaLnBrk="1" latinLnBrk="0" hangingPunct="1">
        <a:spcBef>
          <a:spcPct val="20000"/>
        </a:spcBef>
        <a:buFont typeface="Arial"/>
        <a:buChar char="•"/>
        <a:defRPr sz="1986" kern="1200">
          <a:solidFill>
            <a:schemeClr val="tx1"/>
          </a:solidFill>
          <a:latin typeface="+mn-lt"/>
          <a:ea typeface="+mn-ea"/>
          <a:cs typeface="+mn-cs"/>
        </a:defRPr>
      </a:lvl6pPr>
      <a:lvl7pPr marL="2969522" indent="-228424" algn="l" defTabSz="456850" rtl="0" eaLnBrk="1" latinLnBrk="0" hangingPunct="1">
        <a:spcBef>
          <a:spcPct val="20000"/>
        </a:spcBef>
        <a:buFont typeface="Arial"/>
        <a:buChar char="•"/>
        <a:defRPr sz="1986" kern="1200">
          <a:solidFill>
            <a:schemeClr val="tx1"/>
          </a:solidFill>
          <a:latin typeface="+mn-lt"/>
          <a:ea typeface="+mn-ea"/>
          <a:cs typeface="+mn-cs"/>
        </a:defRPr>
      </a:lvl7pPr>
      <a:lvl8pPr marL="3426372" indent="-228424" algn="l" defTabSz="456850" rtl="0" eaLnBrk="1" latinLnBrk="0" hangingPunct="1">
        <a:spcBef>
          <a:spcPct val="20000"/>
        </a:spcBef>
        <a:buFont typeface="Arial"/>
        <a:buChar char="•"/>
        <a:defRPr sz="1986" kern="1200">
          <a:solidFill>
            <a:schemeClr val="tx1"/>
          </a:solidFill>
          <a:latin typeface="+mn-lt"/>
          <a:ea typeface="+mn-ea"/>
          <a:cs typeface="+mn-cs"/>
        </a:defRPr>
      </a:lvl8pPr>
      <a:lvl9pPr marL="3883221" indent="-228424" algn="l" defTabSz="456850" rtl="0" eaLnBrk="1" latinLnBrk="0" hangingPunct="1">
        <a:spcBef>
          <a:spcPct val="20000"/>
        </a:spcBef>
        <a:buFont typeface="Arial"/>
        <a:buChar char="•"/>
        <a:defRPr sz="19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85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850" algn="l" defTabSz="45685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699" algn="l" defTabSz="45685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549" algn="l" defTabSz="45685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398" algn="l" defTabSz="45685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248" algn="l" defTabSz="45685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098" algn="l" defTabSz="45685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7948" algn="l" defTabSz="45685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4797" algn="l" defTabSz="456850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26" userDrawn="1">
          <p15:clr>
            <a:srgbClr val="F26B43"/>
          </p15:clr>
        </p15:guide>
        <p15:guide id="2" pos="2934" userDrawn="1">
          <p15:clr>
            <a:srgbClr val="F26B43"/>
          </p15:clr>
        </p15:guide>
        <p15:guide id="3" pos="990" userDrawn="1">
          <p15:clr>
            <a:srgbClr val="F26B43"/>
          </p15:clr>
        </p15:guide>
        <p15:guide id="4" pos="3744" userDrawn="1">
          <p15:clr>
            <a:srgbClr val="F26B43"/>
          </p15:clr>
        </p15:guide>
        <p15:guide id="5" pos="3852" userDrawn="1">
          <p15:clr>
            <a:srgbClr val="F26B43"/>
          </p15:clr>
        </p15:guide>
        <p15:guide id="6" pos="4662" userDrawn="1">
          <p15:clr>
            <a:srgbClr val="F26B43"/>
          </p15:clr>
        </p15:guide>
        <p15:guide id="7" pos="1098" userDrawn="1">
          <p15:clr>
            <a:srgbClr val="F26B43"/>
          </p15:clr>
        </p15:guide>
        <p15:guide id="8" pos="2016" userDrawn="1">
          <p15:clr>
            <a:srgbClr val="F26B43"/>
          </p15:clr>
        </p15:guide>
        <p15:guide id="9" pos="1908" userDrawn="1">
          <p15:clr>
            <a:srgbClr val="F26B43"/>
          </p15:clr>
        </p15:guide>
        <p15:guide id="10" pos="4770" userDrawn="1">
          <p15:clr>
            <a:srgbClr val="F26B43"/>
          </p15:clr>
        </p15:guide>
        <p15:guide id="16" orient="horz" pos="3024" userDrawn="1">
          <p15:clr>
            <a:srgbClr val="F26B43"/>
          </p15:clr>
        </p15:guide>
        <p15:guide id="18" orient="horz" pos="216" userDrawn="1">
          <p15:clr>
            <a:srgbClr val="9FCC3B"/>
          </p15:clr>
        </p15:guide>
        <p15:guide id="19" orient="horz" pos="360" userDrawn="1">
          <p15:clr>
            <a:srgbClr val="F26B43"/>
          </p15:clr>
        </p15:guide>
        <p15:guide id="20" pos="180" userDrawn="1">
          <p15:clr>
            <a:srgbClr val="F26B43"/>
          </p15:clr>
        </p15:guide>
        <p15:guide id="21" pos="5580" userDrawn="1">
          <p15:clr>
            <a:srgbClr val="F26B43"/>
          </p15:clr>
        </p15:guide>
        <p15:guide id="22" orient="horz" pos="66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7E43F-0405-47D0-9C92-E6A1C7232E71}" type="datetimeFigureOut">
              <a:rPr lang="es-ES" smtClean="0"/>
              <a:t>22/03/2021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CB41F-6A8A-4CE0-8DFF-73E7AF2BDCFB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CuadroTexto 6" hidden="1">
            <a:extLst>
              <a:ext uri="{FF2B5EF4-FFF2-40B4-BE49-F238E27FC236}">
                <a16:creationId xmlns:a16="http://schemas.microsoft.com/office/drawing/2014/main" xmlns="" id="{213969F6-A929-4562-8B60-4ED6529C30E3}"/>
              </a:ext>
            </a:extLst>
          </p:cNvPr>
          <p:cNvSpPr txBox="1"/>
          <p:nvPr userDrawn="1"/>
        </p:nvSpPr>
        <p:spPr>
          <a:xfrm>
            <a:off x="280040" y="4890882"/>
            <a:ext cx="2747367" cy="17621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2000">
                <a:solidFill>
                  <a:srgbClr val="DF0024"/>
                </a:solidFill>
                <a:cs typeface="Verdana"/>
              </a:defRPr>
            </a:lvl1pPr>
          </a:lstStyle>
          <a:p>
            <a:pPr lvl="0"/>
            <a:r>
              <a:rPr lang="es-ES" sz="750"/>
              <a:t>© GMV Property </a:t>
            </a:r>
            <a:r>
              <a:rPr lang="mr-IN" sz="750"/>
              <a:t>–</a:t>
            </a:r>
            <a:r>
              <a:rPr lang="es-ES" sz="750"/>
              <a:t> 23/9/19 - All rights reserved</a:t>
            </a:r>
            <a:endParaRPr lang="en-US" sz="750"/>
          </a:p>
        </p:txBody>
      </p:sp>
    </p:spTree>
    <p:extLst>
      <p:ext uri="{BB962C8B-B14F-4D97-AF65-F5344CB8AC3E}">
        <p14:creationId xmlns:p14="http://schemas.microsoft.com/office/powerpoint/2010/main" val="238218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26" userDrawn="1">
          <p15:clr>
            <a:srgbClr val="F26B43"/>
          </p15:clr>
        </p15:guide>
        <p15:guide id="2" pos="2934" userDrawn="1">
          <p15:clr>
            <a:srgbClr val="F26B43"/>
          </p15:clr>
        </p15:guide>
        <p15:guide id="3" pos="990" userDrawn="1">
          <p15:clr>
            <a:srgbClr val="F26B43"/>
          </p15:clr>
        </p15:guide>
        <p15:guide id="4" pos="3744" userDrawn="1">
          <p15:clr>
            <a:srgbClr val="F26B43"/>
          </p15:clr>
        </p15:guide>
        <p15:guide id="5" pos="3852" userDrawn="1">
          <p15:clr>
            <a:srgbClr val="F26B43"/>
          </p15:clr>
        </p15:guide>
        <p15:guide id="6" pos="4662" userDrawn="1">
          <p15:clr>
            <a:srgbClr val="F26B43"/>
          </p15:clr>
        </p15:guide>
        <p15:guide id="7" pos="1098" userDrawn="1">
          <p15:clr>
            <a:srgbClr val="F26B43"/>
          </p15:clr>
        </p15:guide>
        <p15:guide id="8" pos="2016" userDrawn="1">
          <p15:clr>
            <a:srgbClr val="F26B43"/>
          </p15:clr>
        </p15:guide>
        <p15:guide id="9" pos="1908" userDrawn="1">
          <p15:clr>
            <a:srgbClr val="F26B43"/>
          </p15:clr>
        </p15:guide>
        <p15:guide id="10" pos="4770" userDrawn="1">
          <p15:clr>
            <a:srgbClr val="F26B43"/>
          </p15:clr>
        </p15:guide>
        <p15:guide id="11" orient="horz" pos="3024" userDrawn="1">
          <p15:clr>
            <a:srgbClr val="F26B43"/>
          </p15:clr>
        </p15:guide>
        <p15:guide id="12" orient="horz" pos="216" userDrawn="1">
          <p15:clr>
            <a:srgbClr val="9FCC3B"/>
          </p15:clr>
        </p15:guide>
        <p15:guide id="13" orient="horz" pos="360" userDrawn="1">
          <p15:clr>
            <a:srgbClr val="F26B43"/>
          </p15:clr>
        </p15:guide>
        <p15:guide id="14" pos="180" userDrawn="1">
          <p15:clr>
            <a:srgbClr val="F26B43"/>
          </p15:clr>
        </p15:guide>
        <p15:guide id="15" pos="5580" userDrawn="1">
          <p15:clr>
            <a:srgbClr val="F26B43"/>
          </p15:clr>
        </p15:guide>
        <p15:guide id="16" orient="horz" pos="6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546"/>
            <a:ext cx="9144000" cy="5143500"/>
          </a:xfrm>
          <a:prstGeom prst="rect">
            <a:avLst/>
          </a:prstGeom>
        </p:spPr>
      </p:pic>
      <p:sp>
        <p:nvSpPr>
          <p:cNvPr id="11" name="Text Placeholder 1"/>
          <p:cNvSpPr txBox="1">
            <a:spLocks/>
          </p:cNvSpPr>
          <p:nvPr/>
        </p:nvSpPr>
        <p:spPr>
          <a:xfrm>
            <a:off x="247155" y="4685145"/>
            <a:ext cx="3267708" cy="200879"/>
          </a:xfrm>
          <a:prstGeom prst="rect">
            <a:avLst/>
          </a:prstGeom>
        </p:spPr>
        <p:txBody>
          <a:bodyPr/>
          <a:lstStyle>
            <a:lvl1pPr marL="0" indent="0" algn="l" defTabSz="1218997" rtl="0" eaLnBrk="1" latinLnBrk="0" hangingPunct="1">
              <a:spcBef>
                <a:spcPct val="20000"/>
              </a:spcBef>
              <a:buFont typeface="Arial"/>
              <a:buNone/>
              <a:defRPr sz="6400" kern="1200">
                <a:solidFill>
                  <a:srgbClr val="646464"/>
                </a:solidFill>
                <a:latin typeface="Arial"/>
                <a:ea typeface="+mn-ea"/>
                <a:cs typeface="Arial"/>
              </a:defRPr>
            </a:lvl1pPr>
            <a:lvl2pPr marL="1218997" indent="0" algn="l" defTabSz="1218997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rgbClr val="646464"/>
                </a:solidFill>
                <a:latin typeface="Arial"/>
                <a:ea typeface="+mn-ea"/>
                <a:cs typeface="Arial"/>
              </a:defRPr>
            </a:lvl2pPr>
            <a:lvl3pPr marL="2437994" indent="0" algn="l" defTabSz="1218997" rtl="0" eaLnBrk="1" latinLnBrk="0" hangingPunct="1">
              <a:spcBef>
                <a:spcPct val="20000"/>
              </a:spcBef>
              <a:buFont typeface="Arial"/>
              <a:buNone/>
              <a:defRPr sz="4300" kern="1200">
                <a:solidFill>
                  <a:srgbClr val="646464"/>
                </a:solidFill>
                <a:latin typeface="Arial"/>
                <a:ea typeface="+mn-ea"/>
                <a:cs typeface="Arial"/>
              </a:defRPr>
            </a:lvl3pPr>
            <a:lvl4pPr marL="3656991" indent="0" algn="l" defTabSz="1218997" rtl="0" eaLnBrk="1" latinLnBrk="0" hangingPunct="1">
              <a:spcBef>
                <a:spcPct val="20000"/>
              </a:spcBef>
              <a:buFont typeface="Arial"/>
              <a:buNone/>
              <a:defRPr sz="3700" kern="1200">
                <a:solidFill>
                  <a:srgbClr val="646464"/>
                </a:solidFill>
                <a:latin typeface="Arial"/>
                <a:ea typeface="+mn-ea"/>
                <a:cs typeface="Arial"/>
              </a:defRPr>
            </a:lvl4pPr>
            <a:lvl5pPr marL="4875988" indent="0" algn="l" defTabSz="1218997" rtl="0" eaLnBrk="1" latinLnBrk="0" hangingPunct="1">
              <a:spcBef>
                <a:spcPct val="20000"/>
              </a:spcBef>
              <a:buFont typeface="Arial"/>
              <a:buNone/>
              <a:defRPr sz="3700" kern="1200">
                <a:solidFill>
                  <a:srgbClr val="646464"/>
                </a:solidFill>
                <a:latin typeface="Arial"/>
                <a:ea typeface="+mn-ea"/>
                <a:cs typeface="Arial"/>
              </a:defRPr>
            </a:lvl5pPr>
            <a:lvl6pPr marL="6704482" indent="-609497" algn="l" defTabSz="1218997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3479" indent="-609497" algn="l" defTabSz="1218997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2476" indent="-609497" algn="l" defTabSz="1218997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1473" indent="-609497" algn="l" defTabSz="1218997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750" dirty="0">
                <a:solidFill>
                  <a:srgbClr val="DF0024"/>
                </a:solidFill>
                <a:latin typeface="Verdana"/>
                <a:cs typeface="Verdana"/>
              </a:rPr>
              <a:t>©</a:t>
            </a:r>
            <a:r>
              <a:rPr lang="es-ES" sz="750" b="1" dirty="0">
                <a:solidFill>
                  <a:srgbClr val="DF0024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es-ES" sz="750" dirty="0">
                <a:solidFill>
                  <a:srgbClr val="DF0024"/>
                </a:solidFill>
                <a:latin typeface="Verdana"/>
                <a:cs typeface="Verdana"/>
              </a:rPr>
              <a:t>GMV </a:t>
            </a:r>
            <a:r>
              <a:rPr lang="es-ES" sz="750" dirty="0" smtClean="0">
                <a:solidFill>
                  <a:srgbClr val="DF0024"/>
                </a:solidFill>
                <a:latin typeface="Verdana"/>
                <a:cs typeface="Verdana"/>
              </a:rPr>
              <a:t>- </a:t>
            </a:r>
            <a:r>
              <a:rPr lang="es-ES" sz="750" dirty="0" err="1">
                <a:solidFill>
                  <a:srgbClr val="DF0024"/>
                </a:solidFill>
                <a:latin typeface="Verdana"/>
                <a:cs typeface="Verdana"/>
              </a:rPr>
              <a:t>All</a:t>
            </a:r>
            <a:r>
              <a:rPr lang="es-ES" sz="750" dirty="0">
                <a:solidFill>
                  <a:srgbClr val="DF0024"/>
                </a:solidFill>
                <a:latin typeface="Verdana"/>
                <a:cs typeface="Verdana"/>
              </a:rPr>
              <a:t> </a:t>
            </a:r>
            <a:r>
              <a:rPr lang="es-ES" sz="750" dirty="0" err="1">
                <a:solidFill>
                  <a:srgbClr val="DF0024"/>
                </a:solidFill>
                <a:latin typeface="Verdana"/>
                <a:cs typeface="Verdana"/>
              </a:rPr>
              <a:t>rights</a:t>
            </a:r>
            <a:r>
              <a:rPr lang="es-ES" sz="750" dirty="0">
                <a:solidFill>
                  <a:srgbClr val="DF0024"/>
                </a:solidFill>
                <a:latin typeface="Verdana"/>
                <a:cs typeface="Verdana"/>
              </a:rPr>
              <a:t> </a:t>
            </a:r>
            <a:r>
              <a:rPr lang="es-ES" sz="750" dirty="0" err="1">
                <a:solidFill>
                  <a:srgbClr val="DF0024"/>
                </a:solidFill>
                <a:latin typeface="Verdana"/>
                <a:cs typeface="Verdana"/>
              </a:rPr>
              <a:t>reserved</a:t>
            </a:r>
            <a:endParaRPr lang="en-US" sz="750" b="1" dirty="0">
              <a:solidFill>
                <a:srgbClr val="DF0024"/>
              </a:solidFill>
              <a:latin typeface="Verdana"/>
              <a:cs typeface="Verdana"/>
            </a:endParaRPr>
          </a:p>
        </p:txBody>
      </p:sp>
      <p:pic>
        <p:nvPicPr>
          <p:cNvPr id="6" name="1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96" y="2742923"/>
            <a:ext cx="1498181" cy="61689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7236296" y="3795886"/>
            <a:ext cx="1872208" cy="12550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4539CCF-2C0E-4B2C-9A57-CD5C55CDA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504" y="3579862"/>
            <a:ext cx="1540744" cy="63515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34" y="261043"/>
            <a:ext cx="3269334" cy="1522917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179512" y="1848645"/>
            <a:ext cx="4220900" cy="274746"/>
          </a:xfrm>
          <a:prstGeom prst="rect">
            <a:avLst/>
          </a:prstGeom>
        </p:spPr>
        <p:txBody>
          <a:bodyPr/>
          <a:lstStyle>
            <a:lvl1pPr algn="l" defTabSz="456850" rtl="0" eaLnBrk="1" latinLnBrk="0" hangingPunct="1">
              <a:lnSpc>
                <a:spcPts val="2429"/>
              </a:lnSpc>
              <a:spcBef>
                <a:spcPts val="576"/>
              </a:spcBef>
              <a:buNone/>
              <a:defRPr sz="2399" b="1" kern="1200">
                <a:solidFill>
                  <a:srgbClr val="DF0024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sz="1400" b="0" dirty="0" smtClean="0">
                <a:solidFill>
                  <a:schemeClr val="bg1"/>
                </a:solidFill>
              </a:rPr>
              <a:t>Fly AI Webinar #2. R&amp;I in AI for Aviation</a:t>
            </a:r>
            <a:r>
              <a:rPr lang="es-ES" sz="1400" b="0" dirty="0" smtClean="0">
                <a:solidFill>
                  <a:schemeClr val="bg1"/>
                </a:solidFill>
              </a:rPr>
              <a:t>.     A </a:t>
            </a:r>
            <a:r>
              <a:rPr lang="es-ES" sz="1400" b="0" dirty="0" err="1" smtClean="0">
                <a:solidFill>
                  <a:schemeClr val="bg1"/>
                </a:solidFill>
              </a:rPr>
              <a:t>Defence</a:t>
            </a:r>
            <a:r>
              <a:rPr lang="es-ES" sz="1400" b="0" dirty="0" smtClean="0">
                <a:solidFill>
                  <a:schemeClr val="bg1"/>
                </a:solidFill>
              </a:rPr>
              <a:t> View</a:t>
            </a:r>
            <a:endParaRPr lang="en-US" sz="1400" b="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6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b="0" dirty="0" smtClean="0"/>
              <a:t>Fly AI Webinar #2. R&amp;I </a:t>
            </a:r>
            <a:r>
              <a:rPr lang="en-US" sz="1400" b="0" dirty="0"/>
              <a:t>in AI for </a:t>
            </a:r>
            <a:r>
              <a:rPr lang="en-US" sz="1400" b="0" dirty="0" smtClean="0"/>
              <a:t>aviation</a:t>
            </a:r>
            <a:endParaRPr lang="es-ES" sz="14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254231"/>
            <a:ext cx="3389016" cy="210575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1" y="1289541"/>
            <a:ext cx="2461666" cy="2125783"/>
          </a:xfrm>
          <a:prstGeom prst="rect">
            <a:avLst/>
          </a:prstGeom>
        </p:spPr>
      </p:pic>
      <p:sp>
        <p:nvSpPr>
          <p:cNvPr id="13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280060" y="771550"/>
            <a:ext cx="4795995" cy="639071"/>
          </a:xfrm>
        </p:spPr>
        <p:txBody>
          <a:bodyPr/>
          <a:lstStyle/>
          <a:p>
            <a:r>
              <a:rPr lang="en-GB" sz="2800" dirty="0" smtClean="0">
                <a:solidFill>
                  <a:schemeClr val="accent6">
                    <a:lumMod val="50000"/>
                  </a:schemeClr>
                </a:solidFill>
              </a:rPr>
              <a:t>Works in progress…</a:t>
            </a:r>
            <a:endParaRPr lang="en-GB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1833982"/>
            <a:ext cx="3009925" cy="199812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2211710"/>
            <a:ext cx="3080408" cy="1639770"/>
          </a:xfrm>
          <a:prstGeom prst="rect">
            <a:avLst/>
          </a:prstGeom>
        </p:spPr>
      </p:pic>
      <p:sp>
        <p:nvSpPr>
          <p:cNvPr id="16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179512" y="3888382"/>
            <a:ext cx="8257019" cy="639071"/>
          </a:xfrm>
        </p:spPr>
        <p:txBody>
          <a:bodyPr/>
          <a:lstStyle/>
          <a:p>
            <a:pPr algn="ctr"/>
            <a:r>
              <a:rPr lang="en-GB" sz="2400" dirty="0" smtClean="0">
                <a:solidFill>
                  <a:schemeClr val="accent6">
                    <a:lumMod val="50000"/>
                  </a:schemeClr>
                </a:solidFill>
              </a:rPr>
              <a:t>New paradigm: from current UAS to high performance &amp; high autonomy aircraft</a:t>
            </a:r>
            <a:endParaRPr lang="en-GB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8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b="0" dirty="0" smtClean="0"/>
              <a:t>Fly AI Webinar #2. R&amp;I </a:t>
            </a:r>
            <a:r>
              <a:rPr lang="en-US" sz="1400" b="0" dirty="0"/>
              <a:t>in AI for </a:t>
            </a:r>
            <a:r>
              <a:rPr lang="en-US" sz="1400" b="0" dirty="0" smtClean="0"/>
              <a:t>aviation</a:t>
            </a:r>
            <a:endParaRPr lang="es-ES" sz="1400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321627"/>
              </p:ext>
            </p:extLst>
          </p:nvPr>
        </p:nvGraphicFramePr>
        <p:xfrm>
          <a:off x="259844" y="843558"/>
          <a:ext cx="8468809" cy="182510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468809"/>
              </a:tblGrid>
              <a:tr h="227339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Drivers fo</a:t>
                      </a:r>
                      <a:r>
                        <a:rPr lang="en-GB" sz="1100" baseline="0" noProof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r Higher Levels of Autonomy in the Defence domain</a:t>
                      </a:r>
                      <a:endParaRPr lang="en-GB" sz="1100" noProof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77232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Keep low</a:t>
                      </a:r>
                      <a:r>
                        <a:rPr lang="en-GB" sz="1100" baseline="0" noProof="0" dirty="0" smtClean="0"/>
                        <a:t> cognitive workload for the pilot of the command aircraft </a:t>
                      </a:r>
                      <a:endParaRPr lang="en-GB" sz="1100" noProof="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Resilience</a:t>
                      </a:r>
                      <a:r>
                        <a:rPr lang="en-GB" sz="1100" baseline="0" noProof="0" dirty="0" smtClean="0"/>
                        <a:t> to contested environments, in real missions communications are subject to interference</a:t>
                      </a:r>
                      <a:endParaRPr lang="en-GB" sz="1100" noProof="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marL="0" algn="l" defTabSz="456850" rtl="0" eaLnBrk="1" latinLnBrk="0" hangingPunct="1"/>
                      <a:r>
                        <a:rPr lang="en-GB" sz="1100" kern="1200" noProof="0" dirty="0" smtClean="0"/>
                        <a:t>Survivability, implying reactive and deliberative decision making</a:t>
                      </a:r>
                      <a:endParaRPr lang="en-GB" sz="11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68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noProof="0" dirty="0" smtClean="0"/>
                        <a:t>Survivability, even when the</a:t>
                      </a:r>
                      <a:r>
                        <a:rPr lang="en-GB" sz="1100" kern="1200" baseline="0" noProof="0" dirty="0" smtClean="0"/>
                        <a:t> command aircraft has been neutralized</a:t>
                      </a:r>
                      <a:endParaRPr lang="en-GB" sz="110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68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kern="1200" noProof="0" dirty="0" smtClean="0"/>
                        <a:t>Limited</a:t>
                      </a:r>
                      <a:r>
                        <a:rPr lang="en-GB" sz="1100" kern="1200" baseline="0" noProof="0" dirty="0" smtClean="0"/>
                        <a:t> information of the environment, requiring self adaptation (unstructured environments)</a:t>
                      </a:r>
                      <a:endParaRPr lang="en-GB" sz="1100" kern="1200" noProof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299491"/>
              </p:ext>
            </p:extLst>
          </p:nvPr>
        </p:nvGraphicFramePr>
        <p:xfrm>
          <a:off x="292096" y="3147814"/>
          <a:ext cx="8468403" cy="136815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468403"/>
              </a:tblGrid>
              <a:tr h="135272">
                <a:tc>
                  <a:txBody>
                    <a:bodyPr/>
                    <a:lstStyle/>
                    <a:p>
                      <a:pPr marL="0" algn="l" defTabSz="456850" rtl="0" eaLnBrk="1" latinLnBrk="0" hangingPunct="1"/>
                      <a:r>
                        <a:rPr lang="en-GB" sz="1100" b="1" kern="1200" noProof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Technology Challenges</a:t>
                      </a:r>
                      <a:endParaRPr lang="en-GB" sz="1100" b="1" kern="12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44976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Keep human-in/on-the</a:t>
                      </a:r>
                      <a:r>
                        <a:rPr lang="en-GB" sz="1100" baseline="0" noProof="0" dirty="0" smtClean="0"/>
                        <a:t>-loop. Critical for effector management.</a:t>
                      </a:r>
                    </a:p>
                  </a:txBody>
                  <a:tcPr/>
                </a:tc>
              </a:tr>
              <a:tr h="273928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Certification of AI in mission critical and safety critical</a:t>
                      </a:r>
                      <a:r>
                        <a:rPr lang="en-GB" sz="1100" baseline="0" noProof="0" dirty="0" smtClean="0"/>
                        <a:t> applications – dependability</a:t>
                      </a:r>
                      <a:endParaRPr lang="en-GB" sz="1100" noProof="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Be accepted</a:t>
                      </a:r>
                      <a:r>
                        <a:rPr lang="en-GB" sz="1100" baseline="0" noProof="0" dirty="0" smtClean="0"/>
                        <a:t> by the pilot and operational commanders – trustworthiness</a:t>
                      </a:r>
                      <a:endParaRPr lang="en-GB" sz="1100" noProof="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Lack</a:t>
                      </a:r>
                      <a:r>
                        <a:rPr lang="en-GB" sz="1100" baseline="0" noProof="0" dirty="0" smtClean="0"/>
                        <a:t> of data sets for AI training, intensive use of modelling and simulation</a:t>
                      </a:r>
                      <a:endParaRPr lang="en-GB" sz="1100" noProof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16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b="0" dirty="0" smtClean="0"/>
              <a:t>Fly AI Webinar #2. R&amp;I </a:t>
            </a:r>
            <a:r>
              <a:rPr lang="en-US" sz="1400" b="0" dirty="0"/>
              <a:t>in AI for </a:t>
            </a:r>
            <a:r>
              <a:rPr lang="en-US" sz="1400" b="0" dirty="0" smtClean="0"/>
              <a:t>aviation</a:t>
            </a:r>
            <a:endParaRPr lang="es-ES" sz="1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255170" y="915566"/>
            <a:ext cx="5800840" cy="3519980"/>
          </a:xfrm>
          <a:prstGeom prst="rect">
            <a:avLst/>
          </a:prstGeom>
        </p:spPr>
        <p:txBody>
          <a:bodyPr/>
          <a:lstStyle/>
          <a:p>
            <a:r>
              <a:rPr lang="en-GB" b="0" dirty="0" smtClean="0"/>
              <a:t>R&amp;I Defence initiatives in Europe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FCAS Programme Remote Carrier. France, Germany, Spain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TEMPEST Programme LANCA. UK, Italy, Sweden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EDIDP </a:t>
            </a:r>
            <a:r>
              <a:rPr lang="en-GB" sz="1400" dirty="0" smtClean="0"/>
              <a:t>DRONEDGE-E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EDIDP </a:t>
            </a:r>
            <a:r>
              <a:rPr lang="en-GB" sz="1400" dirty="0" err="1" smtClean="0"/>
              <a:t>iMUGS</a:t>
            </a:r>
            <a:r>
              <a:rPr lang="en-GB" sz="1400" dirty="0" smtClean="0"/>
              <a:t> (UGVs)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PADR </a:t>
            </a:r>
            <a:r>
              <a:rPr lang="en-GB" sz="1400" dirty="0" smtClean="0"/>
              <a:t>OCEAN2020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EDA/ESA ATENA </a:t>
            </a:r>
            <a:r>
              <a:rPr lang="en-GB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AI for Terrain Relative Navigation in Unknown Environments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EDA AI in Guidance, Navigation and Control for Aerial Applications (AI-GNCAIR)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EDA Safe Autonomous Flight Termination (SAFETERM)</a:t>
            </a:r>
          </a:p>
          <a:p>
            <a:endParaRPr lang="es-ES" sz="1200" dirty="0" smtClean="0"/>
          </a:p>
          <a:p>
            <a:r>
              <a:rPr lang="en-GB" sz="1050" dirty="0" smtClean="0"/>
              <a:t>(*) </a:t>
            </a:r>
            <a:r>
              <a:rPr lang="en-GB" sz="1050" i="1" dirty="0" smtClean="0"/>
              <a:t>excluding national R&amp;D </a:t>
            </a:r>
            <a:r>
              <a:rPr lang="en-GB" sz="1050" i="1" dirty="0" smtClean="0"/>
              <a:t>programmes</a:t>
            </a:r>
          </a:p>
          <a:p>
            <a:r>
              <a:rPr lang="en-GB" sz="1050" i="1" dirty="0" smtClean="0"/>
              <a:t>PADR European Commission Preparatory Action on Defence Research </a:t>
            </a:r>
          </a:p>
          <a:p>
            <a:r>
              <a:rPr lang="en-GB" sz="1050" b="0" i="1" dirty="0" smtClean="0"/>
              <a:t>EDIDP </a:t>
            </a:r>
            <a:r>
              <a:rPr lang="en-GB" sz="1050" i="1" dirty="0" smtClean="0"/>
              <a:t>European Commission European defence industrial development programme</a:t>
            </a:r>
          </a:p>
          <a:p>
            <a:endParaRPr lang="pt-PT" b="0" dirty="0"/>
          </a:p>
        </p:txBody>
      </p:sp>
      <p:pic>
        <p:nvPicPr>
          <p:cNvPr id="2053" name="Picture 5" descr="https://www.raf.mod.uk/sites/raf-beta/cache/file/C074C3E2-A2A1-4358-BD24636A60A43892_1000x7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312" y="2643758"/>
            <a:ext cx="2789474" cy="165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2.wp.com/theaviationist.com/wp-content/uploads/2020/12/Spain_participation_FCAS_1.jpg?resize=678%2C381&amp;ssl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45" y="533679"/>
            <a:ext cx="2803610" cy="157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6132720" y="2109158"/>
            <a:ext cx="2803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" i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 sz="600" dirty="0"/>
              <a:t>Image courtesy of </a:t>
            </a:r>
            <a:r>
              <a:rPr lang="en-GB" sz="600" dirty="0" smtClean="0"/>
              <a:t>Airbus. https</a:t>
            </a:r>
            <a:r>
              <a:rPr lang="en-GB" sz="600" dirty="0"/>
              <a:t>://www.airbus.com/newsroom/stories/Future-Combat-Air-System-Owning-the-sky-with-the-Next-Generation-Weapons-System.html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111552" y="4293781"/>
            <a:ext cx="2924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i="1" dirty="0" smtClean="0">
                <a:solidFill>
                  <a:schemeClr val="accent6">
                    <a:lumMod val="50000"/>
                  </a:schemeClr>
                </a:solidFill>
              </a:rPr>
              <a:t>Image courtesy of </a:t>
            </a:r>
            <a:r>
              <a:rPr lang="en-GB" sz="600" i="1" dirty="0">
                <a:solidFill>
                  <a:schemeClr val="accent6">
                    <a:lumMod val="50000"/>
                  </a:schemeClr>
                </a:solidFill>
              </a:rPr>
              <a:t>Team Tempest https://www.raf.mod.uk/what-we-do/team-tempest</a:t>
            </a:r>
            <a:r>
              <a:rPr lang="en-GB" sz="800" i="1" dirty="0">
                <a:solidFill>
                  <a:schemeClr val="accent6">
                    <a:lumMod val="50000"/>
                  </a:schemeClr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41566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895966"/>
            <a:ext cx="4708741" cy="347459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32395" y="1088672"/>
            <a:ext cx="4220900" cy="257175"/>
          </a:xfrm>
        </p:spPr>
        <p:txBody>
          <a:bodyPr>
            <a:noAutofit/>
          </a:bodyPr>
          <a:lstStyle/>
          <a:p>
            <a:r>
              <a:rPr lang="en-GB" sz="1800" dirty="0" smtClean="0"/>
              <a:t>Project Scope</a:t>
            </a:r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74" y="322987"/>
            <a:ext cx="6759118" cy="670795"/>
          </a:xfrm>
        </p:spPr>
        <p:txBody>
          <a:bodyPr/>
          <a:lstStyle/>
          <a:p>
            <a:r>
              <a:rPr lang="pt-PT" altLang="es-E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SAFETERM</a:t>
            </a:r>
            <a:r>
              <a:rPr lang="pt-PT" altLang="es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</a:rPr>
              <a:t>Safe Autonomous Flight </a:t>
            </a:r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Termination</a:t>
            </a:r>
            <a:r>
              <a:rPr lang="pt-PT" altLang="es-E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pt-PT" altLang="es-E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pt-PT" altLang="es-E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EDA OB PROJECT - 19.ISE.OP.200</a:t>
            </a:r>
            <a:endParaRPr lang="en-GB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9398" y="1526197"/>
            <a:ext cx="4214570" cy="3114450"/>
          </a:xfrm>
        </p:spPr>
        <p:txBody>
          <a:bodyPr/>
          <a:lstStyle/>
          <a:p>
            <a:r>
              <a:rPr lang="en-GB" b="0" dirty="0" smtClean="0"/>
              <a:t>SAFETERM is aimed at enhancing current Medium Altitude Long Endurance (MALE) and large tactical Remotely Piloted Aircraft System (RPAS) </a:t>
            </a:r>
            <a:r>
              <a:rPr lang="en-GB" dirty="0" smtClean="0"/>
              <a:t>Flight Termination Systems</a:t>
            </a:r>
            <a:r>
              <a:rPr lang="en-GB" b="0" dirty="0" smtClean="0"/>
              <a:t> and procedures</a:t>
            </a:r>
          </a:p>
          <a:p>
            <a:endParaRPr lang="en-GB" sz="1200" b="0" dirty="0" smtClean="0"/>
          </a:p>
          <a:p>
            <a:r>
              <a:rPr lang="en-GB" b="0" dirty="0" smtClean="0"/>
              <a:t>SAFETERM is assessing and validating the </a:t>
            </a:r>
            <a:r>
              <a:rPr lang="en-GB" dirty="0" smtClean="0"/>
              <a:t>different technological and certification approaches</a:t>
            </a:r>
            <a:r>
              <a:rPr lang="en-GB" b="0" dirty="0" smtClean="0"/>
              <a:t> in order to ensure a </a:t>
            </a:r>
            <a:r>
              <a:rPr lang="en-GB" dirty="0" smtClean="0"/>
              <a:t>predictable yet adaptive RPAS behaviour in case of emergency leading </a:t>
            </a:r>
            <a:r>
              <a:rPr lang="en-GB" b="0" dirty="0" smtClean="0"/>
              <a:t>to a Flight Termination</a:t>
            </a:r>
          </a:p>
          <a:p>
            <a:pPr marL="0" indent="0">
              <a:buNone/>
            </a:pPr>
            <a:endParaRPr lang="en-GB" b="0" dirty="0" smtClean="0"/>
          </a:p>
          <a:p>
            <a:r>
              <a:rPr lang="en-GB" b="0" dirty="0"/>
              <a:t>SAFETERM primary mission </a:t>
            </a:r>
            <a:r>
              <a:rPr lang="en-GB" dirty="0"/>
              <a:t>consists on locating autonomously a suitable location to terminate a flight, in case of multiple failures </a:t>
            </a:r>
            <a:r>
              <a:rPr lang="en-GB" b="0" dirty="0"/>
              <a:t>minimizing the threats to </a:t>
            </a:r>
            <a:r>
              <a:rPr lang="en-GB" b="0" dirty="0" smtClean="0"/>
              <a:t>population</a:t>
            </a:r>
            <a:endParaRPr lang="en-GB" b="0" dirty="0"/>
          </a:p>
          <a:p>
            <a:endParaRPr lang="en-US" b="0" dirty="0"/>
          </a:p>
          <a:p>
            <a:endParaRPr lang="en-GB" b="0" dirty="0" smtClean="0"/>
          </a:p>
          <a:p>
            <a:endParaRPr lang="en-US" b="0" dirty="0"/>
          </a:p>
          <a:p>
            <a:endParaRPr lang="en-US" b="0" dirty="0" smtClean="0"/>
          </a:p>
          <a:p>
            <a:endParaRPr lang="pt-PT" b="0" dirty="0" smtClean="0"/>
          </a:p>
          <a:p>
            <a:endParaRPr lang="pt-PT" b="0" dirty="0"/>
          </a:p>
        </p:txBody>
      </p:sp>
      <p:sp>
        <p:nvSpPr>
          <p:cNvPr id="4" name="Oval 3"/>
          <p:cNvSpPr/>
          <p:nvPr/>
        </p:nvSpPr>
        <p:spPr>
          <a:xfrm rot="2554723">
            <a:off x="6849660" y="2354244"/>
            <a:ext cx="1098596" cy="648072"/>
          </a:xfrm>
          <a:prstGeom prst="ellipse">
            <a:avLst/>
          </a:prstGeom>
          <a:solidFill>
            <a:schemeClr val="accent5">
              <a:lumMod val="20000"/>
              <a:lumOff val="80000"/>
              <a:alpha val="22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8" name="Straight Connector 7"/>
          <p:cNvCxnSpPr/>
          <p:nvPr/>
        </p:nvCxnSpPr>
        <p:spPr>
          <a:xfrm>
            <a:off x="7979322" y="2819401"/>
            <a:ext cx="573708" cy="1910"/>
          </a:xfrm>
          <a:prstGeom prst="line">
            <a:avLst/>
          </a:prstGeom>
          <a:solidFill>
            <a:schemeClr val="accent5">
              <a:lumMod val="20000"/>
              <a:lumOff val="80000"/>
              <a:alpha val="22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1" name="Flowchart: Summing Junction 10"/>
          <p:cNvSpPr/>
          <p:nvPr/>
        </p:nvSpPr>
        <p:spPr>
          <a:xfrm>
            <a:off x="7740352" y="1042593"/>
            <a:ext cx="354034" cy="335398"/>
          </a:xfrm>
          <a:prstGeom prst="flowChartSummingJunction">
            <a:avLst/>
          </a:prstGeom>
          <a:solidFill>
            <a:schemeClr val="accent5">
              <a:lumMod val="20000"/>
              <a:lumOff val="80000"/>
              <a:alpha val="22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Flowchart: Summing Junction 11"/>
          <p:cNvSpPr/>
          <p:nvPr/>
        </p:nvSpPr>
        <p:spPr>
          <a:xfrm>
            <a:off x="7674708" y="1777729"/>
            <a:ext cx="354034" cy="335398"/>
          </a:xfrm>
          <a:prstGeom prst="flowChartSummingJunction">
            <a:avLst/>
          </a:prstGeom>
          <a:solidFill>
            <a:schemeClr val="accent5">
              <a:lumMod val="20000"/>
              <a:lumOff val="80000"/>
              <a:alpha val="22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598" y="150712"/>
            <a:ext cx="1040667" cy="428510"/>
          </a:xfrm>
          <a:prstGeom prst="rect">
            <a:avLst/>
          </a:prstGeom>
        </p:spPr>
      </p:pic>
      <p:pic>
        <p:nvPicPr>
          <p:cNvPr id="14" name="Google Shape;93;p1">
            <a:extLst>
              <a:ext uri="{FF2B5EF4-FFF2-40B4-BE49-F238E27FC236}">
                <a16:creationId xmlns:a16="http://schemas.microsoft.com/office/drawing/2014/main" xmlns="" id="{819F003B-7DC0-4A60-8273-65898E948A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55087" y="500271"/>
            <a:ext cx="1101540" cy="62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6" descr="logo_gmv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676" y="162522"/>
            <a:ext cx="1101540" cy="404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Marcador de texto 2"/>
          <p:cNvSpPr txBox="1">
            <a:spLocks/>
          </p:cNvSpPr>
          <p:nvPr/>
        </p:nvSpPr>
        <p:spPr>
          <a:xfrm>
            <a:off x="623189" y="4437759"/>
            <a:ext cx="8257019" cy="639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4568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100" b="1" kern="1200">
                <a:solidFill>
                  <a:srgbClr val="86000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SAFETERM aim: RPAS 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to behave as “Sully”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983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6750" y="664727"/>
            <a:ext cx="4220900" cy="257175"/>
          </a:xfrm>
        </p:spPr>
        <p:txBody>
          <a:bodyPr>
            <a:noAutofit/>
          </a:bodyPr>
          <a:lstStyle/>
          <a:p>
            <a:r>
              <a:rPr lang="en-GB" sz="1800" dirty="0" smtClean="0"/>
              <a:t>Technology</a:t>
            </a:r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800" y="329330"/>
            <a:ext cx="6739472" cy="670795"/>
          </a:xfrm>
        </p:spPr>
        <p:txBody>
          <a:bodyPr/>
          <a:lstStyle/>
          <a:p>
            <a:r>
              <a:rPr lang="en-GB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Safe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</a:rPr>
              <a:t>Autonomous Flight Termination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255170" y="1088532"/>
            <a:ext cx="5396950" cy="3519980"/>
          </a:xfrm>
        </p:spPr>
        <p:txBody>
          <a:bodyPr/>
          <a:lstStyle/>
          <a:p>
            <a:r>
              <a:rPr lang="en-GB" b="0" dirty="0" smtClean="0"/>
              <a:t>SAFETERM team is exploring the </a:t>
            </a:r>
            <a:r>
              <a:rPr lang="en-GB" dirty="0" smtClean="0"/>
              <a:t>use of state of the art Artificial Intelligence/Machine Learning </a:t>
            </a:r>
            <a:r>
              <a:rPr lang="en-GB" b="0" dirty="0" smtClean="0"/>
              <a:t>technologies to enable a higher autonomy level for RPAS in emergency situations </a:t>
            </a:r>
            <a:endParaRPr lang="en-GB" b="0" dirty="0" smtClean="0">
              <a:solidFill>
                <a:srgbClr val="FF0000"/>
              </a:solidFill>
            </a:endParaRPr>
          </a:p>
          <a:p>
            <a:endParaRPr lang="en-GB" dirty="0" smtClean="0"/>
          </a:p>
          <a:p>
            <a:r>
              <a:rPr lang="en-GB" dirty="0" smtClean="0"/>
              <a:t>Selection of the Alternative Flight Termination Area (AFTA) </a:t>
            </a:r>
            <a:r>
              <a:rPr lang="en-GB" b="0" dirty="0" smtClean="0"/>
              <a:t>obeys to the following criteria: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b="0" dirty="0" smtClean="0"/>
              <a:t>Minimize ground damage and casualties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b="0" dirty="0" smtClean="0"/>
              <a:t>If possible, land the RPA instead of crashing within the AFTA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b="0" dirty="0" smtClean="0"/>
              <a:t>Criteria to prioritize the termination areas:</a:t>
            </a:r>
          </a:p>
          <a:p>
            <a:pPr marL="420750" lvl="4" indent="-285750">
              <a:buFont typeface="Wingdings" panose="05000000000000000000" pitchFamily="2" charset="2"/>
              <a:buChar char="§"/>
            </a:pPr>
            <a:r>
              <a:rPr lang="en-GB" sz="1400" dirty="0" smtClean="0"/>
              <a:t>Large body of water</a:t>
            </a:r>
          </a:p>
          <a:p>
            <a:pPr marL="420750" lvl="4" indent="-285750">
              <a:buFont typeface="Wingdings" panose="05000000000000000000" pitchFamily="2" charset="2"/>
              <a:buChar char="§"/>
            </a:pPr>
            <a:r>
              <a:rPr lang="en-GB" sz="1400" dirty="0" smtClean="0"/>
              <a:t>Large flat ground area</a:t>
            </a:r>
          </a:p>
          <a:p>
            <a:pPr marL="420750" lvl="4" indent="-285750">
              <a:buFont typeface="Wingdings" panose="05000000000000000000" pitchFamily="2" charset="2"/>
              <a:buChar char="§"/>
            </a:pPr>
            <a:r>
              <a:rPr lang="en-GB" sz="1400" dirty="0" smtClean="0"/>
              <a:t>Smaller flat ground area</a:t>
            </a:r>
          </a:p>
          <a:p>
            <a:endParaRPr lang="en-US" b="0" dirty="0"/>
          </a:p>
          <a:p>
            <a:endParaRPr lang="pt-PT" b="0" dirty="0"/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2E6285BC-8A17-459F-B79A-C7D684C58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746" y="941797"/>
            <a:ext cx="2667255" cy="410445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7" t="52596" r="54526"/>
          <a:stretch/>
        </p:blipFill>
        <p:spPr>
          <a:xfrm>
            <a:off x="3226659" y="3654128"/>
            <a:ext cx="2088232" cy="119196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8" t="8722" r="9280" b="48970"/>
          <a:stretch/>
        </p:blipFill>
        <p:spPr>
          <a:xfrm>
            <a:off x="1256629" y="3718200"/>
            <a:ext cx="1851828" cy="1063816"/>
          </a:xfrm>
          <a:prstGeom prst="rect">
            <a:avLst/>
          </a:prstGeom>
        </p:spPr>
      </p:pic>
      <p:sp>
        <p:nvSpPr>
          <p:cNvPr id="4" name="Flecha curvada hacia abajo 3"/>
          <p:cNvSpPr/>
          <p:nvPr/>
        </p:nvSpPr>
        <p:spPr>
          <a:xfrm>
            <a:off x="2719600" y="3385252"/>
            <a:ext cx="1014118" cy="288032"/>
          </a:xfrm>
          <a:prstGeom prst="curvedDownArrow">
            <a:avLst/>
          </a:prstGeom>
          <a:solidFill>
            <a:srgbClr val="52B3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5" name="1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978" y="115075"/>
            <a:ext cx="1040667" cy="428510"/>
          </a:xfrm>
          <a:prstGeom prst="rect">
            <a:avLst/>
          </a:prstGeom>
        </p:spPr>
      </p:pic>
      <p:pic>
        <p:nvPicPr>
          <p:cNvPr id="19" name="Google Shape;93;p1">
            <a:extLst>
              <a:ext uri="{FF2B5EF4-FFF2-40B4-BE49-F238E27FC236}">
                <a16:creationId xmlns:a16="http://schemas.microsoft.com/office/drawing/2014/main" xmlns="" id="{819F003B-7DC0-4A60-8273-65898E948A9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37915" y="41765"/>
            <a:ext cx="1101540" cy="62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6" descr="logo_gmv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056" y="126885"/>
            <a:ext cx="1101540" cy="404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45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6750" y="664727"/>
            <a:ext cx="4220900" cy="257175"/>
          </a:xfrm>
        </p:spPr>
        <p:txBody>
          <a:bodyPr>
            <a:noAutofit/>
          </a:bodyPr>
          <a:lstStyle/>
          <a:p>
            <a:r>
              <a:rPr lang="en-GB" sz="1600" dirty="0" smtClean="0"/>
              <a:t>Major Areas for Future Development</a:t>
            </a:r>
            <a:endParaRPr lang="en-GB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800" y="329330"/>
            <a:ext cx="4873270" cy="670795"/>
          </a:xfrm>
        </p:spPr>
        <p:txBody>
          <a:bodyPr/>
          <a:lstStyle/>
          <a:p>
            <a:r>
              <a:rPr lang="pt-PT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TECHNOLOGY </a:t>
            </a:r>
            <a:r>
              <a:rPr lang="pt-PT" sz="1800" b="1" dirty="0">
                <a:latin typeface="Verdana" panose="020B0604030504040204" pitchFamily="34" charset="0"/>
                <a:ea typeface="Verdana" panose="020B0604030504040204" pitchFamily="34" charset="0"/>
              </a:rPr>
              <a:t>CHALLENGES</a:t>
            </a:r>
            <a:endParaRPr lang="en-GB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Redondear rectángulo de esquina diagonal 9"/>
          <p:cNvSpPr/>
          <p:nvPr/>
        </p:nvSpPr>
        <p:spPr>
          <a:xfrm>
            <a:off x="1992313" y="1814562"/>
            <a:ext cx="1622425" cy="2627313"/>
          </a:xfrm>
          <a:prstGeom prst="round2DiagRect">
            <a:avLst>
              <a:gd name="adj1" fmla="val 13887"/>
              <a:gd name="adj2" fmla="val 0"/>
            </a:avLst>
          </a:prstGeom>
          <a:solidFill>
            <a:srgbClr val="D10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675"/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3778250" y="1814562"/>
            <a:ext cx="1622425" cy="2627313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675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5564188" y="1814562"/>
            <a:ext cx="1622425" cy="2627313"/>
          </a:xfrm>
          <a:prstGeom prst="round2Diag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675"/>
          </a:p>
        </p:txBody>
      </p:sp>
      <p:sp>
        <p:nvSpPr>
          <p:cNvPr id="13" name="Redondear rectángulo de esquina diagonal 12"/>
          <p:cNvSpPr/>
          <p:nvPr/>
        </p:nvSpPr>
        <p:spPr>
          <a:xfrm>
            <a:off x="7350125" y="1814562"/>
            <a:ext cx="1624013" cy="2627313"/>
          </a:xfrm>
          <a:prstGeom prst="round2Diag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675"/>
          </a:p>
        </p:txBody>
      </p:sp>
      <p:sp>
        <p:nvSpPr>
          <p:cNvPr id="14" name="Redondear rectángulo de esquina diagonal 13"/>
          <p:cNvSpPr/>
          <p:nvPr/>
        </p:nvSpPr>
        <p:spPr>
          <a:xfrm>
            <a:off x="206375" y="1814562"/>
            <a:ext cx="1622425" cy="2627313"/>
          </a:xfrm>
          <a:prstGeom prst="round2DiagRect">
            <a:avLst/>
          </a:prstGeom>
          <a:solidFill>
            <a:srgbClr val="8600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675"/>
          </a:p>
        </p:txBody>
      </p:sp>
      <p:sp>
        <p:nvSpPr>
          <p:cNvPr id="15" name="2 CuadroTexto"/>
          <p:cNvSpPr txBox="1"/>
          <p:nvPr/>
        </p:nvSpPr>
        <p:spPr>
          <a:xfrm>
            <a:off x="341313" y="1923678"/>
            <a:ext cx="1487486" cy="248273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lvl="1" algn="ctr" defTabSz="171450">
              <a:spcBef>
                <a:spcPct val="20000"/>
              </a:spcBef>
              <a:spcAft>
                <a:spcPts val="675"/>
              </a:spcAft>
              <a:defRPr/>
            </a:pPr>
            <a:r>
              <a:rPr lang="en-GB" sz="1050" b="1" dirty="0" smtClean="0">
                <a:solidFill>
                  <a:schemeClr val="bg1"/>
                </a:solidFill>
                <a:latin typeface="Verdana"/>
                <a:cs typeface="Verdana"/>
              </a:rPr>
              <a:t>Certification roadmap is under study</a:t>
            </a:r>
            <a:r>
              <a:rPr lang="en-GB" sz="1050" dirty="0" smtClean="0">
                <a:solidFill>
                  <a:schemeClr val="bg1"/>
                </a:solidFill>
                <a:latin typeface="Verdana"/>
                <a:cs typeface="Verdana"/>
              </a:rPr>
              <a:t>. The procedures for creating safe instances of AI systems is being discussed in various groups such as SAE/EUROCAE G34</a:t>
            </a:r>
          </a:p>
          <a:p>
            <a:pPr marL="0" lvl="1" algn="ctr" defTabSz="171450">
              <a:spcBef>
                <a:spcPts val="288"/>
              </a:spcBef>
              <a:spcAft>
                <a:spcPts val="675"/>
              </a:spcAft>
              <a:defRPr/>
            </a:pPr>
            <a:r>
              <a:rPr lang="en-GB" sz="1050" dirty="0">
                <a:solidFill>
                  <a:schemeClr val="bg1"/>
                </a:solidFill>
                <a:latin typeface="Verdana"/>
                <a:cs typeface="Verdana"/>
              </a:rPr>
              <a:t>The approach focuses on </a:t>
            </a:r>
            <a:r>
              <a:rPr lang="en-GB" sz="1050" b="1" dirty="0">
                <a:solidFill>
                  <a:schemeClr val="bg1"/>
                </a:solidFill>
                <a:latin typeface="Verdana"/>
                <a:cs typeface="Verdana"/>
              </a:rPr>
              <a:t>Learning </a:t>
            </a:r>
            <a:r>
              <a:rPr lang="en-GB" sz="1050" b="1" dirty="0" smtClean="0">
                <a:solidFill>
                  <a:schemeClr val="bg1"/>
                </a:solidFill>
                <a:latin typeface="Verdana"/>
                <a:cs typeface="Verdana"/>
              </a:rPr>
              <a:t>Assurance</a:t>
            </a:r>
            <a:endParaRPr lang="en-GB" sz="1050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16" name="10 CuadroTexto"/>
          <p:cNvSpPr txBox="1"/>
          <p:nvPr/>
        </p:nvSpPr>
        <p:spPr>
          <a:xfrm>
            <a:off x="2122487" y="1923678"/>
            <a:ext cx="1492250" cy="2209964"/>
          </a:xfrm>
          <a:prstGeom prst="rect">
            <a:avLst/>
          </a:prstGeom>
          <a:noFill/>
        </p:spPr>
        <p:txBody>
          <a:bodyPr lIns="0">
            <a:spAutoFit/>
          </a:bodyPr>
          <a:lstStyle/>
          <a:p>
            <a:pPr marL="0" lvl="1" algn="ctr" defTabSz="171450">
              <a:lnSpc>
                <a:spcPct val="95000"/>
              </a:lnSpc>
              <a:spcBef>
                <a:spcPct val="20000"/>
              </a:spcBef>
              <a:spcAft>
                <a:spcPts val="675"/>
              </a:spcAft>
              <a:buClr>
                <a:srgbClr val="8B8D8E"/>
              </a:buClr>
              <a:buSzPct val="80000"/>
              <a:defRPr/>
            </a:pPr>
            <a:r>
              <a:rPr lang="en-GB" sz="1050" dirty="0" smtClean="0">
                <a:solidFill>
                  <a:schemeClr val="bg1"/>
                </a:solidFill>
                <a:latin typeface="Verdana"/>
                <a:cs typeface="Verdana"/>
              </a:rPr>
              <a:t>Decisions made by AI Systems need to be understood in order to validate the functions to be executed and ensure safety</a:t>
            </a:r>
          </a:p>
          <a:p>
            <a:pPr marL="0" lvl="1" algn="ctr" defTabSz="171450">
              <a:lnSpc>
                <a:spcPct val="95000"/>
              </a:lnSpc>
              <a:spcBef>
                <a:spcPct val="20000"/>
              </a:spcBef>
              <a:spcAft>
                <a:spcPts val="675"/>
              </a:spcAft>
              <a:buClr>
                <a:srgbClr val="8B8D8E"/>
              </a:buClr>
              <a:buSzPct val="80000"/>
              <a:defRPr/>
            </a:pPr>
            <a:r>
              <a:rPr lang="en-GB" sz="1050" b="1" dirty="0" smtClean="0">
                <a:solidFill>
                  <a:schemeClr val="bg1"/>
                </a:solidFill>
                <a:latin typeface="Verdana"/>
                <a:cs typeface="Verdana"/>
              </a:rPr>
              <a:t>Self explanatory </a:t>
            </a:r>
            <a:r>
              <a:rPr lang="en-GB" sz="1050" dirty="0" smtClean="0">
                <a:solidFill>
                  <a:schemeClr val="bg1"/>
                </a:solidFill>
                <a:latin typeface="Verdana"/>
                <a:cs typeface="Verdana"/>
              </a:rPr>
              <a:t>AI algorithms are needed in order to assess how the AI algorithm is processing data</a:t>
            </a:r>
            <a:endParaRPr lang="en-GB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12 CuadroTexto"/>
          <p:cNvSpPr txBox="1"/>
          <p:nvPr/>
        </p:nvSpPr>
        <p:spPr>
          <a:xfrm>
            <a:off x="3846512" y="1919337"/>
            <a:ext cx="1554163" cy="1749453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lvl="1" algn="ctr" defTabSz="171450">
              <a:lnSpc>
                <a:spcPct val="95000"/>
              </a:lnSpc>
              <a:spcBef>
                <a:spcPct val="20000"/>
              </a:spcBef>
              <a:spcAft>
                <a:spcPts val="675"/>
              </a:spcAft>
              <a:buClr>
                <a:srgbClr val="8B8D8E"/>
              </a:buClr>
              <a:buSzPct val="80000"/>
              <a:defRPr/>
            </a:pPr>
            <a:r>
              <a:rPr lang="en-GB" sz="1050" b="1" dirty="0" smtClean="0">
                <a:solidFill>
                  <a:schemeClr val="bg1"/>
                </a:solidFill>
                <a:latin typeface="Verdana"/>
                <a:cs typeface="Verdana"/>
              </a:rPr>
              <a:t>Resilience and robustness need to be verified for aeronautical applications</a:t>
            </a:r>
            <a:endParaRPr lang="en-GB" sz="1050" dirty="0" smtClean="0">
              <a:solidFill>
                <a:schemeClr val="bg1"/>
              </a:solidFill>
              <a:latin typeface="Verdana"/>
              <a:cs typeface="Verdana"/>
            </a:endParaRPr>
          </a:p>
          <a:p>
            <a:pPr marL="0" lvl="1" algn="ctr" defTabSz="171450">
              <a:lnSpc>
                <a:spcPct val="95000"/>
              </a:lnSpc>
              <a:spcBef>
                <a:spcPct val="20000"/>
              </a:spcBef>
              <a:spcAft>
                <a:spcPts val="675"/>
              </a:spcAft>
              <a:buClr>
                <a:srgbClr val="8B8D8E"/>
              </a:buClr>
              <a:buSzPct val="80000"/>
              <a:defRPr/>
            </a:pPr>
            <a:r>
              <a:rPr lang="en-GB" sz="1050" dirty="0" smtClean="0">
                <a:solidFill>
                  <a:schemeClr val="bg1"/>
                </a:solidFill>
                <a:latin typeface="Verdana"/>
                <a:cs typeface="Verdana"/>
              </a:rPr>
              <a:t>Adversarial and </a:t>
            </a:r>
            <a:r>
              <a:rPr lang="en-GB" sz="1050" dirty="0" err="1" smtClean="0">
                <a:solidFill>
                  <a:schemeClr val="bg1"/>
                </a:solidFill>
                <a:latin typeface="Verdana"/>
                <a:cs typeface="Verdana"/>
              </a:rPr>
              <a:t>variational</a:t>
            </a:r>
            <a:r>
              <a:rPr lang="en-GB" sz="1050" dirty="0" smtClean="0">
                <a:solidFill>
                  <a:schemeClr val="bg1"/>
                </a:solidFill>
                <a:latin typeface="Verdana"/>
                <a:cs typeface="Verdana"/>
              </a:rPr>
              <a:t> examples need to be produced for assessing algorithm behaviour</a:t>
            </a:r>
            <a:endParaRPr lang="en-GB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13 CuadroTexto"/>
          <p:cNvSpPr txBox="1"/>
          <p:nvPr/>
        </p:nvSpPr>
        <p:spPr>
          <a:xfrm>
            <a:off x="5652120" y="1924732"/>
            <a:ext cx="1509093" cy="211339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lvl="1" algn="ctr" defTabSz="171450">
              <a:lnSpc>
                <a:spcPct val="95000"/>
              </a:lnSpc>
              <a:spcBef>
                <a:spcPct val="20000"/>
              </a:spcBef>
              <a:spcAft>
                <a:spcPts val="675"/>
              </a:spcAft>
              <a:buClr>
                <a:srgbClr val="8B8D8E"/>
              </a:buClr>
              <a:buSzPct val="80000"/>
              <a:defRPr/>
            </a:pPr>
            <a:r>
              <a:rPr lang="en-GB" sz="1000" dirty="0" smtClean="0">
                <a:solidFill>
                  <a:schemeClr val="bg1"/>
                </a:solidFill>
                <a:latin typeface="Verdana"/>
                <a:cs typeface="Verdana"/>
              </a:rPr>
              <a:t>Lightweight images of AI algorithms need to be produced to run on aeronautical platforms while ensuring that the HW is compliant with safety requirements</a:t>
            </a:r>
          </a:p>
          <a:p>
            <a:pPr marL="0" lvl="1" algn="ctr" defTabSz="171450">
              <a:lnSpc>
                <a:spcPct val="95000"/>
              </a:lnSpc>
              <a:spcBef>
                <a:spcPct val="20000"/>
              </a:spcBef>
              <a:spcAft>
                <a:spcPts val="675"/>
              </a:spcAft>
              <a:buClr>
                <a:srgbClr val="8B8D8E"/>
              </a:buClr>
              <a:buSzPct val="80000"/>
              <a:defRPr/>
            </a:pPr>
            <a:r>
              <a:rPr lang="en-GB" sz="1000" b="1" dirty="0" smtClean="0">
                <a:solidFill>
                  <a:schemeClr val="bg1"/>
                </a:solidFill>
                <a:latin typeface="Verdana"/>
                <a:cs typeface="Verdana"/>
              </a:rPr>
              <a:t>Offline training, FPGA acceleration, partitioning, synchronization, </a:t>
            </a:r>
            <a:r>
              <a:rPr lang="en-GB" sz="1000" b="1" dirty="0" err="1" smtClean="0">
                <a:solidFill>
                  <a:schemeClr val="bg1"/>
                </a:solidFill>
                <a:latin typeface="Verdana"/>
                <a:cs typeface="Verdana"/>
              </a:rPr>
              <a:t>etc</a:t>
            </a:r>
            <a:endParaRPr lang="en-GB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14 CuadroTexto"/>
          <p:cNvSpPr txBox="1">
            <a:spLocks noChangeArrowheads="1"/>
          </p:cNvSpPr>
          <p:nvPr/>
        </p:nvSpPr>
        <p:spPr bwMode="auto">
          <a:xfrm>
            <a:off x="7477126" y="1919337"/>
            <a:ext cx="1497012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marL="342900" indent="-342900">
              <a:defRPr sz="2000">
                <a:solidFill>
                  <a:srgbClr val="FFFFFF"/>
                </a:solidFill>
                <a:latin typeface="Verdana" panose="020B0604030504040204" pitchFamily="34" charset="0"/>
              </a:defRPr>
            </a:lvl1pPr>
            <a:lvl2pPr>
              <a:defRPr sz="2000">
                <a:solidFill>
                  <a:srgbClr val="FFFFFF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rgbClr val="FFFFFF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rgbClr val="FFFFFF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rgbClr val="FFFFFF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FF"/>
                </a:solidFill>
                <a:latin typeface="Verdana" panose="020B0604030504040204" pitchFamily="34" charset="0"/>
              </a:defRPr>
            </a:lvl9pPr>
          </a:lstStyle>
          <a:p>
            <a:pPr marL="0" lvl="1" algn="ctr">
              <a:lnSpc>
                <a:spcPct val="95000"/>
              </a:lnSpc>
              <a:spcBef>
                <a:spcPct val="20000"/>
              </a:spcBef>
              <a:spcAft>
                <a:spcPts val="675"/>
              </a:spcAft>
              <a:buClr>
                <a:srgbClr val="8B8D8E"/>
              </a:buClr>
              <a:buSzPct val="80000"/>
            </a:pPr>
            <a:r>
              <a:rPr lang="en-GB" altLang="es-ES" sz="1000" dirty="0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Gathering of extensive datasets are required for adapting algorithms to real Systems</a:t>
            </a:r>
          </a:p>
          <a:p>
            <a:pPr marL="0" lvl="1" algn="ctr">
              <a:lnSpc>
                <a:spcPct val="95000"/>
              </a:lnSpc>
              <a:spcBef>
                <a:spcPct val="20000"/>
              </a:spcBef>
              <a:spcAft>
                <a:spcPts val="675"/>
              </a:spcAft>
              <a:buClr>
                <a:srgbClr val="8B8D8E"/>
              </a:buClr>
              <a:buSzPct val="80000"/>
            </a:pPr>
            <a:r>
              <a:rPr lang="en-GB" altLang="es-ES" sz="1000" dirty="0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Variations of terrain, sensors, payloads, flight constraints, </a:t>
            </a:r>
            <a:r>
              <a:rPr lang="en-GB" altLang="es-ES" sz="1000" dirty="0" err="1" smtClean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etc</a:t>
            </a:r>
            <a:endParaRPr lang="en-GB" altLang="es-ES" sz="1000" dirty="0">
              <a:solidFill>
                <a:schemeClr val="bg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21 CuadroTexto"/>
          <p:cNvSpPr txBox="1">
            <a:spLocks noChangeArrowheads="1"/>
          </p:cNvSpPr>
          <p:nvPr/>
        </p:nvSpPr>
        <p:spPr bwMode="auto">
          <a:xfrm>
            <a:off x="206374" y="1491631"/>
            <a:ext cx="16224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venir LT 45 Book" pitchFamily="2" charset="0"/>
              </a:defRPr>
            </a:lvl1pPr>
            <a:lvl2pPr eaLnBrk="0" hangingPunct="0">
              <a:lnSpc>
                <a:spcPct val="95000"/>
              </a:lnSpc>
              <a:spcBef>
                <a:spcPct val="20000"/>
              </a:spcBef>
              <a:buClr>
                <a:srgbClr val="8B8D8E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venir LT 45 Book" pitchFamily="2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25000"/>
              </a:spcBef>
              <a:buChar char="–"/>
              <a:defRPr sz="2400">
                <a:solidFill>
                  <a:schemeClr val="tx1"/>
                </a:solidFill>
                <a:latin typeface="Avenir LT 45 Book" pitchFamily="2" charset="0"/>
              </a:defRPr>
            </a:lvl3pPr>
            <a:lvl4pPr marL="1600200" indent="-228600" eaLnBrk="0" hangingPunct="0">
              <a:lnSpc>
                <a:spcPct val="95000"/>
              </a:lnSpc>
              <a:spcBef>
                <a:spcPct val="25000"/>
              </a:spcBef>
              <a:buSzPct val="70000"/>
              <a:buChar char="•"/>
              <a:defRPr sz="1600">
                <a:solidFill>
                  <a:schemeClr val="tx1"/>
                </a:solidFill>
                <a:latin typeface="Avenir LT 45 Book" pitchFamily="2" charset="0"/>
              </a:defRPr>
            </a:lvl4pPr>
            <a:lvl5pPr marL="2057400" indent="-228600" eaLnBrk="0" hangingPunct="0">
              <a:lnSpc>
                <a:spcPct val="95000"/>
              </a:lnSpc>
              <a:spcBef>
                <a:spcPct val="15000"/>
              </a:spcBef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9pPr>
          </a:lstStyle>
          <a:p>
            <a:pPr marL="0" lvl="1" algn="ctr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 typeface="Wingdings" pitchFamily="2" charset="2"/>
              <a:buNone/>
              <a:defRPr/>
            </a:pPr>
            <a:r>
              <a:rPr lang="es-ES" altLang="es-ES" sz="1200" b="1" dirty="0" smtClean="0">
                <a:latin typeface="+mj-lt"/>
              </a:rPr>
              <a:t>CERTIFICATION</a:t>
            </a:r>
            <a:endParaRPr lang="es-ES" altLang="es-ES" sz="1200" dirty="0">
              <a:latin typeface="+mj-lt"/>
            </a:endParaRPr>
          </a:p>
        </p:txBody>
      </p:sp>
      <p:sp>
        <p:nvSpPr>
          <p:cNvPr id="28" name="21 CuadroTexto"/>
          <p:cNvSpPr txBox="1">
            <a:spLocks noChangeArrowheads="1"/>
          </p:cNvSpPr>
          <p:nvPr/>
        </p:nvSpPr>
        <p:spPr bwMode="auto">
          <a:xfrm>
            <a:off x="1992312" y="1491631"/>
            <a:ext cx="16224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venir LT 45 Book" pitchFamily="2" charset="0"/>
              </a:defRPr>
            </a:lvl1pPr>
            <a:lvl2pPr eaLnBrk="0" hangingPunct="0">
              <a:lnSpc>
                <a:spcPct val="95000"/>
              </a:lnSpc>
              <a:spcBef>
                <a:spcPct val="20000"/>
              </a:spcBef>
              <a:buClr>
                <a:srgbClr val="8B8D8E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venir LT 45 Book" pitchFamily="2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25000"/>
              </a:spcBef>
              <a:buChar char="–"/>
              <a:defRPr sz="2400">
                <a:solidFill>
                  <a:schemeClr val="tx1"/>
                </a:solidFill>
                <a:latin typeface="Avenir LT 45 Book" pitchFamily="2" charset="0"/>
              </a:defRPr>
            </a:lvl3pPr>
            <a:lvl4pPr marL="1600200" indent="-228600" eaLnBrk="0" hangingPunct="0">
              <a:lnSpc>
                <a:spcPct val="95000"/>
              </a:lnSpc>
              <a:spcBef>
                <a:spcPct val="25000"/>
              </a:spcBef>
              <a:buSzPct val="70000"/>
              <a:buChar char="•"/>
              <a:defRPr sz="1600">
                <a:solidFill>
                  <a:schemeClr val="tx1"/>
                </a:solidFill>
                <a:latin typeface="Avenir LT 45 Book" pitchFamily="2" charset="0"/>
              </a:defRPr>
            </a:lvl4pPr>
            <a:lvl5pPr marL="2057400" indent="-228600" eaLnBrk="0" hangingPunct="0">
              <a:lnSpc>
                <a:spcPct val="95000"/>
              </a:lnSpc>
              <a:spcBef>
                <a:spcPct val="15000"/>
              </a:spcBef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9pPr>
          </a:lstStyle>
          <a:p>
            <a:pPr marL="0" lvl="1" algn="ctr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 typeface="Wingdings" pitchFamily="2" charset="2"/>
              <a:buNone/>
              <a:defRPr/>
            </a:pPr>
            <a:r>
              <a:rPr lang="es-ES" altLang="es-ES" sz="1200" b="1" dirty="0" smtClean="0">
                <a:latin typeface="+mj-lt"/>
              </a:rPr>
              <a:t>EXPLANABILITY</a:t>
            </a:r>
            <a:endParaRPr lang="es-ES" altLang="es-ES" sz="1200" dirty="0">
              <a:latin typeface="+mj-lt"/>
            </a:endParaRPr>
          </a:p>
        </p:txBody>
      </p:sp>
      <p:sp>
        <p:nvSpPr>
          <p:cNvPr id="29" name="21 CuadroTexto"/>
          <p:cNvSpPr txBox="1">
            <a:spLocks noChangeArrowheads="1"/>
          </p:cNvSpPr>
          <p:nvPr/>
        </p:nvSpPr>
        <p:spPr bwMode="auto">
          <a:xfrm>
            <a:off x="3778250" y="1491630"/>
            <a:ext cx="16224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venir LT 45 Book" pitchFamily="2" charset="0"/>
              </a:defRPr>
            </a:lvl1pPr>
            <a:lvl2pPr eaLnBrk="0" hangingPunct="0">
              <a:lnSpc>
                <a:spcPct val="95000"/>
              </a:lnSpc>
              <a:spcBef>
                <a:spcPct val="20000"/>
              </a:spcBef>
              <a:buClr>
                <a:srgbClr val="8B8D8E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venir LT 45 Book" pitchFamily="2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25000"/>
              </a:spcBef>
              <a:buChar char="–"/>
              <a:defRPr sz="2400">
                <a:solidFill>
                  <a:schemeClr val="tx1"/>
                </a:solidFill>
                <a:latin typeface="Avenir LT 45 Book" pitchFamily="2" charset="0"/>
              </a:defRPr>
            </a:lvl3pPr>
            <a:lvl4pPr marL="1600200" indent="-228600" eaLnBrk="0" hangingPunct="0">
              <a:lnSpc>
                <a:spcPct val="95000"/>
              </a:lnSpc>
              <a:spcBef>
                <a:spcPct val="25000"/>
              </a:spcBef>
              <a:buSzPct val="70000"/>
              <a:buChar char="•"/>
              <a:defRPr sz="1600">
                <a:solidFill>
                  <a:schemeClr val="tx1"/>
                </a:solidFill>
                <a:latin typeface="Avenir LT 45 Book" pitchFamily="2" charset="0"/>
              </a:defRPr>
            </a:lvl4pPr>
            <a:lvl5pPr marL="2057400" indent="-228600" eaLnBrk="0" hangingPunct="0">
              <a:lnSpc>
                <a:spcPct val="95000"/>
              </a:lnSpc>
              <a:spcBef>
                <a:spcPct val="15000"/>
              </a:spcBef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9pPr>
          </a:lstStyle>
          <a:p>
            <a:pPr marL="0" lvl="1" algn="ctr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 typeface="Wingdings" pitchFamily="2" charset="2"/>
              <a:buNone/>
              <a:defRPr/>
            </a:pPr>
            <a:r>
              <a:rPr lang="es-ES" altLang="es-ES" sz="1200" b="1" dirty="0" smtClean="0">
                <a:latin typeface="+mj-lt"/>
              </a:rPr>
              <a:t>VERIFICATION</a:t>
            </a:r>
            <a:endParaRPr lang="es-ES" altLang="es-ES" sz="1200" dirty="0">
              <a:latin typeface="+mj-lt"/>
            </a:endParaRPr>
          </a:p>
        </p:txBody>
      </p:sp>
      <p:sp>
        <p:nvSpPr>
          <p:cNvPr id="30" name="21 CuadroTexto"/>
          <p:cNvSpPr txBox="1">
            <a:spLocks noChangeArrowheads="1"/>
          </p:cNvSpPr>
          <p:nvPr/>
        </p:nvSpPr>
        <p:spPr bwMode="auto">
          <a:xfrm>
            <a:off x="5564188" y="1491631"/>
            <a:ext cx="16224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venir LT 45 Book" pitchFamily="2" charset="0"/>
              </a:defRPr>
            </a:lvl1pPr>
            <a:lvl2pPr eaLnBrk="0" hangingPunct="0">
              <a:lnSpc>
                <a:spcPct val="95000"/>
              </a:lnSpc>
              <a:spcBef>
                <a:spcPct val="20000"/>
              </a:spcBef>
              <a:buClr>
                <a:srgbClr val="8B8D8E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venir LT 45 Book" pitchFamily="2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25000"/>
              </a:spcBef>
              <a:buChar char="–"/>
              <a:defRPr sz="2400">
                <a:solidFill>
                  <a:schemeClr val="tx1"/>
                </a:solidFill>
                <a:latin typeface="Avenir LT 45 Book" pitchFamily="2" charset="0"/>
              </a:defRPr>
            </a:lvl3pPr>
            <a:lvl4pPr marL="1600200" indent="-228600" eaLnBrk="0" hangingPunct="0">
              <a:lnSpc>
                <a:spcPct val="95000"/>
              </a:lnSpc>
              <a:spcBef>
                <a:spcPct val="25000"/>
              </a:spcBef>
              <a:buSzPct val="70000"/>
              <a:buChar char="•"/>
              <a:defRPr sz="1600">
                <a:solidFill>
                  <a:schemeClr val="tx1"/>
                </a:solidFill>
                <a:latin typeface="Avenir LT 45 Book" pitchFamily="2" charset="0"/>
              </a:defRPr>
            </a:lvl4pPr>
            <a:lvl5pPr marL="2057400" indent="-228600" eaLnBrk="0" hangingPunct="0">
              <a:lnSpc>
                <a:spcPct val="95000"/>
              </a:lnSpc>
              <a:spcBef>
                <a:spcPct val="15000"/>
              </a:spcBef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9pPr>
          </a:lstStyle>
          <a:p>
            <a:pPr marL="0" lvl="1" algn="ctr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 typeface="Wingdings" pitchFamily="2" charset="2"/>
              <a:buNone/>
              <a:defRPr/>
            </a:pPr>
            <a:r>
              <a:rPr lang="es-ES" altLang="es-ES" sz="1200" b="1" dirty="0" smtClean="0">
                <a:latin typeface="+mj-lt"/>
              </a:rPr>
              <a:t>DEPLOYMENT</a:t>
            </a:r>
            <a:endParaRPr lang="es-ES" altLang="es-ES" sz="1200" dirty="0">
              <a:latin typeface="+mj-lt"/>
            </a:endParaRPr>
          </a:p>
        </p:txBody>
      </p:sp>
      <p:sp>
        <p:nvSpPr>
          <p:cNvPr id="31" name="21 CuadroTexto"/>
          <p:cNvSpPr txBox="1">
            <a:spLocks noChangeArrowheads="1"/>
          </p:cNvSpPr>
          <p:nvPr/>
        </p:nvSpPr>
        <p:spPr bwMode="auto">
          <a:xfrm>
            <a:off x="7351713" y="1491631"/>
            <a:ext cx="16224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buChar char="•"/>
              <a:defRPr sz="2000">
                <a:solidFill>
                  <a:schemeClr val="tx1"/>
                </a:solidFill>
                <a:latin typeface="Avenir LT 45 Book" pitchFamily="2" charset="0"/>
              </a:defRPr>
            </a:lvl1pPr>
            <a:lvl2pPr eaLnBrk="0" hangingPunct="0">
              <a:lnSpc>
                <a:spcPct val="95000"/>
              </a:lnSpc>
              <a:spcBef>
                <a:spcPct val="20000"/>
              </a:spcBef>
              <a:buClr>
                <a:srgbClr val="8B8D8E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venir LT 45 Book" pitchFamily="2" charset="0"/>
              </a:defRPr>
            </a:lvl2pPr>
            <a:lvl3pPr marL="1143000" indent="-228600" eaLnBrk="0" hangingPunct="0">
              <a:lnSpc>
                <a:spcPct val="95000"/>
              </a:lnSpc>
              <a:spcBef>
                <a:spcPct val="25000"/>
              </a:spcBef>
              <a:buChar char="–"/>
              <a:defRPr sz="2400">
                <a:solidFill>
                  <a:schemeClr val="tx1"/>
                </a:solidFill>
                <a:latin typeface="Avenir LT 45 Book" pitchFamily="2" charset="0"/>
              </a:defRPr>
            </a:lvl3pPr>
            <a:lvl4pPr marL="1600200" indent="-228600" eaLnBrk="0" hangingPunct="0">
              <a:lnSpc>
                <a:spcPct val="95000"/>
              </a:lnSpc>
              <a:spcBef>
                <a:spcPct val="25000"/>
              </a:spcBef>
              <a:buSzPct val="70000"/>
              <a:buChar char="•"/>
              <a:defRPr sz="1600">
                <a:solidFill>
                  <a:schemeClr val="tx1"/>
                </a:solidFill>
                <a:latin typeface="Avenir LT 45 Book" pitchFamily="2" charset="0"/>
              </a:defRPr>
            </a:lvl4pPr>
            <a:lvl5pPr marL="2057400" indent="-228600" eaLnBrk="0" hangingPunct="0">
              <a:lnSpc>
                <a:spcPct val="95000"/>
              </a:lnSpc>
              <a:spcBef>
                <a:spcPct val="15000"/>
              </a:spcBef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Avenir LT 45 Book" pitchFamily="2" charset="0"/>
              </a:defRPr>
            </a:lvl9pPr>
          </a:lstStyle>
          <a:p>
            <a:pPr marL="0" lvl="1" algn="ctr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 typeface="Wingdings" pitchFamily="2" charset="2"/>
              <a:buNone/>
              <a:defRPr/>
            </a:pPr>
            <a:r>
              <a:rPr lang="es-ES" altLang="es-ES" sz="1200" b="1" dirty="0" smtClean="0">
                <a:latin typeface="+mj-lt"/>
              </a:rPr>
              <a:t>TRAINING</a:t>
            </a:r>
            <a:endParaRPr lang="es-ES" altLang="es-E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750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MV_PPT_CONTRAPORTADA_1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" y="335"/>
            <a:ext cx="9142809" cy="5142830"/>
          </a:xfrm>
          <a:prstGeom prst="rect">
            <a:avLst/>
          </a:prstGeom>
        </p:spPr>
      </p:pic>
      <p:sp>
        <p:nvSpPr>
          <p:cNvPr id="7" name="Text Placeholder 10"/>
          <p:cNvSpPr txBox="1">
            <a:spLocks/>
          </p:cNvSpPr>
          <p:nvPr/>
        </p:nvSpPr>
        <p:spPr>
          <a:xfrm>
            <a:off x="314880" y="1628898"/>
            <a:ext cx="7261867" cy="65482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6400" b="1" kern="1200">
                <a:solidFill>
                  <a:srgbClr val="FFFFFF"/>
                </a:solidFill>
                <a:latin typeface="Verdana"/>
                <a:ea typeface="+mn-ea"/>
                <a:cs typeface="Verdan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7500" kern="1200">
                <a:solidFill>
                  <a:schemeClr val="accent2"/>
                </a:solidFill>
                <a:latin typeface="Lato Black"/>
                <a:ea typeface="+mn-ea"/>
                <a:cs typeface="Lato Blac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7500" kern="1200">
                <a:solidFill>
                  <a:schemeClr val="accent2"/>
                </a:solidFill>
                <a:latin typeface="Lato Black"/>
                <a:ea typeface="+mn-ea"/>
                <a:cs typeface="Lato Black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7500" kern="1200">
                <a:solidFill>
                  <a:schemeClr val="accent2"/>
                </a:solidFill>
                <a:latin typeface="Lato Black"/>
                <a:ea typeface="+mn-ea"/>
                <a:cs typeface="Lato Blac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7500" kern="1200">
                <a:solidFill>
                  <a:schemeClr val="accent2"/>
                </a:solidFill>
                <a:latin typeface="Lato Black"/>
                <a:ea typeface="+mn-ea"/>
                <a:cs typeface="Lato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smtClean="0">
                <a:solidFill>
                  <a:srgbClr val="DF0024"/>
                </a:solidFill>
              </a:rPr>
              <a:t>Thank you</a:t>
            </a:r>
            <a:endParaRPr lang="en-US" sz="3600" dirty="0">
              <a:solidFill>
                <a:srgbClr val="DF0024"/>
              </a:solidFill>
            </a:endParaRPr>
          </a:p>
        </p:txBody>
      </p:sp>
      <p:sp>
        <p:nvSpPr>
          <p:cNvPr id="8" name="Text Placeholder 10"/>
          <p:cNvSpPr txBox="1">
            <a:spLocks/>
          </p:cNvSpPr>
          <p:nvPr/>
        </p:nvSpPr>
        <p:spPr>
          <a:xfrm>
            <a:off x="343451" y="257477"/>
            <a:ext cx="3999979" cy="37883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6400" b="1" kern="1200">
                <a:solidFill>
                  <a:srgbClr val="FFFFFF"/>
                </a:solidFill>
                <a:latin typeface="Verdana"/>
                <a:ea typeface="+mn-ea"/>
                <a:cs typeface="Verdan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7500" kern="1200">
                <a:solidFill>
                  <a:schemeClr val="accent2"/>
                </a:solidFill>
                <a:latin typeface="Lato Black"/>
                <a:ea typeface="+mn-ea"/>
                <a:cs typeface="Lato Blac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7500" kern="1200">
                <a:solidFill>
                  <a:schemeClr val="accent2"/>
                </a:solidFill>
                <a:latin typeface="Lato Black"/>
                <a:ea typeface="+mn-ea"/>
                <a:cs typeface="Lato Black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7500" kern="1200">
                <a:solidFill>
                  <a:schemeClr val="accent2"/>
                </a:solidFill>
                <a:latin typeface="Lato Black"/>
                <a:ea typeface="+mn-ea"/>
                <a:cs typeface="Lato Blac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7500" kern="1200">
                <a:solidFill>
                  <a:schemeClr val="accent2"/>
                </a:solidFill>
                <a:latin typeface="Lato Black"/>
                <a:ea typeface="+mn-ea"/>
                <a:cs typeface="Lato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0" dirty="0"/>
              <a:t>Fly AI Webinar #2. R&amp;I in AI for aviation</a:t>
            </a:r>
            <a:endParaRPr lang="en-US" sz="1400" b="0" dirty="0">
              <a:solidFill>
                <a:schemeClr val="bg1"/>
              </a:solidFill>
            </a:endParaRPr>
          </a:p>
        </p:txBody>
      </p:sp>
      <p:sp>
        <p:nvSpPr>
          <p:cNvPr id="10" name="Text Placeholder 1"/>
          <p:cNvSpPr txBox="1">
            <a:spLocks/>
          </p:cNvSpPr>
          <p:nvPr/>
        </p:nvSpPr>
        <p:spPr>
          <a:xfrm>
            <a:off x="247155" y="4685145"/>
            <a:ext cx="3267708" cy="200879"/>
          </a:xfrm>
          <a:prstGeom prst="rect">
            <a:avLst/>
          </a:prstGeom>
        </p:spPr>
        <p:txBody>
          <a:bodyPr/>
          <a:lstStyle>
            <a:lvl1pPr marL="0" indent="0" algn="l" defTabSz="1218997" rtl="0" eaLnBrk="1" latinLnBrk="0" hangingPunct="1">
              <a:spcBef>
                <a:spcPct val="20000"/>
              </a:spcBef>
              <a:buFont typeface="Arial"/>
              <a:buNone/>
              <a:defRPr sz="6400" kern="1200">
                <a:solidFill>
                  <a:srgbClr val="646464"/>
                </a:solidFill>
                <a:latin typeface="Arial"/>
                <a:ea typeface="+mn-ea"/>
                <a:cs typeface="Arial"/>
              </a:defRPr>
            </a:lvl1pPr>
            <a:lvl2pPr marL="1218997" indent="0" algn="l" defTabSz="1218997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rgbClr val="646464"/>
                </a:solidFill>
                <a:latin typeface="Arial"/>
                <a:ea typeface="+mn-ea"/>
                <a:cs typeface="Arial"/>
              </a:defRPr>
            </a:lvl2pPr>
            <a:lvl3pPr marL="2437994" indent="0" algn="l" defTabSz="1218997" rtl="0" eaLnBrk="1" latinLnBrk="0" hangingPunct="1">
              <a:spcBef>
                <a:spcPct val="20000"/>
              </a:spcBef>
              <a:buFont typeface="Arial"/>
              <a:buNone/>
              <a:defRPr sz="4300" kern="1200">
                <a:solidFill>
                  <a:srgbClr val="646464"/>
                </a:solidFill>
                <a:latin typeface="Arial"/>
                <a:ea typeface="+mn-ea"/>
                <a:cs typeface="Arial"/>
              </a:defRPr>
            </a:lvl3pPr>
            <a:lvl4pPr marL="3656991" indent="0" algn="l" defTabSz="1218997" rtl="0" eaLnBrk="1" latinLnBrk="0" hangingPunct="1">
              <a:spcBef>
                <a:spcPct val="20000"/>
              </a:spcBef>
              <a:buFont typeface="Arial"/>
              <a:buNone/>
              <a:defRPr sz="3700" kern="1200">
                <a:solidFill>
                  <a:srgbClr val="646464"/>
                </a:solidFill>
                <a:latin typeface="Arial"/>
                <a:ea typeface="+mn-ea"/>
                <a:cs typeface="Arial"/>
              </a:defRPr>
            </a:lvl4pPr>
            <a:lvl5pPr marL="4875988" indent="0" algn="l" defTabSz="1218997" rtl="0" eaLnBrk="1" latinLnBrk="0" hangingPunct="1">
              <a:spcBef>
                <a:spcPct val="20000"/>
              </a:spcBef>
              <a:buFont typeface="Arial"/>
              <a:buNone/>
              <a:defRPr sz="3700" kern="1200">
                <a:solidFill>
                  <a:srgbClr val="646464"/>
                </a:solidFill>
                <a:latin typeface="Arial"/>
                <a:ea typeface="+mn-ea"/>
                <a:cs typeface="Arial"/>
              </a:defRPr>
            </a:lvl5pPr>
            <a:lvl6pPr marL="6704482" indent="-609497" algn="l" defTabSz="1218997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3479" indent="-609497" algn="l" defTabSz="1218997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2476" indent="-609497" algn="l" defTabSz="1218997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1473" indent="-609497" algn="l" defTabSz="1218997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750" dirty="0" smtClean="0">
                <a:solidFill>
                  <a:srgbClr val="DF0024"/>
                </a:solidFill>
                <a:latin typeface="Verdana"/>
                <a:cs typeface="Verdana"/>
              </a:rPr>
              <a:t>©</a:t>
            </a:r>
            <a:r>
              <a:rPr lang="es-ES" sz="750" b="1" dirty="0" smtClean="0">
                <a:solidFill>
                  <a:srgbClr val="DF0024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es-ES" sz="750" dirty="0" smtClean="0">
                <a:solidFill>
                  <a:srgbClr val="DF0024"/>
                </a:solidFill>
                <a:latin typeface="Verdana"/>
                <a:cs typeface="Verdana"/>
              </a:rPr>
              <a:t>GMV </a:t>
            </a:r>
            <a:r>
              <a:rPr lang="mr-IN" sz="750" dirty="0">
                <a:solidFill>
                  <a:srgbClr val="DF0024"/>
                </a:solidFill>
                <a:latin typeface="Verdana"/>
                <a:cs typeface="Verdana"/>
              </a:rPr>
              <a:t>–</a:t>
            </a:r>
            <a:r>
              <a:rPr lang="es-ES" sz="750" dirty="0">
                <a:solidFill>
                  <a:srgbClr val="DF0024"/>
                </a:solidFill>
                <a:latin typeface="Verdana"/>
                <a:cs typeface="Verdana"/>
              </a:rPr>
              <a:t> </a:t>
            </a:r>
            <a:r>
              <a:rPr lang="es-ES" sz="750" dirty="0" err="1">
                <a:solidFill>
                  <a:srgbClr val="DF0024"/>
                </a:solidFill>
                <a:latin typeface="Verdana"/>
                <a:cs typeface="Verdana"/>
              </a:rPr>
              <a:t>All</a:t>
            </a:r>
            <a:r>
              <a:rPr lang="es-ES" sz="750" dirty="0">
                <a:solidFill>
                  <a:srgbClr val="DF0024"/>
                </a:solidFill>
                <a:latin typeface="Verdana"/>
                <a:cs typeface="Verdana"/>
              </a:rPr>
              <a:t> </a:t>
            </a:r>
            <a:r>
              <a:rPr lang="es-ES" sz="750" dirty="0" err="1">
                <a:solidFill>
                  <a:srgbClr val="DF0024"/>
                </a:solidFill>
                <a:latin typeface="Verdana"/>
                <a:cs typeface="Verdana"/>
              </a:rPr>
              <a:t>rights</a:t>
            </a:r>
            <a:r>
              <a:rPr lang="es-ES" sz="750" dirty="0">
                <a:solidFill>
                  <a:srgbClr val="DF0024"/>
                </a:solidFill>
                <a:latin typeface="Verdana"/>
                <a:cs typeface="Verdana"/>
              </a:rPr>
              <a:t> </a:t>
            </a:r>
            <a:r>
              <a:rPr lang="es-ES" sz="750" dirty="0" err="1">
                <a:solidFill>
                  <a:srgbClr val="DF0024"/>
                </a:solidFill>
                <a:latin typeface="Verdana"/>
                <a:cs typeface="Verdana"/>
              </a:rPr>
              <a:t>reserved</a:t>
            </a:r>
            <a:endParaRPr lang="en-US" sz="750" b="1" dirty="0">
              <a:solidFill>
                <a:srgbClr val="DF0024"/>
              </a:solidFill>
              <a:latin typeface="Verdana"/>
              <a:cs typeface="Verdana"/>
            </a:endParaRPr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3254375" y="2420605"/>
            <a:ext cx="5749925" cy="277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5000"/>
              </a:lnSpc>
              <a:spcBef>
                <a:spcPct val="50000"/>
              </a:spcBef>
              <a:spcAft>
                <a:spcPct val="2000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lnSpc>
                <a:spcPct val="95000"/>
              </a:lnSpc>
              <a:spcBef>
                <a:spcPct val="20000"/>
              </a:spcBef>
              <a:buClr>
                <a:srgbClr val="8B8D8E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lnSpc>
                <a:spcPct val="95000"/>
              </a:lnSpc>
              <a:spcBef>
                <a:spcPct val="25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lnSpc>
                <a:spcPct val="95000"/>
              </a:lnSpc>
              <a:spcBef>
                <a:spcPct val="25000"/>
              </a:spcBef>
              <a:buSzPct val="70000"/>
              <a:buChar char="•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lnSpc>
                <a:spcPct val="95000"/>
              </a:lnSpc>
              <a:spcBef>
                <a:spcPct val="15000"/>
              </a:spcBef>
              <a:buSzPct val="7000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15000"/>
              </a:spcBef>
              <a:spcAft>
                <a:spcPct val="0"/>
              </a:spcAft>
              <a:buSzPct val="70000"/>
              <a:buChar char="–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</a:pPr>
            <a:r>
              <a:rPr lang="es-ES" altLang="es-ES" dirty="0"/>
              <a:t>	</a:t>
            </a:r>
            <a:endParaRPr lang="es-ES" altLang="es-ES" sz="1600" dirty="0"/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s-ES" altLang="es-ES" sz="1600" dirty="0"/>
              <a:t>	</a:t>
            </a:r>
            <a:r>
              <a:rPr lang="es-ES" altLang="es-ES" sz="1800" dirty="0"/>
              <a:t>Ricardo Sáenz Amandi</a:t>
            </a:r>
            <a:endParaRPr lang="es-ES" altLang="es-ES" sz="1600" dirty="0"/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s-ES" altLang="es-ES" sz="1600" dirty="0"/>
              <a:t>	</a:t>
            </a:r>
            <a:r>
              <a:rPr lang="es-ES" altLang="es-ES" sz="1600" dirty="0" err="1" smtClean="0"/>
              <a:t>Defence</a:t>
            </a:r>
            <a:r>
              <a:rPr lang="es-ES" altLang="es-ES" sz="1600" dirty="0" smtClean="0"/>
              <a:t> and Security </a:t>
            </a:r>
            <a:r>
              <a:rPr lang="es-ES" altLang="es-ES" sz="1600" dirty="0" err="1" smtClean="0"/>
              <a:t>Programmes</a:t>
            </a:r>
            <a:r>
              <a:rPr lang="es-ES" altLang="es-ES" sz="1600" dirty="0" smtClean="0"/>
              <a:t> Director</a:t>
            </a:r>
            <a:endParaRPr lang="es-ES" altLang="es-ES" sz="1600" dirty="0"/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s-ES" altLang="es-ES" sz="1600" dirty="0"/>
              <a:t>	Email: rsaenz@gmv.com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endParaRPr lang="es-ES" altLang="es-ES" sz="1600" dirty="0"/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s-ES" altLang="es-ES" sz="1600" dirty="0"/>
              <a:t>	www.gmv.com</a:t>
            </a:r>
          </a:p>
        </p:txBody>
      </p:sp>
    </p:spTree>
    <p:extLst>
      <p:ext uri="{BB962C8B-B14F-4D97-AF65-F5344CB8AC3E}">
        <p14:creationId xmlns:p14="http://schemas.microsoft.com/office/powerpoint/2010/main" val="49613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Blue One Dark">
      <a:dk1>
        <a:sysClr val="windowText" lastClr="000000"/>
      </a:dk1>
      <a:lt1>
        <a:sysClr val="window" lastClr="FFFFFF"/>
      </a:lt1>
      <a:dk2>
        <a:srgbClr val="CECECE"/>
      </a:dk2>
      <a:lt2>
        <a:srgbClr val="43B4E3"/>
      </a:lt2>
      <a:accent1>
        <a:srgbClr val="329FD1"/>
      </a:accent1>
      <a:accent2>
        <a:srgbClr val="CECECE"/>
      </a:accent2>
      <a:accent3>
        <a:srgbClr val="329FD1"/>
      </a:accent3>
      <a:accent4>
        <a:srgbClr val="CECECE"/>
      </a:accent4>
      <a:accent5>
        <a:srgbClr val="329FD1"/>
      </a:accent5>
      <a:accent6>
        <a:srgbClr val="CECECE"/>
      </a:accent6>
      <a:hlink>
        <a:srgbClr val="169EBE"/>
      </a:hlink>
      <a:folHlink>
        <a:srgbClr val="1CD1A7"/>
      </a:folHlink>
    </a:clrScheme>
    <a:fontScheme name="gmv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2B3AF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MV PPT TEMPLATE_EN.potx" id="{257E67DA-1950-432D-B09F-D53B48246DB9}" vid="{783278DA-8BC5-42EC-9BDA-4B507859F65B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mbre_x0020_Empresa xmlns="5bd778ab-591c-4619-b7ec-3da15ed82507">7</Nombre_x0020_Empresa>
    <TipoDeMaterial xmlns="5bd778ab-591c-4619-b7ec-3da15ed82507">3</TipoDeMaterial>
    <Comentario xmlns="5bd778ab-591c-4619-b7ec-3da15ed82507">New corporate template</Comentario>
    <isPublished xmlns="5bd778ab-591c-4619-b7ec-3da15ed82507">true</isPublishe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aterial Corporativo" ma:contentTypeID="0x0101007B4F0783C7398045A5C3A19E4F33783300617B7C934CABF944AD89348FE2361751" ma:contentTypeVersion="66" ma:contentTypeDescription="" ma:contentTypeScope="" ma:versionID="5b98a7a40b7f2490992492916e155a72">
  <xsd:schema xmlns:xsd="http://www.w3.org/2001/XMLSchema" xmlns:xs="http://www.w3.org/2001/XMLSchema" xmlns:p="http://schemas.microsoft.com/office/2006/metadata/properties" xmlns:ns2="5bd778ab-591c-4619-b7ec-3da15ed82507" targetNamespace="http://schemas.microsoft.com/office/2006/metadata/properties" ma:root="true" ma:fieldsID="0cf647fb4ef360d1ee5f92f7126fff1d" ns2:_="">
    <xsd:import namespace="5bd778ab-591c-4619-b7ec-3da15ed82507"/>
    <xsd:element name="properties">
      <xsd:complexType>
        <xsd:sequence>
          <xsd:element name="documentManagement">
            <xsd:complexType>
              <xsd:all>
                <xsd:element ref="ns2:Comentario" minOccurs="0"/>
                <xsd:element ref="ns2:Nombre_x0020_Empresa" minOccurs="0"/>
                <xsd:element ref="ns2:TipoDeMaterial" minOccurs="0"/>
                <xsd:element ref="ns2:isPublish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d778ab-591c-4619-b7ec-3da15ed82507" elementFormDefault="qualified">
    <xsd:import namespace="http://schemas.microsoft.com/office/2006/documentManagement/types"/>
    <xsd:import namespace="http://schemas.microsoft.com/office/infopath/2007/PartnerControls"/>
    <xsd:element name="Comentario" ma:index="2" nillable="true" ma:displayName="Comments" ma:internalName="Comentario">
      <xsd:simpleType>
        <xsd:restriction base="dms:Note">
          <xsd:maxLength value="255"/>
        </xsd:restriction>
      </xsd:simpleType>
    </xsd:element>
    <xsd:element name="Nombre_x0020_Empresa" ma:index="3" nillable="true" ma:displayName="Company name" ma:list="cd018b17-1e7b-477d-8ce9-fc137ff3e93b" ma:internalName="Nombre_x0020_Empresa" ma:readOnly="false" ma:showField="Titulo_EN" ma:web="5bd778ab-591c-4619-b7ec-3da15ed82507">
      <xsd:simpleType>
        <xsd:restriction base="dms:Lookup"/>
      </xsd:simpleType>
    </xsd:element>
    <xsd:element name="TipoDeMaterial" ma:index="10" nillable="true" ma:displayName="Type of material" ma:list="56a55768-1937-46ae-9843-9cbb442998a4" ma:internalName="TipoDeMaterial" ma:readOnly="false" ma:showField="Titulo_EN" ma:web="5bd778ab-591c-4619-b7ec-3da15ed82507">
      <xsd:simpleType>
        <xsd:restriction base="dms:Lookup"/>
      </xsd:simpleType>
    </xsd:element>
    <xsd:element name="isPublished" ma:index="11" nillable="true" ma:displayName="isPublished" ma:default="0" ma:hidden="true" ma:internalName="isPublished" ma:readOnly="fals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B5D508-59A5-4A8A-A5C0-E25EACD01C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3711C0-2B2B-420A-A5F1-B0449E1022E1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5bd778ab-591c-4619-b7ec-3da15ed82507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3879DBD-8F34-4383-A901-4F2509F190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d778ab-591c-4619-b7ec-3da15ed825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GMV template ppt</Template>
  <TotalTime>24512</TotalTime>
  <Words>642</Words>
  <Application>Microsoft Office PowerPoint</Application>
  <PresentationFormat>Presentación en pantalla (16:9)</PresentationFormat>
  <Paragraphs>82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Lucida Grande</vt:lpstr>
      <vt:lpstr>Verdana</vt:lpstr>
      <vt:lpstr>Wingdings</vt:lpstr>
      <vt:lpstr>Tema de Office</vt:lpstr>
      <vt:lpstr>1_Tema de Office</vt:lpstr>
      <vt:lpstr>Presentación de PowerPoint</vt:lpstr>
      <vt:lpstr>Fly AI Webinar #2. R&amp;I in AI for aviation</vt:lpstr>
      <vt:lpstr>Fly AI Webinar #2. R&amp;I in AI for aviation</vt:lpstr>
      <vt:lpstr>Fly AI Webinar #2. R&amp;I in AI for aviation</vt:lpstr>
      <vt:lpstr>SAFETERM – Safe Autonomous Flight Termination EDA OB PROJECT - 19.ISE.OP.200</vt:lpstr>
      <vt:lpstr>Safe Autonomous Flight Termination</vt:lpstr>
      <vt:lpstr>TECHNOLOGY CHALLENGES</vt:lpstr>
      <vt:lpstr>Presentación de PowerPoint</vt:lpstr>
    </vt:vector>
  </TitlesOfParts>
  <Company>GMV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single line title</dc:title>
  <dc:creator>João Miguel Cintra de Jesus Silva</dc:creator>
  <cp:lastModifiedBy>Ricardo Sáenz Amandi</cp:lastModifiedBy>
  <cp:revision>245</cp:revision>
  <cp:lastPrinted>2017-12-26T18:52:28Z</cp:lastPrinted>
  <dcterms:created xsi:type="dcterms:W3CDTF">2020-06-26T11:24:43Z</dcterms:created>
  <dcterms:modified xsi:type="dcterms:W3CDTF">2021-03-22T08:29:07Z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0x0101007B4F0783C7398045A5C3A19E4F33783300617B7C934CABF944AD89348FE2361751</vt:lpwstr>
  </property>
  <property fmtid="{D5CDD505-2E9C-101B-9397-08002B2CF9AE}" pid="3" name="Order">
    <vt:r8>59600</vt:r8>
  </property>
</Properties>
</file>